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heme/themeOverride1.xml" ContentType="application/vnd.openxmlformats-officedocument.themeOverr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6" r:id="rId2"/>
    <p:sldId id="646" r:id="rId3"/>
    <p:sldId id="605" r:id="rId4"/>
    <p:sldId id="620" r:id="rId5"/>
    <p:sldId id="658" r:id="rId6"/>
    <p:sldId id="660" r:id="rId7"/>
    <p:sldId id="682" r:id="rId8"/>
    <p:sldId id="683" r:id="rId9"/>
    <p:sldId id="684" r:id="rId10"/>
    <p:sldId id="685" r:id="rId11"/>
    <p:sldId id="686" r:id="rId12"/>
    <p:sldId id="687" r:id="rId13"/>
    <p:sldId id="688" r:id="rId14"/>
    <p:sldId id="650" r:id="rId15"/>
    <p:sldId id="652" r:id="rId16"/>
    <p:sldId id="653" r:id="rId17"/>
    <p:sldId id="689" r:id="rId18"/>
    <p:sldId id="690" r:id="rId19"/>
    <p:sldId id="669" r:id="rId20"/>
    <p:sldId id="479" r:id="rId21"/>
  </p:sldIdLst>
  <p:sldSz cx="9144000" cy="6858000" type="screen4x3"/>
  <p:notesSz cx="9296400" cy="70104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44" autoAdjust="0"/>
    <p:restoredTop sz="83107" autoAdjust="0"/>
  </p:normalViewPr>
  <p:slideViewPr>
    <p:cSldViewPr>
      <p:cViewPr varScale="1">
        <p:scale>
          <a:sx n="95" d="100"/>
          <a:sy n="95" d="100"/>
        </p:scale>
        <p:origin x="2094" y="78"/>
      </p:cViewPr>
      <p:guideLst>
        <p:guide orient="horz" pos="2160"/>
        <p:guide pos="2880"/>
      </p:guideLst>
    </p:cSldViewPr>
  </p:slideViewPr>
  <p:notesTextViewPr>
    <p:cViewPr>
      <p:scale>
        <a:sx n="100" d="100"/>
        <a:sy n="100" d="100"/>
      </p:scale>
      <p:origin x="0" y="0"/>
    </p:cViewPr>
  </p:notesTextViewPr>
  <p:sorterViewPr>
    <p:cViewPr>
      <p:scale>
        <a:sx n="60" d="100"/>
        <a:sy n="6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D6A68FF5-29E9-4C29-80DA-9E58B68684A0}"/>
              </a:ext>
            </a:extLst>
          </p:cNvPr>
          <p:cNvSpPr>
            <a:spLocks noGrp="1"/>
          </p:cNvSpPr>
          <p:nvPr>
            <p:ph type="hdr" sz="quarter"/>
          </p:nvPr>
        </p:nvSpPr>
        <p:spPr>
          <a:xfrm>
            <a:off x="0" y="0"/>
            <a:ext cx="4029075" cy="35083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A4AA85D6-ADC4-4C40-8EA3-04C88A96D969}"/>
              </a:ext>
            </a:extLst>
          </p:cNvPr>
          <p:cNvSpPr>
            <a:spLocks noGrp="1"/>
          </p:cNvSpPr>
          <p:nvPr>
            <p:ph type="dt" sz="quarter" idx="1"/>
          </p:nvPr>
        </p:nvSpPr>
        <p:spPr>
          <a:xfrm>
            <a:off x="5265738" y="0"/>
            <a:ext cx="4029075" cy="35083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D7CFF24A-B347-4DB5-8F81-8D56B8D0AD79}" type="datetimeFigureOut">
              <a:rPr lang="zh-CN" altLang="en-US"/>
              <a:pPr>
                <a:defRPr/>
              </a:pPr>
              <a:t>2021/12/13</a:t>
            </a:fld>
            <a:endParaRPr lang="zh-CN" altLang="en-US"/>
          </a:p>
        </p:txBody>
      </p:sp>
      <p:sp>
        <p:nvSpPr>
          <p:cNvPr id="4" name="页脚占位符 3">
            <a:extLst>
              <a:ext uri="{FF2B5EF4-FFF2-40B4-BE49-F238E27FC236}">
                <a16:creationId xmlns:a16="http://schemas.microsoft.com/office/drawing/2014/main" id="{D67C79AF-B927-4CAC-A470-0430B0B27644}"/>
              </a:ext>
            </a:extLst>
          </p:cNvPr>
          <p:cNvSpPr>
            <a:spLocks noGrp="1"/>
          </p:cNvSpPr>
          <p:nvPr>
            <p:ph type="ftr" sz="quarter" idx="2"/>
          </p:nvPr>
        </p:nvSpPr>
        <p:spPr>
          <a:xfrm>
            <a:off x="0" y="6657975"/>
            <a:ext cx="4029075" cy="35083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5" name="灯片编号占位符 4">
            <a:extLst>
              <a:ext uri="{FF2B5EF4-FFF2-40B4-BE49-F238E27FC236}">
                <a16:creationId xmlns:a16="http://schemas.microsoft.com/office/drawing/2014/main" id="{9F7CCE5F-1C02-4DF2-A05D-3C0BD7A227AE}"/>
              </a:ext>
            </a:extLst>
          </p:cNvPr>
          <p:cNvSpPr>
            <a:spLocks noGrp="1"/>
          </p:cNvSpPr>
          <p:nvPr>
            <p:ph type="sldNum" sz="quarter" idx="3"/>
          </p:nvPr>
        </p:nvSpPr>
        <p:spPr>
          <a:xfrm>
            <a:off x="5265738" y="6657975"/>
            <a:ext cx="4029075" cy="350838"/>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378FB5DB-A013-493C-B0AD-5747DC7CAEDA}" type="slidenum">
              <a:rPr lang="zh-CN" altLang="en-US"/>
              <a:pPr>
                <a:defRPr/>
              </a:pPr>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4EABFBD9-438C-4206-B842-616D3107CCCC}"/>
              </a:ext>
            </a:extLst>
          </p:cNvPr>
          <p:cNvSpPr>
            <a:spLocks noGrp="1"/>
          </p:cNvSpPr>
          <p:nvPr>
            <p:ph type="hdr" sz="quarter"/>
          </p:nvPr>
        </p:nvSpPr>
        <p:spPr>
          <a:xfrm>
            <a:off x="0" y="0"/>
            <a:ext cx="4029075" cy="350838"/>
          </a:xfrm>
          <a:prstGeom prst="rect">
            <a:avLst/>
          </a:prstGeom>
        </p:spPr>
        <p:txBody>
          <a:bodyPr vert="horz" lIns="93174" tIns="46587" rIns="93174" bIns="46587"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a:extLst>
              <a:ext uri="{FF2B5EF4-FFF2-40B4-BE49-F238E27FC236}">
                <a16:creationId xmlns:a16="http://schemas.microsoft.com/office/drawing/2014/main" id="{9C7D03E9-DF48-4585-A12C-42A1EA74F636}"/>
              </a:ext>
            </a:extLst>
          </p:cNvPr>
          <p:cNvSpPr>
            <a:spLocks noGrp="1"/>
          </p:cNvSpPr>
          <p:nvPr>
            <p:ph type="dt" idx="1"/>
          </p:nvPr>
        </p:nvSpPr>
        <p:spPr>
          <a:xfrm>
            <a:off x="5265738" y="0"/>
            <a:ext cx="4029075" cy="350838"/>
          </a:xfrm>
          <a:prstGeom prst="rect">
            <a:avLst/>
          </a:prstGeom>
        </p:spPr>
        <p:txBody>
          <a:bodyPr vert="horz" lIns="93174" tIns="46587" rIns="93174" bIns="46587" rtlCol="0"/>
          <a:lstStyle>
            <a:lvl1pPr algn="r" eaLnBrk="1" fontAlgn="auto" hangingPunct="1">
              <a:spcBef>
                <a:spcPts val="0"/>
              </a:spcBef>
              <a:spcAft>
                <a:spcPts val="0"/>
              </a:spcAft>
              <a:defRPr sz="1200">
                <a:latin typeface="+mn-lt"/>
                <a:ea typeface="+mn-ea"/>
              </a:defRPr>
            </a:lvl1pPr>
          </a:lstStyle>
          <a:p>
            <a:pPr>
              <a:defRPr/>
            </a:pPr>
            <a:fld id="{78CCC3C4-0F9E-40C8-A8BA-162C8AA9C725}" type="datetimeFigureOut">
              <a:rPr lang="zh-CN" altLang="en-US"/>
              <a:pPr>
                <a:defRPr/>
              </a:pPr>
              <a:t>2021/12/13</a:t>
            </a:fld>
            <a:endParaRPr lang="zh-CN" altLang="en-US"/>
          </a:p>
        </p:txBody>
      </p:sp>
      <p:sp>
        <p:nvSpPr>
          <p:cNvPr id="4" name="幻灯片图像占位符 3">
            <a:extLst>
              <a:ext uri="{FF2B5EF4-FFF2-40B4-BE49-F238E27FC236}">
                <a16:creationId xmlns:a16="http://schemas.microsoft.com/office/drawing/2014/main" id="{B86A469B-3D18-4F51-B832-5875C6BF771C}"/>
              </a:ext>
            </a:extLst>
          </p:cNvPr>
          <p:cNvSpPr>
            <a:spLocks noGrp="1" noRot="1" noChangeAspect="1"/>
          </p:cNvSpPr>
          <p:nvPr>
            <p:ph type="sldImg" idx="2"/>
          </p:nvPr>
        </p:nvSpPr>
        <p:spPr>
          <a:xfrm>
            <a:off x="2897188" y="527050"/>
            <a:ext cx="3502025" cy="2627313"/>
          </a:xfrm>
          <a:prstGeom prst="rect">
            <a:avLst/>
          </a:prstGeom>
          <a:noFill/>
          <a:ln w="12700">
            <a:solidFill>
              <a:prstClr val="black"/>
            </a:solidFill>
          </a:ln>
        </p:spPr>
        <p:txBody>
          <a:bodyPr vert="horz" lIns="93174" tIns="46587" rIns="93174" bIns="46587" rtlCol="0" anchor="ctr"/>
          <a:lstStyle/>
          <a:p>
            <a:pPr lvl="0"/>
            <a:endParaRPr lang="zh-CN" altLang="en-US" noProof="0"/>
          </a:p>
        </p:txBody>
      </p:sp>
      <p:sp>
        <p:nvSpPr>
          <p:cNvPr id="5" name="备注占位符 4">
            <a:extLst>
              <a:ext uri="{FF2B5EF4-FFF2-40B4-BE49-F238E27FC236}">
                <a16:creationId xmlns:a16="http://schemas.microsoft.com/office/drawing/2014/main" id="{9E06F975-67EA-482A-89E4-A66683C19602}"/>
              </a:ext>
            </a:extLst>
          </p:cNvPr>
          <p:cNvSpPr>
            <a:spLocks noGrp="1"/>
          </p:cNvSpPr>
          <p:nvPr>
            <p:ph type="body" sz="quarter" idx="3"/>
          </p:nvPr>
        </p:nvSpPr>
        <p:spPr>
          <a:xfrm>
            <a:off x="930275" y="3330575"/>
            <a:ext cx="7435850" cy="3154363"/>
          </a:xfrm>
          <a:prstGeom prst="rect">
            <a:avLst/>
          </a:prstGeom>
        </p:spPr>
        <p:txBody>
          <a:bodyPr vert="horz" lIns="93174" tIns="46587" rIns="93174" bIns="46587"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B0F53A3D-48A0-40EA-82AE-9AC704175341}"/>
              </a:ext>
            </a:extLst>
          </p:cNvPr>
          <p:cNvSpPr>
            <a:spLocks noGrp="1"/>
          </p:cNvSpPr>
          <p:nvPr>
            <p:ph type="ftr" sz="quarter" idx="4"/>
          </p:nvPr>
        </p:nvSpPr>
        <p:spPr>
          <a:xfrm>
            <a:off x="0" y="6657975"/>
            <a:ext cx="4029075" cy="350838"/>
          </a:xfrm>
          <a:prstGeom prst="rect">
            <a:avLst/>
          </a:prstGeom>
        </p:spPr>
        <p:txBody>
          <a:bodyPr vert="horz" lIns="93174" tIns="46587" rIns="93174" bIns="46587"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id="{9A23E493-F579-48AD-B70F-C27B28699535}"/>
              </a:ext>
            </a:extLst>
          </p:cNvPr>
          <p:cNvSpPr>
            <a:spLocks noGrp="1"/>
          </p:cNvSpPr>
          <p:nvPr>
            <p:ph type="sldNum" sz="quarter" idx="5"/>
          </p:nvPr>
        </p:nvSpPr>
        <p:spPr>
          <a:xfrm>
            <a:off x="5265738" y="6657975"/>
            <a:ext cx="4029075" cy="350838"/>
          </a:xfrm>
          <a:prstGeom prst="rect">
            <a:avLst/>
          </a:prstGeom>
        </p:spPr>
        <p:txBody>
          <a:bodyPr vert="horz" wrap="square" lIns="93174" tIns="46587" rIns="93174" bIns="46587"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C2A8F9E5-1AB4-4BC3-ADBD-184ECB2B5B03}"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a:extLst>
              <a:ext uri="{FF2B5EF4-FFF2-40B4-BE49-F238E27FC236}">
                <a16:creationId xmlns:a16="http://schemas.microsoft.com/office/drawing/2014/main" id="{D9D7F7A6-99F2-40E9-B217-66CC65C349E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备注占位符 2">
            <a:extLst>
              <a:ext uri="{FF2B5EF4-FFF2-40B4-BE49-F238E27FC236}">
                <a16:creationId xmlns:a16="http://schemas.microsoft.com/office/drawing/2014/main" id="{38364599-0C00-47D6-83FE-C4AB8C3C16F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a:p>
        </p:txBody>
      </p:sp>
      <p:sp>
        <p:nvSpPr>
          <p:cNvPr id="10244" name="灯片编号占位符 3">
            <a:extLst>
              <a:ext uri="{FF2B5EF4-FFF2-40B4-BE49-F238E27FC236}">
                <a16:creationId xmlns:a16="http://schemas.microsoft.com/office/drawing/2014/main" id="{0516745D-7FE3-4435-BD8C-007315AA397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2FD5337D-55CA-4C57-AA09-ECDDB5859B95}" type="slidenum">
              <a:rPr lang="zh-CN" altLang="en-US"/>
              <a:pPr>
                <a:spcBef>
                  <a:spcPct val="0"/>
                </a:spcBef>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a:extLst>
              <a:ext uri="{FF2B5EF4-FFF2-40B4-BE49-F238E27FC236}">
                <a16:creationId xmlns:a16="http://schemas.microsoft.com/office/drawing/2014/main" id="{2C7ED8E1-4731-4ABD-B263-CEC11FB0B0D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备注占位符 2">
            <a:extLst>
              <a:ext uri="{FF2B5EF4-FFF2-40B4-BE49-F238E27FC236}">
                <a16:creationId xmlns:a16="http://schemas.microsoft.com/office/drawing/2014/main" id="{95020F05-2080-458C-A298-98B6AFFE0FB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b="1"/>
          </a:p>
        </p:txBody>
      </p:sp>
      <p:sp>
        <p:nvSpPr>
          <p:cNvPr id="73732" name="灯片编号占位符 3">
            <a:extLst>
              <a:ext uri="{FF2B5EF4-FFF2-40B4-BE49-F238E27FC236}">
                <a16:creationId xmlns:a16="http://schemas.microsoft.com/office/drawing/2014/main" id="{C28D4F16-F4B2-4889-9276-75F001D23D7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30FD87A1-5B96-468C-B07B-F9C5B8EFB51E}" type="slidenum">
              <a:rPr lang="en-US" altLang="zh-CN">
                <a:solidFill>
                  <a:srgbClr val="000000"/>
                </a:solidFill>
                <a:latin typeface="Arial" panose="020B0604020202020204" pitchFamily="34" charset="0"/>
              </a:rPr>
              <a:pPr>
                <a:spcBef>
                  <a:spcPct val="0"/>
                </a:spcBef>
              </a:pPr>
              <a:t>11</a:t>
            </a:fld>
            <a:endParaRPr lang="en-US" altLang="zh-CN">
              <a:solidFill>
                <a:srgbClr val="000000"/>
              </a:solidFill>
              <a:latin typeface="Arial" panose="020B0604020202020204" pitchFamily="34" charset="0"/>
            </a:endParaRPr>
          </a:p>
        </p:txBody>
      </p:sp>
    </p:spTree>
    <p:extLst>
      <p:ext uri="{BB962C8B-B14F-4D97-AF65-F5344CB8AC3E}">
        <p14:creationId xmlns:p14="http://schemas.microsoft.com/office/powerpoint/2010/main" val="26418191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a:extLst>
              <a:ext uri="{FF2B5EF4-FFF2-40B4-BE49-F238E27FC236}">
                <a16:creationId xmlns:a16="http://schemas.microsoft.com/office/drawing/2014/main" id="{2C7ED8E1-4731-4ABD-B263-CEC11FB0B0D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备注占位符 2">
            <a:extLst>
              <a:ext uri="{FF2B5EF4-FFF2-40B4-BE49-F238E27FC236}">
                <a16:creationId xmlns:a16="http://schemas.microsoft.com/office/drawing/2014/main" id="{95020F05-2080-458C-A298-98B6AFFE0FB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b="1"/>
          </a:p>
        </p:txBody>
      </p:sp>
      <p:sp>
        <p:nvSpPr>
          <p:cNvPr id="73732" name="灯片编号占位符 3">
            <a:extLst>
              <a:ext uri="{FF2B5EF4-FFF2-40B4-BE49-F238E27FC236}">
                <a16:creationId xmlns:a16="http://schemas.microsoft.com/office/drawing/2014/main" id="{C28D4F16-F4B2-4889-9276-75F001D23D7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30FD87A1-5B96-468C-B07B-F9C5B8EFB51E}" type="slidenum">
              <a:rPr lang="en-US" altLang="zh-CN">
                <a:solidFill>
                  <a:srgbClr val="000000"/>
                </a:solidFill>
                <a:latin typeface="Arial" panose="020B0604020202020204" pitchFamily="34" charset="0"/>
              </a:rPr>
              <a:pPr>
                <a:spcBef>
                  <a:spcPct val="0"/>
                </a:spcBef>
              </a:pPr>
              <a:t>12</a:t>
            </a:fld>
            <a:endParaRPr lang="en-US" altLang="zh-CN">
              <a:solidFill>
                <a:srgbClr val="000000"/>
              </a:solidFill>
              <a:latin typeface="Arial" panose="020B0604020202020204" pitchFamily="34" charset="0"/>
            </a:endParaRPr>
          </a:p>
        </p:txBody>
      </p:sp>
    </p:spTree>
    <p:extLst>
      <p:ext uri="{BB962C8B-B14F-4D97-AF65-F5344CB8AC3E}">
        <p14:creationId xmlns:p14="http://schemas.microsoft.com/office/powerpoint/2010/main" val="18494070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a:extLst>
              <a:ext uri="{FF2B5EF4-FFF2-40B4-BE49-F238E27FC236}">
                <a16:creationId xmlns:a16="http://schemas.microsoft.com/office/drawing/2014/main" id="{2C7ED8E1-4731-4ABD-B263-CEC11FB0B0D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备注占位符 2">
            <a:extLst>
              <a:ext uri="{FF2B5EF4-FFF2-40B4-BE49-F238E27FC236}">
                <a16:creationId xmlns:a16="http://schemas.microsoft.com/office/drawing/2014/main" id="{95020F05-2080-458C-A298-98B6AFFE0FB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b="1"/>
          </a:p>
        </p:txBody>
      </p:sp>
      <p:sp>
        <p:nvSpPr>
          <p:cNvPr id="73732" name="灯片编号占位符 3">
            <a:extLst>
              <a:ext uri="{FF2B5EF4-FFF2-40B4-BE49-F238E27FC236}">
                <a16:creationId xmlns:a16="http://schemas.microsoft.com/office/drawing/2014/main" id="{C28D4F16-F4B2-4889-9276-75F001D23D7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30FD87A1-5B96-468C-B07B-F9C5B8EFB51E}" type="slidenum">
              <a:rPr lang="en-US" altLang="zh-CN">
                <a:solidFill>
                  <a:srgbClr val="000000"/>
                </a:solidFill>
                <a:latin typeface="Arial" panose="020B0604020202020204" pitchFamily="34" charset="0"/>
              </a:rPr>
              <a:pPr>
                <a:spcBef>
                  <a:spcPct val="0"/>
                </a:spcBef>
              </a:pPr>
              <a:t>13</a:t>
            </a:fld>
            <a:endParaRPr lang="en-US" altLang="zh-CN">
              <a:solidFill>
                <a:srgbClr val="000000"/>
              </a:solidFill>
              <a:latin typeface="Arial" panose="020B0604020202020204" pitchFamily="34" charset="0"/>
            </a:endParaRPr>
          </a:p>
        </p:txBody>
      </p:sp>
    </p:spTree>
    <p:extLst>
      <p:ext uri="{BB962C8B-B14F-4D97-AF65-F5344CB8AC3E}">
        <p14:creationId xmlns:p14="http://schemas.microsoft.com/office/powerpoint/2010/main" val="40840912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a:extLst>
              <a:ext uri="{FF2B5EF4-FFF2-40B4-BE49-F238E27FC236}">
                <a16:creationId xmlns:a16="http://schemas.microsoft.com/office/drawing/2014/main" id="{28B43BFC-93D5-4FEF-98AA-6B1CD551D09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备注占位符 2">
            <a:extLst>
              <a:ext uri="{FF2B5EF4-FFF2-40B4-BE49-F238E27FC236}">
                <a16:creationId xmlns:a16="http://schemas.microsoft.com/office/drawing/2014/main" id="{E88F2ABB-C1D3-415A-8541-9309F963E6B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b="1"/>
          </a:p>
        </p:txBody>
      </p:sp>
      <p:sp>
        <p:nvSpPr>
          <p:cNvPr id="75780" name="灯片编号占位符 3">
            <a:extLst>
              <a:ext uri="{FF2B5EF4-FFF2-40B4-BE49-F238E27FC236}">
                <a16:creationId xmlns:a16="http://schemas.microsoft.com/office/drawing/2014/main" id="{6CCD41C6-EA7C-4D99-978F-132AE7870D0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B9477888-34B9-4CE2-AB23-00AC896941A1}" type="slidenum">
              <a:rPr lang="en-US" altLang="zh-CN">
                <a:solidFill>
                  <a:srgbClr val="000000"/>
                </a:solidFill>
                <a:latin typeface="Arial" panose="020B0604020202020204" pitchFamily="34" charset="0"/>
              </a:rPr>
              <a:pPr>
                <a:spcBef>
                  <a:spcPct val="0"/>
                </a:spcBef>
              </a:pPr>
              <a:t>14</a:t>
            </a:fld>
            <a:endParaRPr lang="en-US" altLang="zh-CN">
              <a:solidFill>
                <a:srgbClr val="000000"/>
              </a:solidFill>
              <a:latin typeface="Arial" panose="020B0604020202020204" pitchFamily="34" charset="0"/>
            </a:endParaRPr>
          </a:p>
        </p:txBody>
      </p:sp>
    </p:spTree>
    <p:extLst>
      <p:ext uri="{BB962C8B-B14F-4D97-AF65-F5344CB8AC3E}">
        <p14:creationId xmlns:p14="http://schemas.microsoft.com/office/powerpoint/2010/main" val="34494107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a:extLst>
              <a:ext uri="{FF2B5EF4-FFF2-40B4-BE49-F238E27FC236}">
                <a16:creationId xmlns:a16="http://schemas.microsoft.com/office/drawing/2014/main" id="{28B43BFC-93D5-4FEF-98AA-6B1CD551D09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备注占位符 2">
            <a:extLst>
              <a:ext uri="{FF2B5EF4-FFF2-40B4-BE49-F238E27FC236}">
                <a16:creationId xmlns:a16="http://schemas.microsoft.com/office/drawing/2014/main" id="{E88F2ABB-C1D3-415A-8541-9309F963E6B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b="1"/>
          </a:p>
        </p:txBody>
      </p:sp>
      <p:sp>
        <p:nvSpPr>
          <p:cNvPr id="75780" name="灯片编号占位符 3">
            <a:extLst>
              <a:ext uri="{FF2B5EF4-FFF2-40B4-BE49-F238E27FC236}">
                <a16:creationId xmlns:a16="http://schemas.microsoft.com/office/drawing/2014/main" id="{6CCD41C6-EA7C-4D99-978F-132AE7870D0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B9477888-34B9-4CE2-AB23-00AC896941A1}" type="slidenum">
              <a:rPr lang="en-US" altLang="zh-CN">
                <a:solidFill>
                  <a:srgbClr val="000000"/>
                </a:solidFill>
                <a:latin typeface="Arial" panose="020B0604020202020204" pitchFamily="34" charset="0"/>
              </a:rPr>
              <a:pPr>
                <a:spcBef>
                  <a:spcPct val="0"/>
                </a:spcBef>
              </a:pPr>
              <a:t>15</a:t>
            </a:fld>
            <a:endParaRPr lang="en-US" altLang="zh-CN">
              <a:solidFill>
                <a:srgbClr val="000000"/>
              </a:solidFill>
              <a:latin typeface="Arial" panose="020B0604020202020204" pitchFamily="34" charset="0"/>
            </a:endParaRPr>
          </a:p>
        </p:txBody>
      </p:sp>
    </p:spTree>
    <p:extLst>
      <p:ext uri="{BB962C8B-B14F-4D97-AF65-F5344CB8AC3E}">
        <p14:creationId xmlns:p14="http://schemas.microsoft.com/office/powerpoint/2010/main" val="29950499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a:extLst>
              <a:ext uri="{FF2B5EF4-FFF2-40B4-BE49-F238E27FC236}">
                <a16:creationId xmlns:a16="http://schemas.microsoft.com/office/drawing/2014/main" id="{28B43BFC-93D5-4FEF-98AA-6B1CD551D09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备注占位符 2">
            <a:extLst>
              <a:ext uri="{FF2B5EF4-FFF2-40B4-BE49-F238E27FC236}">
                <a16:creationId xmlns:a16="http://schemas.microsoft.com/office/drawing/2014/main" id="{E88F2ABB-C1D3-415A-8541-9309F963E6B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b="1"/>
          </a:p>
        </p:txBody>
      </p:sp>
      <p:sp>
        <p:nvSpPr>
          <p:cNvPr id="75780" name="灯片编号占位符 3">
            <a:extLst>
              <a:ext uri="{FF2B5EF4-FFF2-40B4-BE49-F238E27FC236}">
                <a16:creationId xmlns:a16="http://schemas.microsoft.com/office/drawing/2014/main" id="{6CCD41C6-EA7C-4D99-978F-132AE7870D0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B9477888-34B9-4CE2-AB23-00AC896941A1}" type="slidenum">
              <a:rPr lang="en-US" altLang="zh-CN">
                <a:solidFill>
                  <a:srgbClr val="000000"/>
                </a:solidFill>
                <a:latin typeface="Arial" panose="020B0604020202020204" pitchFamily="34" charset="0"/>
              </a:rPr>
              <a:pPr>
                <a:spcBef>
                  <a:spcPct val="0"/>
                </a:spcBef>
              </a:pPr>
              <a:t>16</a:t>
            </a:fld>
            <a:endParaRPr lang="en-US" altLang="zh-CN">
              <a:solidFill>
                <a:srgbClr val="000000"/>
              </a:solidFill>
              <a:latin typeface="Arial" panose="020B0604020202020204" pitchFamily="34" charset="0"/>
            </a:endParaRPr>
          </a:p>
        </p:txBody>
      </p:sp>
    </p:spTree>
    <p:extLst>
      <p:ext uri="{BB962C8B-B14F-4D97-AF65-F5344CB8AC3E}">
        <p14:creationId xmlns:p14="http://schemas.microsoft.com/office/powerpoint/2010/main" val="36299507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a:extLst>
              <a:ext uri="{FF2B5EF4-FFF2-40B4-BE49-F238E27FC236}">
                <a16:creationId xmlns:a16="http://schemas.microsoft.com/office/drawing/2014/main" id="{28B43BFC-93D5-4FEF-98AA-6B1CD551D09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备注占位符 2">
            <a:extLst>
              <a:ext uri="{FF2B5EF4-FFF2-40B4-BE49-F238E27FC236}">
                <a16:creationId xmlns:a16="http://schemas.microsoft.com/office/drawing/2014/main" id="{E88F2ABB-C1D3-415A-8541-9309F963E6B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b="1"/>
          </a:p>
        </p:txBody>
      </p:sp>
      <p:sp>
        <p:nvSpPr>
          <p:cNvPr id="75780" name="灯片编号占位符 3">
            <a:extLst>
              <a:ext uri="{FF2B5EF4-FFF2-40B4-BE49-F238E27FC236}">
                <a16:creationId xmlns:a16="http://schemas.microsoft.com/office/drawing/2014/main" id="{6CCD41C6-EA7C-4D99-978F-132AE7870D0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B9477888-34B9-4CE2-AB23-00AC896941A1}" type="slidenum">
              <a:rPr lang="en-US" altLang="zh-CN">
                <a:solidFill>
                  <a:srgbClr val="000000"/>
                </a:solidFill>
                <a:latin typeface="Arial" panose="020B0604020202020204" pitchFamily="34" charset="0"/>
              </a:rPr>
              <a:pPr>
                <a:spcBef>
                  <a:spcPct val="0"/>
                </a:spcBef>
              </a:pPr>
              <a:t>17</a:t>
            </a:fld>
            <a:endParaRPr lang="en-US" altLang="zh-CN">
              <a:solidFill>
                <a:srgbClr val="000000"/>
              </a:solidFill>
              <a:latin typeface="Arial" panose="020B0604020202020204" pitchFamily="34" charset="0"/>
            </a:endParaRPr>
          </a:p>
        </p:txBody>
      </p:sp>
    </p:spTree>
    <p:extLst>
      <p:ext uri="{BB962C8B-B14F-4D97-AF65-F5344CB8AC3E}">
        <p14:creationId xmlns:p14="http://schemas.microsoft.com/office/powerpoint/2010/main" val="23339826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a:extLst>
              <a:ext uri="{FF2B5EF4-FFF2-40B4-BE49-F238E27FC236}">
                <a16:creationId xmlns:a16="http://schemas.microsoft.com/office/drawing/2014/main" id="{28B43BFC-93D5-4FEF-98AA-6B1CD551D09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备注占位符 2">
            <a:extLst>
              <a:ext uri="{FF2B5EF4-FFF2-40B4-BE49-F238E27FC236}">
                <a16:creationId xmlns:a16="http://schemas.microsoft.com/office/drawing/2014/main" id="{E88F2ABB-C1D3-415A-8541-9309F963E6B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b="1"/>
          </a:p>
        </p:txBody>
      </p:sp>
      <p:sp>
        <p:nvSpPr>
          <p:cNvPr id="75780" name="灯片编号占位符 3">
            <a:extLst>
              <a:ext uri="{FF2B5EF4-FFF2-40B4-BE49-F238E27FC236}">
                <a16:creationId xmlns:a16="http://schemas.microsoft.com/office/drawing/2014/main" id="{6CCD41C6-EA7C-4D99-978F-132AE7870D0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B9477888-34B9-4CE2-AB23-00AC896941A1}" type="slidenum">
              <a:rPr lang="en-US" altLang="zh-CN">
                <a:solidFill>
                  <a:srgbClr val="000000"/>
                </a:solidFill>
                <a:latin typeface="Arial" panose="020B0604020202020204" pitchFamily="34" charset="0"/>
              </a:rPr>
              <a:pPr>
                <a:spcBef>
                  <a:spcPct val="0"/>
                </a:spcBef>
              </a:pPr>
              <a:t>18</a:t>
            </a:fld>
            <a:endParaRPr lang="en-US" altLang="zh-CN">
              <a:solidFill>
                <a:srgbClr val="000000"/>
              </a:solidFill>
              <a:latin typeface="Arial" panose="020B0604020202020204" pitchFamily="34" charset="0"/>
            </a:endParaRPr>
          </a:p>
        </p:txBody>
      </p:sp>
    </p:spTree>
    <p:extLst>
      <p:ext uri="{BB962C8B-B14F-4D97-AF65-F5344CB8AC3E}">
        <p14:creationId xmlns:p14="http://schemas.microsoft.com/office/powerpoint/2010/main" val="19191105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a:extLst>
              <a:ext uri="{FF2B5EF4-FFF2-40B4-BE49-F238E27FC236}">
                <a16:creationId xmlns:a16="http://schemas.microsoft.com/office/drawing/2014/main" id="{28B43BFC-93D5-4FEF-98AA-6B1CD551D09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备注占位符 2">
            <a:extLst>
              <a:ext uri="{FF2B5EF4-FFF2-40B4-BE49-F238E27FC236}">
                <a16:creationId xmlns:a16="http://schemas.microsoft.com/office/drawing/2014/main" id="{E88F2ABB-C1D3-415A-8541-9309F963E6B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b="1"/>
          </a:p>
        </p:txBody>
      </p:sp>
      <p:sp>
        <p:nvSpPr>
          <p:cNvPr id="75780" name="灯片编号占位符 3">
            <a:extLst>
              <a:ext uri="{FF2B5EF4-FFF2-40B4-BE49-F238E27FC236}">
                <a16:creationId xmlns:a16="http://schemas.microsoft.com/office/drawing/2014/main" id="{6CCD41C6-EA7C-4D99-978F-132AE7870D0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B9477888-34B9-4CE2-AB23-00AC896941A1}" type="slidenum">
              <a:rPr lang="en-US" altLang="zh-CN">
                <a:solidFill>
                  <a:srgbClr val="000000"/>
                </a:solidFill>
                <a:latin typeface="Arial" panose="020B0604020202020204" pitchFamily="34" charset="0"/>
              </a:rPr>
              <a:pPr>
                <a:spcBef>
                  <a:spcPct val="0"/>
                </a:spcBef>
              </a:pPr>
              <a:t>19</a:t>
            </a:fld>
            <a:endParaRPr lang="en-US" altLang="zh-CN">
              <a:solidFill>
                <a:srgbClr val="000000"/>
              </a:solidFill>
              <a:latin typeface="Arial" panose="020B0604020202020204" pitchFamily="34" charset="0"/>
            </a:endParaRPr>
          </a:p>
        </p:txBody>
      </p:sp>
    </p:spTree>
    <p:extLst>
      <p:ext uri="{BB962C8B-B14F-4D97-AF65-F5344CB8AC3E}">
        <p14:creationId xmlns:p14="http://schemas.microsoft.com/office/powerpoint/2010/main" val="13312355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幻灯片图像占位符 1">
            <a:extLst>
              <a:ext uri="{FF2B5EF4-FFF2-40B4-BE49-F238E27FC236}">
                <a16:creationId xmlns:a16="http://schemas.microsoft.com/office/drawing/2014/main" id="{114E43A1-79A9-4381-9D25-EE9C0C97F16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3" name="备注占位符 2">
            <a:extLst>
              <a:ext uri="{FF2B5EF4-FFF2-40B4-BE49-F238E27FC236}">
                <a16:creationId xmlns:a16="http://schemas.microsoft.com/office/drawing/2014/main" id="{08F7D0EB-9921-4069-90D2-F17C09DF3D0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latin typeface="Arial" panose="020B0604020202020204" pitchFamily="34" charset="0"/>
            </a:endParaRPr>
          </a:p>
        </p:txBody>
      </p:sp>
      <p:sp>
        <p:nvSpPr>
          <p:cNvPr id="143364" name="灯片编号占位符 3">
            <a:extLst>
              <a:ext uri="{FF2B5EF4-FFF2-40B4-BE49-F238E27FC236}">
                <a16:creationId xmlns:a16="http://schemas.microsoft.com/office/drawing/2014/main" id="{BA0D2F2A-559B-4625-9166-2892D160D59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8E12A428-ABEF-4017-9811-28C63949195D}" type="slidenum">
              <a:rPr lang="en-US" altLang="zh-CN">
                <a:solidFill>
                  <a:srgbClr val="000000"/>
                </a:solidFill>
                <a:latin typeface="Arial" panose="020B0604020202020204" pitchFamily="34" charset="0"/>
              </a:rPr>
              <a:pPr>
                <a:spcBef>
                  <a:spcPct val="0"/>
                </a:spcBef>
              </a:pPr>
              <a:t>20</a:t>
            </a:fld>
            <a:endParaRPr lang="en-US" altLang="zh-CN">
              <a:solidFill>
                <a:srgbClr val="000000"/>
              </a:solidFill>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a:extLst>
              <a:ext uri="{FF2B5EF4-FFF2-40B4-BE49-F238E27FC236}">
                <a16:creationId xmlns:a16="http://schemas.microsoft.com/office/drawing/2014/main" id="{2C7ED8E1-4731-4ABD-B263-CEC11FB0B0D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备注占位符 2">
            <a:extLst>
              <a:ext uri="{FF2B5EF4-FFF2-40B4-BE49-F238E27FC236}">
                <a16:creationId xmlns:a16="http://schemas.microsoft.com/office/drawing/2014/main" id="{95020F05-2080-458C-A298-98B6AFFE0FB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b="1"/>
          </a:p>
        </p:txBody>
      </p:sp>
      <p:sp>
        <p:nvSpPr>
          <p:cNvPr id="73732" name="灯片编号占位符 3">
            <a:extLst>
              <a:ext uri="{FF2B5EF4-FFF2-40B4-BE49-F238E27FC236}">
                <a16:creationId xmlns:a16="http://schemas.microsoft.com/office/drawing/2014/main" id="{C28D4F16-F4B2-4889-9276-75F001D23D7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30FD87A1-5B96-468C-B07B-F9C5B8EFB51E}" type="slidenum">
              <a:rPr lang="en-US" altLang="zh-CN">
                <a:solidFill>
                  <a:srgbClr val="000000"/>
                </a:solidFill>
                <a:latin typeface="Arial" panose="020B0604020202020204" pitchFamily="34" charset="0"/>
              </a:rPr>
              <a:pPr>
                <a:spcBef>
                  <a:spcPct val="0"/>
                </a:spcBef>
              </a:pPr>
              <a:t>3</a:t>
            </a:fld>
            <a:endParaRPr lang="en-US" altLang="zh-CN">
              <a:solidFill>
                <a:srgbClr val="000000"/>
              </a:solidFill>
              <a:latin typeface="Arial" panose="020B0604020202020204" pitchFamily="34" charset="0"/>
            </a:endParaRPr>
          </a:p>
        </p:txBody>
      </p:sp>
    </p:spTree>
    <p:extLst>
      <p:ext uri="{BB962C8B-B14F-4D97-AF65-F5344CB8AC3E}">
        <p14:creationId xmlns:p14="http://schemas.microsoft.com/office/powerpoint/2010/main" val="6538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a:extLst>
              <a:ext uri="{FF2B5EF4-FFF2-40B4-BE49-F238E27FC236}">
                <a16:creationId xmlns:a16="http://schemas.microsoft.com/office/drawing/2014/main" id="{28B43BFC-93D5-4FEF-98AA-6B1CD551D09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备注占位符 2">
            <a:extLst>
              <a:ext uri="{FF2B5EF4-FFF2-40B4-BE49-F238E27FC236}">
                <a16:creationId xmlns:a16="http://schemas.microsoft.com/office/drawing/2014/main" id="{E88F2ABB-C1D3-415A-8541-9309F963E6B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b="1"/>
          </a:p>
        </p:txBody>
      </p:sp>
      <p:sp>
        <p:nvSpPr>
          <p:cNvPr id="75780" name="灯片编号占位符 3">
            <a:extLst>
              <a:ext uri="{FF2B5EF4-FFF2-40B4-BE49-F238E27FC236}">
                <a16:creationId xmlns:a16="http://schemas.microsoft.com/office/drawing/2014/main" id="{6CCD41C6-EA7C-4D99-978F-132AE7870D0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B9477888-34B9-4CE2-AB23-00AC896941A1}" type="slidenum">
              <a:rPr lang="en-US" altLang="zh-CN">
                <a:solidFill>
                  <a:srgbClr val="000000"/>
                </a:solidFill>
                <a:latin typeface="Arial" panose="020B0604020202020204" pitchFamily="34" charset="0"/>
              </a:rPr>
              <a:pPr>
                <a:spcBef>
                  <a:spcPct val="0"/>
                </a:spcBef>
              </a:pPr>
              <a:t>4</a:t>
            </a:fld>
            <a:endParaRPr lang="en-US" altLang="zh-CN">
              <a:solidFill>
                <a:srgbClr val="000000"/>
              </a:solidFill>
              <a:latin typeface="Arial" panose="020B0604020202020204" pitchFamily="34" charset="0"/>
            </a:endParaRPr>
          </a:p>
        </p:txBody>
      </p:sp>
    </p:spTree>
    <p:extLst>
      <p:ext uri="{BB962C8B-B14F-4D97-AF65-F5344CB8AC3E}">
        <p14:creationId xmlns:p14="http://schemas.microsoft.com/office/powerpoint/2010/main" val="7952276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a:extLst>
              <a:ext uri="{FF2B5EF4-FFF2-40B4-BE49-F238E27FC236}">
                <a16:creationId xmlns:a16="http://schemas.microsoft.com/office/drawing/2014/main" id="{2C7ED8E1-4731-4ABD-B263-CEC11FB0B0D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备注占位符 2">
            <a:extLst>
              <a:ext uri="{FF2B5EF4-FFF2-40B4-BE49-F238E27FC236}">
                <a16:creationId xmlns:a16="http://schemas.microsoft.com/office/drawing/2014/main" id="{95020F05-2080-458C-A298-98B6AFFE0FB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b="1"/>
          </a:p>
        </p:txBody>
      </p:sp>
      <p:sp>
        <p:nvSpPr>
          <p:cNvPr id="73732" name="灯片编号占位符 3">
            <a:extLst>
              <a:ext uri="{FF2B5EF4-FFF2-40B4-BE49-F238E27FC236}">
                <a16:creationId xmlns:a16="http://schemas.microsoft.com/office/drawing/2014/main" id="{C28D4F16-F4B2-4889-9276-75F001D23D7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30FD87A1-5B96-468C-B07B-F9C5B8EFB51E}" type="slidenum">
              <a:rPr lang="en-US" altLang="zh-CN">
                <a:solidFill>
                  <a:srgbClr val="000000"/>
                </a:solidFill>
                <a:latin typeface="Arial" panose="020B0604020202020204" pitchFamily="34" charset="0"/>
              </a:rPr>
              <a:pPr>
                <a:spcBef>
                  <a:spcPct val="0"/>
                </a:spcBef>
              </a:pPr>
              <a:t>5</a:t>
            </a:fld>
            <a:endParaRPr lang="en-US" altLang="zh-CN">
              <a:solidFill>
                <a:srgbClr val="000000"/>
              </a:solidFill>
              <a:latin typeface="Arial" panose="020B0604020202020204" pitchFamily="34" charset="0"/>
            </a:endParaRPr>
          </a:p>
        </p:txBody>
      </p:sp>
    </p:spTree>
    <p:extLst>
      <p:ext uri="{BB962C8B-B14F-4D97-AF65-F5344CB8AC3E}">
        <p14:creationId xmlns:p14="http://schemas.microsoft.com/office/powerpoint/2010/main" val="2750006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a:extLst>
              <a:ext uri="{FF2B5EF4-FFF2-40B4-BE49-F238E27FC236}">
                <a16:creationId xmlns:a16="http://schemas.microsoft.com/office/drawing/2014/main" id="{2C7ED8E1-4731-4ABD-B263-CEC11FB0B0D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备注占位符 2">
            <a:extLst>
              <a:ext uri="{FF2B5EF4-FFF2-40B4-BE49-F238E27FC236}">
                <a16:creationId xmlns:a16="http://schemas.microsoft.com/office/drawing/2014/main" id="{95020F05-2080-458C-A298-98B6AFFE0FB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b="1"/>
          </a:p>
        </p:txBody>
      </p:sp>
      <p:sp>
        <p:nvSpPr>
          <p:cNvPr id="73732" name="灯片编号占位符 3">
            <a:extLst>
              <a:ext uri="{FF2B5EF4-FFF2-40B4-BE49-F238E27FC236}">
                <a16:creationId xmlns:a16="http://schemas.microsoft.com/office/drawing/2014/main" id="{C28D4F16-F4B2-4889-9276-75F001D23D7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30FD87A1-5B96-468C-B07B-F9C5B8EFB51E}" type="slidenum">
              <a:rPr lang="en-US" altLang="zh-CN">
                <a:solidFill>
                  <a:srgbClr val="000000"/>
                </a:solidFill>
                <a:latin typeface="Arial" panose="020B0604020202020204" pitchFamily="34" charset="0"/>
              </a:rPr>
              <a:pPr>
                <a:spcBef>
                  <a:spcPct val="0"/>
                </a:spcBef>
              </a:pPr>
              <a:t>6</a:t>
            </a:fld>
            <a:endParaRPr lang="en-US" altLang="zh-CN">
              <a:solidFill>
                <a:srgbClr val="000000"/>
              </a:solidFill>
              <a:latin typeface="Arial" panose="020B0604020202020204" pitchFamily="34" charset="0"/>
            </a:endParaRPr>
          </a:p>
        </p:txBody>
      </p:sp>
    </p:spTree>
    <p:extLst>
      <p:ext uri="{BB962C8B-B14F-4D97-AF65-F5344CB8AC3E}">
        <p14:creationId xmlns:p14="http://schemas.microsoft.com/office/powerpoint/2010/main" val="34160910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a:extLst>
              <a:ext uri="{FF2B5EF4-FFF2-40B4-BE49-F238E27FC236}">
                <a16:creationId xmlns:a16="http://schemas.microsoft.com/office/drawing/2014/main" id="{2C7ED8E1-4731-4ABD-B263-CEC11FB0B0D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备注占位符 2">
            <a:extLst>
              <a:ext uri="{FF2B5EF4-FFF2-40B4-BE49-F238E27FC236}">
                <a16:creationId xmlns:a16="http://schemas.microsoft.com/office/drawing/2014/main" id="{95020F05-2080-458C-A298-98B6AFFE0FB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b="1"/>
          </a:p>
        </p:txBody>
      </p:sp>
      <p:sp>
        <p:nvSpPr>
          <p:cNvPr id="73732" name="灯片编号占位符 3">
            <a:extLst>
              <a:ext uri="{FF2B5EF4-FFF2-40B4-BE49-F238E27FC236}">
                <a16:creationId xmlns:a16="http://schemas.microsoft.com/office/drawing/2014/main" id="{C28D4F16-F4B2-4889-9276-75F001D23D7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30FD87A1-5B96-468C-B07B-F9C5B8EFB51E}" type="slidenum">
              <a:rPr lang="en-US" altLang="zh-CN">
                <a:solidFill>
                  <a:srgbClr val="000000"/>
                </a:solidFill>
                <a:latin typeface="Arial" panose="020B0604020202020204" pitchFamily="34" charset="0"/>
              </a:rPr>
              <a:pPr>
                <a:spcBef>
                  <a:spcPct val="0"/>
                </a:spcBef>
              </a:pPr>
              <a:t>7</a:t>
            </a:fld>
            <a:endParaRPr lang="en-US" altLang="zh-CN">
              <a:solidFill>
                <a:srgbClr val="000000"/>
              </a:solidFill>
              <a:latin typeface="Arial" panose="020B0604020202020204" pitchFamily="34" charset="0"/>
            </a:endParaRPr>
          </a:p>
        </p:txBody>
      </p:sp>
    </p:spTree>
    <p:extLst>
      <p:ext uri="{BB962C8B-B14F-4D97-AF65-F5344CB8AC3E}">
        <p14:creationId xmlns:p14="http://schemas.microsoft.com/office/powerpoint/2010/main" val="3767977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a:extLst>
              <a:ext uri="{FF2B5EF4-FFF2-40B4-BE49-F238E27FC236}">
                <a16:creationId xmlns:a16="http://schemas.microsoft.com/office/drawing/2014/main" id="{2C7ED8E1-4731-4ABD-B263-CEC11FB0B0D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备注占位符 2">
            <a:extLst>
              <a:ext uri="{FF2B5EF4-FFF2-40B4-BE49-F238E27FC236}">
                <a16:creationId xmlns:a16="http://schemas.microsoft.com/office/drawing/2014/main" id="{95020F05-2080-458C-A298-98B6AFFE0FB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b="1"/>
          </a:p>
        </p:txBody>
      </p:sp>
      <p:sp>
        <p:nvSpPr>
          <p:cNvPr id="73732" name="灯片编号占位符 3">
            <a:extLst>
              <a:ext uri="{FF2B5EF4-FFF2-40B4-BE49-F238E27FC236}">
                <a16:creationId xmlns:a16="http://schemas.microsoft.com/office/drawing/2014/main" id="{C28D4F16-F4B2-4889-9276-75F001D23D7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30FD87A1-5B96-468C-B07B-F9C5B8EFB51E}" type="slidenum">
              <a:rPr lang="en-US" altLang="zh-CN">
                <a:solidFill>
                  <a:srgbClr val="000000"/>
                </a:solidFill>
                <a:latin typeface="Arial" panose="020B0604020202020204" pitchFamily="34" charset="0"/>
              </a:rPr>
              <a:pPr>
                <a:spcBef>
                  <a:spcPct val="0"/>
                </a:spcBef>
              </a:pPr>
              <a:t>8</a:t>
            </a:fld>
            <a:endParaRPr lang="en-US" altLang="zh-CN">
              <a:solidFill>
                <a:srgbClr val="000000"/>
              </a:solidFill>
              <a:latin typeface="Arial" panose="020B0604020202020204" pitchFamily="34" charset="0"/>
            </a:endParaRPr>
          </a:p>
        </p:txBody>
      </p:sp>
    </p:spTree>
    <p:extLst>
      <p:ext uri="{BB962C8B-B14F-4D97-AF65-F5344CB8AC3E}">
        <p14:creationId xmlns:p14="http://schemas.microsoft.com/office/powerpoint/2010/main" val="726944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a:extLst>
              <a:ext uri="{FF2B5EF4-FFF2-40B4-BE49-F238E27FC236}">
                <a16:creationId xmlns:a16="http://schemas.microsoft.com/office/drawing/2014/main" id="{2C7ED8E1-4731-4ABD-B263-CEC11FB0B0D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备注占位符 2">
            <a:extLst>
              <a:ext uri="{FF2B5EF4-FFF2-40B4-BE49-F238E27FC236}">
                <a16:creationId xmlns:a16="http://schemas.microsoft.com/office/drawing/2014/main" id="{95020F05-2080-458C-A298-98B6AFFE0FB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b="1"/>
          </a:p>
        </p:txBody>
      </p:sp>
      <p:sp>
        <p:nvSpPr>
          <p:cNvPr id="73732" name="灯片编号占位符 3">
            <a:extLst>
              <a:ext uri="{FF2B5EF4-FFF2-40B4-BE49-F238E27FC236}">
                <a16:creationId xmlns:a16="http://schemas.microsoft.com/office/drawing/2014/main" id="{C28D4F16-F4B2-4889-9276-75F001D23D7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30FD87A1-5B96-468C-B07B-F9C5B8EFB51E}" type="slidenum">
              <a:rPr lang="en-US" altLang="zh-CN">
                <a:solidFill>
                  <a:srgbClr val="000000"/>
                </a:solidFill>
                <a:latin typeface="Arial" panose="020B0604020202020204" pitchFamily="34" charset="0"/>
              </a:rPr>
              <a:pPr>
                <a:spcBef>
                  <a:spcPct val="0"/>
                </a:spcBef>
              </a:pPr>
              <a:t>9</a:t>
            </a:fld>
            <a:endParaRPr lang="en-US" altLang="zh-CN">
              <a:solidFill>
                <a:srgbClr val="000000"/>
              </a:solidFill>
              <a:latin typeface="Arial" panose="020B0604020202020204" pitchFamily="34" charset="0"/>
            </a:endParaRPr>
          </a:p>
        </p:txBody>
      </p:sp>
    </p:spTree>
    <p:extLst>
      <p:ext uri="{BB962C8B-B14F-4D97-AF65-F5344CB8AC3E}">
        <p14:creationId xmlns:p14="http://schemas.microsoft.com/office/powerpoint/2010/main" val="18622835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a:extLst>
              <a:ext uri="{FF2B5EF4-FFF2-40B4-BE49-F238E27FC236}">
                <a16:creationId xmlns:a16="http://schemas.microsoft.com/office/drawing/2014/main" id="{2C7ED8E1-4731-4ABD-B263-CEC11FB0B0D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备注占位符 2">
            <a:extLst>
              <a:ext uri="{FF2B5EF4-FFF2-40B4-BE49-F238E27FC236}">
                <a16:creationId xmlns:a16="http://schemas.microsoft.com/office/drawing/2014/main" id="{95020F05-2080-458C-A298-98B6AFFE0FB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b="1"/>
          </a:p>
        </p:txBody>
      </p:sp>
      <p:sp>
        <p:nvSpPr>
          <p:cNvPr id="73732" name="灯片编号占位符 3">
            <a:extLst>
              <a:ext uri="{FF2B5EF4-FFF2-40B4-BE49-F238E27FC236}">
                <a16:creationId xmlns:a16="http://schemas.microsoft.com/office/drawing/2014/main" id="{C28D4F16-F4B2-4889-9276-75F001D23D7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30FD87A1-5B96-468C-B07B-F9C5B8EFB51E}" type="slidenum">
              <a:rPr lang="en-US" altLang="zh-CN">
                <a:solidFill>
                  <a:srgbClr val="000000"/>
                </a:solidFill>
                <a:latin typeface="Arial" panose="020B0604020202020204" pitchFamily="34" charset="0"/>
              </a:rPr>
              <a:pPr>
                <a:spcBef>
                  <a:spcPct val="0"/>
                </a:spcBef>
              </a:pPr>
              <a:t>10</a:t>
            </a:fld>
            <a:endParaRPr lang="en-US" altLang="zh-CN">
              <a:solidFill>
                <a:srgbClr val="000000"/>
              </a:solidFill>
              <a:latin typeface="Arial" panose="020B0604020202020204" pitchFamily="34" charset="0"/>
            </a:endParaRPr>
          </a:p>
        </p:txBody>
      </p:sp>
    </p:spTree>
    <p:extLst>
      <p:ext uri="{BB962C8B-B14F-4D97-AF65-F5344CB8AC3E}">
        <p14:creationId xmlns:p14="http://schemas.microsoft.com/office/powerpoint/2010/main" val="1282023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94AB447D-EBEA-44DE-920F-09F49749B431}"/>
              </a:ext>
            </a:extLst>
          </p:cNvPr>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3D2C33B0-4CDE-4656-BD53-EC000499E117}" type="datetimeFigureOut">
              <a:rPr lang="zh-CN" altLang="en-US"/>
              <a:pPr>
                <a:defRPr/>
              </a:pPr>
              <a:t>2021/12/13</a:t>
            </a:fld>
            <a:endParaRPr lang="zh-CN" altLang="en-US"/>
          </a:p>
        </p:txBody>
      </p:sp>
      <p:sp>
        <p:nvSpPr>
          <p:cNvPr id="5" name="页脚占位符 4">
            <a:extLst>
              <a:ext uri="{FF2B5EF4-FFF2-40B4-BE49-F238E27FC236}">
                <a16:creationId xmlns:a16="http://schemas.microsoft.com/office/drawing/2014/main" id="{7F0EBBC6-34D3-483C-9720-6FA3D2BE8033}"/>
              </a:ext>
            </a:extLst>
          </p:cNvPr>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6" name="灯片编号占位符 5">
            <a:extLst>
              <a:ext uri="{FF2B5EF4-FFF2-40B4-BE49-F238E27FC236}">
                <a16:creationId xmlns:a16="http://schemas.microsoft.com/office/drawing/2014/main" id="{0180290F-CC72-459E-BE6E-9B7B3B0EC9AA}"/>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Franklin Gothic Medium" panose="020B0603020102020204" pitchFamily="34" charset="0"/>
                <a:ea typeface="微软雅黑" panose="020B0503020204020204" pitchFamily="34" charset="-122"/>
              </a:defRPr>
            </a:lvl1pPr>
          </a:lstStyle>
          <a:p>
            <a:pPr>
              <a:defRPr/>
            </a:pPr>
            <a:fld id="{5C79C67B-C252-4B1D-BC22-173BC9AA282B}" type="slidenum">
              <a:rPr lang="zh-CN" altLang="en-US"/>
              <a:pPr>
                <a:defRPr/>
              </a:pPr>
              <a:t>‹#›</a:t>
            </a:fld>
            <a:endParaRPr lang="zh-CN" altLang="en-US"/>
          </a:p>
        </p:txBody>
      </p:sp>
    </p:spTree>
    <p:extLst>
      <p:ext uri="{BB962C8B-B14F-4D97-AF65-F5344CB8AC3E}">
        <p14:creationId xmlns:p14="http://schemas.microsoft.com/office/powerpoint/2010/main" val="1588208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68737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BD2365A-8D69-498D-8FBF-C867506F176D}"/>
              </a:ext>
            </a:extLst>
          </p:cNvPr>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0DEEC54C-6A16-4C73-9EDD-3CF386A7C1B4}" type="datetimeFigureOut">
              <a:rPr lang="zh-CN" altLang="en-US"/>
              <a:pPr>
                <a:defRPr/>
              </a:pPr>
              <a:t>2021/12/13</a:t>
            </a:fld>
            <a:endParaRPr lang="zh-CN" altLang="en-US"/>
          </a:p>
        </p:txBody>
      </p:sp>
      <p:sp>
        <p:nvSpPr>
          <p:cNvPr id="5" name="页脚占位符 4">
            <a:extLst>
              <a:ext uri="{FF2B5EF4-FFF2-40B4-BE49-F238E27FC236}">
                <a16:creationId xmlns:a16="http://schemas.microsoft.com/office/drawing/2014/main" id="{D15B4BBA-5F9A-4672-969C-E0D20A505757}"/>
              </a:ext>
            </a:extLst>
          </p:cNvPr>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6" name="灯片编号占位符 5">
            <a:extLst>
              <a:ext uri="{FF2B5EF4-FFF2-40B4-BE49-F238E27FC236}">
                <a16:creationId xmlns:a16="http://schemas.microsoft.com/office/drawing/2014/main" id="{993298F1-D6BB-483E-A6D1-3C2637B0565E}"/>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Franklin Gothic Medium" panose="020B0603020102020204" pitchFamily="34" charset="0"/>
                <a:ea typeface="微软雅黑" panose="020B0503020204020204" pitchFamily="34" charset="-122"/>
              </a:defRPr>
            </a:lvl1pPr>
          </a:lstStyle>
          <a:p>
            <a:pPr>
              <a:defRPr/>
            </a:pPr>
            <a:fld id="{A1DF5C32-E975-4B1C-8CC0-6CA95EC6719B}" type="slidenum">
              <a:rPr lang="zh-CN" altLang="en-US"/>
              <a:pPr>
                <a:defRPr/>
              </a:pPr>
              <a:t>‹#›</a:t>
            </a:fld>
            <a:endParaRPr lang="zh-CN" altLang="en-US"/>
          </a:p>
        </p:txBody>
      </p:sp>
    </p:spTree>
    <p:extLst>
      <p:ext uri="{BB962C8B-B14F-4D97-AF65-F5344CB8AC3E}">
        <p14:creationId xmlns:p14="http://schemas.microsoft.com/office/powerpoint/2010/main" val="4255332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76197E2-9A99-48BA-881F-E1F6D343927C}"/>
              </a:ext>
            </a:extLst>
          </p:cNvPr>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18947C4F-038A-4F79-AB7D-E55D5BE90469}" type="datetimeFigureOut">
              <a:rPr lang="zh-CN" altLang="en-US"/>
              <a:pPr>
                <a:defRPr/>
              </a:pPr>
              <a:t>2021/12/13</a:t>
            </a:fld>
            <a:endParaRPr lang="zh-CN" altLang="en-US"/>
          </a:p>
        </p:txBody>
      </p:sp>
      <p:sp>
        <p:nvSpPr>
          <p:cNvPr id="6" name="页脚占位符 5">
            <a:extLst>
              <a:ext uri="{FF2B5EF4-FFF2-40B4-BE49-F238E27FC236}">
                <a16:creationId xmlns:a16="http://schemas.microsoft.com/office/drawing/2014/main" id="{92B551F7-D4F7-4114-AFF6-398A5B041D2A}"/>
              </a:ext>
            </a:extLst>
          </p:cNvPr>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7" name="灯片编号占位符 6">
            <a:extLst>
              <a:ext uri="{FF2B5EF4-FFF2-40B4-BE49-F238E27FC236}">
                <a16:creationId xmlns:a16="http://schemas.microsoft.com/office/drawing/2014/main" id="{7818110E-78F1-486A-9393-5A27DA4EBF60}"/>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Franklin Gothic Medium" panose="020B0603020102020204" pitchFamily="34" charset="0"/>
                <a:ea typeface="微软雅黑" panose="020B0503020204020204" pitchFamily="34" charset="-122"/>
              </a:defRPr>
            </a:lvl1pPr>
          </a:lstStyle>
          <a:p>
            <a:pPr>
              <a:defRPr/>
            </a:pPr>
            <a:fld id="{B39499B4-82A1-4630-A204-CCDC499882C5}" type="slidenum">
              <a:rPr lang="zh-CN" altLang="en-US"/>
              <a:pPr>
                <a:defRPr/>
              </a:pPr>
              <a:t>‹#›</a:t>
            </a:fld>
            <a:endParaRPr lang="zh-CN" altLang="en-US"/>
          </a:p>
        </p:txBody>
      </p:sp>
    </p:spTree>
    <p:extLst>
      <p:ext uri="{BB962C8B-B14F-4D97-AF65-F5344CB8AC3E}">
        <p14:creationId xmlns:p14="http://schemas.microsoft.com/office/powerpoint/2010/main" val="2600681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C04EE167-A941-403E-B535-171264E984FC}"/>
              </a:ext>
            </a:extLst>
          </p:cNvPr>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A920B9AC-1000-4E41-84C9-F2489E32954D}" type="datetimeFigureOut">
              <a:rPr lang="zh-CN" altLang="en-US"/>
              <a:pPr>
                <a:defRPr/>
              </a:pPr>
              <a:t>2021/12/13</a:t>
            </a:fld>
            <a:endParaRPr lang="zh-CN" altLang="en-US"/>
          </a:p>
        </p:txBody>
      </p:sp>
      <p:sp>
        <p:nvSpPr>
          <p:cNvPr id="8" name="页脚占位符 7">
            <a:extLst>
              <a:ext uri="{FF2B5EF4-FFF2-40B4-BE49-F238E27FC236}">
                <a16:creationId xmlns:a16="http://schemas.microsoft.com/office/drawing/2014/main" id="{6826562C-EE9E-4858-85A4-270C4BD95D0D}"/>
              </a:ext>
            </a:extLst>
          </p:cNvPr>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9" name="灯片编号占位符 8">
            <a:extLst>
              <a:ext uri="{FF2B5EF4-FFF2-40B4-BE49-F238E27FC236}">
                <a16:creationId xmlns:a16="http://schemas.microsoft.com/office/drawing/2014/main" id="{96A5DB5B-0B9A-4B66-8686-0A40C07D5EF4}"/>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Franklin Gothic Medium" panose="020B0603020102020204" pitchFamily="34" charset="0"/>
                <a:ea typeface="微软雅黑" panose="020B0503020204020204" pitchFamily="34" charset="-122"/>
              </a:defRPr>
            </a:lvl1pPr>
          </a:lstStyle>
          <a:p>
            <a:pPr>
              <a:defRPr/>
            </a:pPr>
            <a:fld id="{E34E9AE4-410E-4EBC-BCF8-1B85A36E72DA}" type="slidenum">
              <a:rPr lang="zh-CN" altLang="en-US"/>
              <a:pPr>
                <a:defRPr/>
              </a:pPr>
              <a:t>‹#›</a:t>
            </a:fld>
            <a:endParaRPr lang="zh-CN" altLang="en-US"/>
          </a:p>
        </p:txBody>
      </p:sp>
    </p:spTree>
    <p:extLst>
      <p:ext uri="{BB962C8B-B14F-4D97-AF65-F5344CB8AC3E}">
        <p14:creationId xmlns:p14="http://schemas.microsoft.com/office/powerpoint/2010/main" val="2250601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835475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C0329E0-985F-466C-86DB-E7295817AEF9}"/>
              </a:ext>
            </a:extLst>
          </p:cNvPr>
          <p:cNvSpPr>
            <a:spLocks noGrp="1"/>
          </p:cNvSpPr>
          <p:nvPr>
            <p:ph type="dt" sz="half" idx="10"/>
          </p:nvPr>
        </p:nvSpPr>
        <p:spPr>
          <a:xfrm>
            <a:off x="457200" y="6356350"/>
            <a:ext cx="21336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fld id="{0A4D82E3-C715-490A-BCAD-4017D07DB1F4}" type="datetimeFigureOut">
              <a:rPr lang="zh-CN" altLang="en-US"/>
              <a:pPr>
                <a:defRPr/>
              </a:pPr>
              <a:t>2021/12/13</a:t>
            </a:fld>
            <a:endParaRPr lang="zh-CN" altLang="en-US"/>
          </a:p>
        </p:txBody>
      </p:sp>
      <p:sp>
        <p:nvSpPr>
          <p:cNvPr id="3" name="页脚占位符 2">
            <a:extLst>
              <a:ext uri="{FF2B5EF4-FFF2-40B4-BE49-F238E27FC236}">
                <a16:creationId xmlns:a16="http://schemas.microsoft.com/office/drawing/2014/main" id="{4EF0F722-6510-4042-9BF4-9440CFB8F8C6}"/>
              </a:ext>
            </a:extLst>
          </p:cNvPr>
          <p:cNvSpPr>
            <a:spLocks noGrp="1"/>
          </p:cNvSpPr>
          <p:nvPr>
            <p:ph type="ftr" sz="quarter" idx="11"/>
          </p:nvPr>
        </p:nvSpPr>
        <p:spPr>
          <a:xfrm>
            <a:off x="3124200" y="6356350"/>
            <a:ext cx="2895600" cy="365125"/>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4" name="灯片编号占位符 3">
            <a:extLst>
              <a:ext uri="{FF2B5EF4-FFF2-40B4-BE49-F238E27FC236}">
                <a16:creationId xmlns:a16="http://schemas.microsoft.com/office/drawing/2014/main" id="{E6EF3AC1-1B1C-4DE4-A444-F90490C50144}"/>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eaLnBrk="1" hangingPunct="1">
              <a:defRPr smtClean="0">
                <a:latin typeface="Franklin Gothic Medium" panose="020B0603020102020204" pitchFamily="34" charset="0"/>
                <a:ea typeface="微软雅黑" panose="020B0503020204020204" pitchFamily="34" charset="-122"/>
              </a:defRPr>
            </a:lvl1pPr>
          </a:lstStyle>
          <a:p>
            <a:pPr>
              <a:defRPr/>
            </a:pPr>
            <a:fld id="{F70C41CD-5C08-4A17-BCB4-E46843260828}" type="slidenum">
              <a:rPr lang="zh-CN" altLang="en-US"/>
              <a:pPr>
                <a:defRPr/>
              </a:pPr>
              <a:t>‹#›</a:t>
            </a:fld>
            <a:endParaRPr lang="zh-CN" altLang="en-US"/>
          </a:p>
        </p:txBody>
      </p:sp>
    </p:spTree>
    <p:extLst>
      <p:ext uri="{BB962C8B-B14F-4D97-AF65-F5344CB8AC3E}">
        <p14:creationId xmlns:p14="http://schemas.microsoft.com/office/powerpoint/2010/main" val="4063037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29AE9BC-07E3-4B72-AF47-0412FCE2BCA3}"/>
              </a:ext>
            </a:extLst>
          </p:cNvPr>
          <p:cNvSpPr>
            <a:spLocks noGrp="1"/>
          </p:cNvSpPr>
          <p:nvPr>
            <p:ph type="title"/>
          </p:nvPr>
        </p:nvSpPr>
        <p:spPr>
          <a:xfrm>
            <a:off x="0" y="0"/>
            <a:ext cx="9144000" cy="692150"/>
          </a:xfrm>
          <a:prstGeom prst="rect">
            <a:avLst/>
          </a:prstGeom>
          <a:solidFill>
            <a:srgbClr val="0070C0"/>
          </a:solidFill>
        </p:spPr>
        <p:style>
          <a:lnRef idx="1">
            <a:schemeClr val="accent1"/>
          </a:lnRef>
          <a:fillRef idx="2">
            <a:schemeClr val="accent1"/>
          </a:fillRef>
          <a:effectRef idx="1">
            <a:schemeClr val="accent1"/>
          </a:effectRef>
          <a:fontRef idx="none"/>
        </p:style>
        <p:txBody>
          <a:bodyPr vert="horz" lIns="91440" tIns="45720" rIns="91440" bIns="45720" rtlCol="0" anchor="ctr">
            <a:noAutofit/>
          </a:bodyPr>
          <a:lstStyle/>
          <a:p>
            <a:r>
              <a:rPr lang="zh-CN" altLang="en-US" dirty="0"/>
              <a:t>单击此处编辑母版标题样式</a:t>
            </a:r>
          </a:p>
        </p:txBody>
      </p:sp>
      <p:sp>
        <p:nvSpPr>
          <p:cNvPr id="1027" name="文本占位符 2">
            <a:extLst>
              <a:ext uri="{FF2B5EF4-FFF2-40B4-BE49-F238E27FC236}">
                <a16:creationId xmlns:a16="http://schemas.microsoft.com/office/drawing/2014/main" id="{AC2B2CB3-7819-4CD4-9240-65F57EDFF556}"/>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矩形​​ 6">
            <a:extLst>
              <a:ext uri="{FF2B5EF4-FFF2-40B4-BE49-F238E27FC236}">
                <a16:creationId xmlns:a16="http://schemas.microsoft.com/office/drawing/2014/main" id="{6C119456-189D-409E-BB7E-893C204F6BE9}"/>
              </a:ext>
            </a:extLst>
          </p:cNvPr>
          <p:cNvSpPr/>
          <p:nvPr userDrawn="1"/>
        </p:nvSpPr>
        <p:spPr>
          <a:xfrm>
            <a:off x="0" y="692150"/>
            <a:ext cx="9144000" cy="73025"/>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Tree>
  </p:cSld>
  <p:clrMap bg1="lt1" tx1="dk1" bg2="lt2" tx2="dk2" accent1="accent1" accent2="accent2" accent3="accent3" accent4="accent4" accent5="accent5" accent6="accent6" hlink="hlink" folHlink="folHlink"/>
  <p:sldLayoutIdLst>
    <p:sldLayoutId id="2147484119" r:id="rId1"/>
    <p:sldLayoutId id="2147484117" r:id="rId2"/>
    <p:sldLayoutId id="2147484120" r:id="rId3"/>
    <p:sldLayoutId id="2147484121" r:id="rId4"/>
    <p:sldLayoutId id="2147484122" r:id="rId5"/>
    <p:sldLayoutId id="2147484118" r:id="rId6"/>
    <p:sldLayoutId id="2147484123" r:id="rId7"/>
  </p:sldLayoutIdLst>
  <p:txStyles>
    <p:titleStyle>
      <a:lvl1pPr algn="ctr" rtl="0" eaLnBrk="0" fontAlgn="base" hangingPunct="0">
        <a:spcBef>
          <a:spcPct val="0"/>
        </a:spcBef>
        <a:spcAft>
          <a:spcPct val="0"/>
        </a:spcAft>
        <a:defRPr sz="2800" kern="1200">
          <a:solidFill>
            <a:schemeClr val="bg1"/>
          </a:solidFill>
          <a:latin typeface="微软雅黑" pitchFamily="34" charset="-122"/>
          <a:ea typeface="微软雅黑" pitchFamily="34" charset="-122"/>
          <a:cs typeface="+mj-cs"/>
        </a:defRPr>
      </a:lvl1pPr>
      <a:lvl2pPr algn="ctr" rtl="0" eaLnBrk="0" fontAlgn="base" hangingPunct="0">
        <a:spcBef>
          <a:spcPct val="0"/>
        </a:spcBef>
        <a:spcAft>
          <a:spcPct val="0"/>
        </a:spcAft>
        <a:defRPr sz="2800">
          <a:solidFill>
            <a:schemeClr val="bg1"/>
          </a:solidFill>
          <a:latin typeface="微软雅黑" pitchFamily="34" charset="-122"/>
          <a:ea typeface="微软雅黑" pitchFamily="34" charset="-122"/>
        </a:defRPr>
      </a:lvl2pPr>
      <a:lvl3pPr algn="ctr" rtl="0" eaLnBrk="0" fontAlgn="base" hangingPunct="0">
        <a:spcBef>
          <a:spcPct val="0"/>
        </a:spcBef>
        <a:spcAft>
          <a:spcPct val="0"/>
        </a:spcAft>
        <a:defRPr sz="2800">
          <a:solidFill>
            <a:schemeClr val="bg1"/>
          </a:solidFill>
          <a:latin typeface="微软雅黑" pitchFamily="34" charset="-122"/>
          <a:ea typeface="微软雅黑" pitchFamily="34" charset="-122"/>
        </a:defRPr>
      </a:lvl3pPr>
      <a:lvl4pPr algn="ctr" rtl="0" eaLnBrk="0" fontAlgn="base" hangingPunct="0">
        <a:spcBef>
          <a:spcPct val="0"/>
        </a:spcBef>
        <a:spcAft>
          <a:spcPct val="0"/>
        </a:spcAft>
        <a:defRPr sz="2800">
          <a:solidFill>
            <a:schemeClr val="bg1"/>
          </a:solidFill>
          <a:latin typeface="微软雅黑" pitchFamily="34" charset="-122"/>
          <a:ea typeface="微软雅黑" pitchFamily="34" charset="-122"/>
        </a:defRPr>
      </a:lvl4pPr>
      <a:lvl5pPr algn="ctr" rtl="0" eaLnBrk="0" fontAlgn="base" hangingPunct="0">
        <a:spcBef>
          <a:spcPct val="0"/>
        </a:spcBef>
        <a:spcAft>
          <a:spcPct val="0"/>
        </a:spcAft>
        <a:defRPr sz="2800">
          <a:solidFill>
            <a:schemeClr val="bg1"/>
          </a:solidFill>
          <a:latin typeface="微软雅黑" pitchFamily="34" charset="-122"/>
          <a:ea typeface="微软雅黑" pitchFamily="34" charset="-122"/>
        </a:defRPr>
      </a:lvl5pPr>
      <a:lvl6pPr marL="457200" algn="ctr" rtl="0" fontAlgn="base">
        <a:spcBef>
          <a:spcPct val="0"/>
        </a:spcBef>
        <a:spcAft>
          <a:spcPct val="0"/>
        </a:spcAft>
        <a:defRPr sz="2800">
          <a:solidFill>
            <a:schemeClr val="bg1"/>
          </a:solidFill>
          <a:latin typeface="微软雅黑" pitchFamily="34" charset="-122"/>
          <a:ea typeface="微软雅黑" pitchFamily="34" charset="-122"/>
        </a:defRPr>
      </a:lvl6pPr>
      <a:lvl7pPr marL="914400" algn="ctr" rtl="0" fontAlgn="base">
        <a:spcBef>
          <a:spcPct val="0"/>
        </a:spcBef>
        <a:spcAft>
          <a:spcPct val="0"/>
        </a:spcAft>
        <a:defRPr sz="2800">
          <a:solidFill>
            <a:schemeClr val="bg1"/>
          </a:solidFill>
          <a:latin typeface="微软雅黑" pitchFamily="34" charset="-122"/>
          <a:ea typeface="微软雅黑" pitchFamily="34" charset="-122"/>
        </a:defRPr>
      </a:lvl7pPr>
      <a:lvl8pPr marL="1371600" algn="ctr" rtl="0" fontAlgn="base">
        <a:spcBef>
          <a:spcPct val="0"/>
        </a:spcBef>
        <a:spcAft>
          <a:spcPct val="0"/>
        </a:spcAft>
        <a:defRPr sz="2800">
          <a:solidFill>
            <a:schemeClr val="bg1"/>
          </a:solidFill>
          <a:latin typeface="微软雅黑" pitchFamily="34" charset="-122"/>
          <a:ea typeface="微软雅黑" pitchFamily="34" charset="-122"/>
        </a:defRPr>
      </a:lvl8pPr>
      <a:lvl9pPr marL="1828800" algn="ctr" rtl="0" fontAlgn="base">
        <a:spcBef>
          <a:spcPct val="0"/>
        </a:spcBef>
        <a:spcAft>
          <a:spcPct val="0"/>
        </a:spcAft>
        <a:defRPr sz="2800">
          <a:solidFill>
            <a:schemeClr val="bg1"/>
          </a:solidFill>
          <a:latin typeface="微软雅黑" pitchFamily="34" charset="-122"/>
          <a:ea typeface="微软雅黑" pitchFamily="34"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微软雅黑" pitchFamily="34" charset="-122"/>
          <a:ea typeface="微软雅黑" pitchFamily="34"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微软雅黑" pitchFamily="34" charset="-122"/>
          <a:ea typeface="微软雅黑" pitchFamily="34"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微软雅黑" pitchFamily="34" charset="-122"/>
          <a:ea typeface="微软雅黑" pitchFamily="34"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19.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6.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322E8F-734A-47B0-9A64-B2236B3E46EF}"/>
              </a:ext>
            </a:extLst>
          </p:cNvPr>
          <p:cNvSpPr>
            <a:spLocks noGrp="1"/>
          </p:cNvSpPr>
          <p:nvPr>
            <p:ph type="ctrTitle"/>
          </p:nvPr>
        </p:nvSpPr>
        <p:spPr>
          <a:xfrm>
            <a:off x="0" y="1484313"/>
            <a:ext cx="9144000" cy="1470025"/>
          </a:xfrm>
        </p:spPr>
        <p:txBody>
          <a:bodyPr/>
          <a:lstStyle/>
          <a:p>
            <a:pPr eaLnBrk="1" fontAlgn="auto" hangingPunct="1">
              <a:spcAft>
                <a:spcPts val="0"/>
              </a:spcAft>
              <a:defRPr/>
            </a:pPr>
            <a:r>
              <a:rPr lang="zh-CN" altLang="en-US" sz="4000" b="1" dirty="0">
                <a:effectLst>
                  <a:outerShdw blurRad="38100" dist="38100" dir="2700000" algn="tl">
                    <a:srgbClr val="000000">
                      <a:alpha val="43137"/>
                    </a:srgbClr>
                  </a:outerShdw>
                </a:effectLst>
                <a:latin typeface="黑体" pitchFamily="49" charset="-122"/>
                <a:ea typeface="黑体" pitchFamily="49" charset="-122"/>
              </a:rPr>
              <a:t>无线网络安全</a:t>
            </a:r>
          </a:p>
        </p:txBody>
      </p:sp>
      <p:sp>
        <p:nvSpPr>
          <p:cNvPr id="3" name="副标题 2">
            <a:extLst>
              <a:ext uri="{FF2B5EF4-FFF2-40B4-BE49-F238E27FC236}">
                <a16:creationId xmlns:a16="http://schemas.microsoft.com/office/drawing/2014/main" id="{78B49F53-D0BF-4061-B5E4-4CDBB1C1D1C3}"/>
              </a:ext>
            </a:extLst>
          </p:cNvPr>
          <p:cNvSpPr>
            <a:spLocks noGrp="1"/>
          </p:cNvSpPr>
          <p:nvPr>
            <p:ph type="subTitle" idx="1"/>
          </p:nvPr>
        </p:nvSpPr>
        <p:spPr>
          <a:xfrm>
            <a:off x="15875" y="3429000"/>
            <a:ext cx="9109075" cy="2520950"/>
          </a:xfrm>
        </p:spPr>
        <p:txBody>
          <a:bodyPr rtlCol="0">
            <a:noAutofit/>
          </a:bodyPr>
          <a:lstStyle/>
          <a:p>
            <a:pPr eaLnBrk="1" fontAlgn="auto" hangingPunct="1">
              <a:spcBef>
                <a:spcPts val="0"/>
              </a:spcBef>
              <a:spcAft>
                <a:spcPts val="0"/>
              </a:spcAft>
              <a:defRPr/>
            </a:pPr>
            <a:r>
              <a:rPr lang="zh-CN" altLang="en-US" sz="2800" b="1" dirty="0">
                <a:solidFill>
                  <a:schemeClr val="tx1"/>
                </a:solidFill>
                <a:effectLst>
                  <a:outerShdw blurRad="38100" dist="38100" dir="2700000" algn="tl">
                    <a:srgbClr val="000000">
                      <a:alpha val="43137"/>
                    </a:srgbClr>
                  </a:outerShdw>
                </a:effectLst>
              </a:rPr>
              <a:t>张  磊</a:t>
            </a:r>
            <a:r>
              <a:rPr lang="zh-CN" altLang="en-US" sz="2800" dirty="0">
                <a:solidFill>
                  <a:schemeClr val="tx1"/>
                </a:solidFill>
                <a:effectLst>
                  <a:outerShdw blurRad="38100" dist="38100" dir="2700000" algn="tl">
                    <a:srgbClr val="000000">
                      <a:alpha val="43137"/>
                    </a:srgbClr>
                  </a:outerShdw>
                </a:effectLst>
              </a:rPr>
              <a:t> </a:t>
            </a:r>
            <a:endParaRPr lang="en-US" altLang="zh-CN" sz="2400" dirty="0">
              <a:solidFill>
                <a:schemeClr val="tx1"/>
              </a:solidFill>
              <a:effectLst>
                <a:outerShdw blurRad="38100" dist="38100" dir="2700000" algn="tl">
                  <a:srgbClr val="000000">
                    <a:alpha val="43137"/>
                  </a:srgbClr>
                </a:outerShdw>
              </a:effectLst>
            </a:endParaRPr>
          </a:p>
          <a:p>
            <a:pPr eaLnBrk="1" fontAlgn="auto" hangingPunct="1">
              <a:spcBef>
                <a:spcPts val="2400"/>
              </a:spcBef>
              <a:spcAft>
                <a:spcPts val="0"/>
              </a:spcAft>
              <a:defRPr/>
            </a:pPr>
            <a:r>
              <a:rPr lang="zh-CN" altLang="en-US" sz="2400"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密码与网络安全系</a:t>
            </a:r>
            <a:endParaRPr lang="en-US" altLang="zh-CN" sz="2400"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a:p>
            <a:pPr eaLnBrk="1" fontAlgn="auto" hangingPunct="1">
              <a:spcBef>
                <a:spcPts val="0"/>
              </a:spcBef>
              <a:spcAft>
                <a:spcPts val="0"/>
              </a:spcAft>
              <a:defRPr/>
            </a:pPr>
            <a:r>
              <a:rPr lang="zh-CN" altLang="en-US" sz="2400"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软件工程学院</a:t>
            </a:r>
            <a:endParaRPr lang="en-US" altLang="zh-CN" sz="1000"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a:p>
            <a:pPr eaLnBrk="1" fontAlgn="auto" hangingPunct="1">
              <a:spcBef>
                <a:spcPts val="1200"/>
              </a:spcBef>
              <a:spcAft>
                <a:spcPts val="0"/>
              </a:spcAft>
              <a:defRPr/>
            </a:pPr>
            <a:r>
              <a:rPr lang="zh-CN" altLang="en-US" sz="2400"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华东师范大学 </a:t>
            </a:r>
            <a:endParaRPr lang="en-US" altLang="zh-CN" sz="2400"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a:p>
            <a:pPr eaLnBrk="1" fontAlgn="auto" hangingPunct="1">
              <a:spcBef>
                <a:spcPts val="1200"/>
              </a:spcBef>
              <a:spcAft>
                <a:spcPts val="0"/>
              </a:spcAft>
              <a:defRPr/>
            </a:pPr>
            <a:endParaRPr lang="zh-CN" altLang="en-US" sz="2400" dirty="0">
              <a:solidFill>
                <a:schemeClr val="tx1"/>
              </a:solidFill>
              <a:effectLst>
                <a:outerShdw blurRad="38100" dist="38100" dir="2700000" algn="tl">
                  <a:srgbClr val="000000">
                    <a:alpha val="43137"/>
                  </a:srgbClr>
                </a:outerShdw>
              </a:effectLst>
            </a:endParaRPr>
          </a:p>
        </p:txBody>
      </p:sp>
    </p:spTree>
  </p:cSld>
  <p:clrMapOvr>
    <a:masterClrMapping/>
  </p:clrMapOvr>
  <p:transition advTm="6958"/>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Text Box 3">
            <a:extLst>
              <a:ext uri="{FF2B5EF4-FFF2-40B4-BE49-F238E27FC236}">
                <a16:creationId xmlns:a16="http://schemas.microsoft.com/office/drawing/2014/main" id="{4DD15A47-E6C0-4009-BBEA-3BC4EC1BA371}"/>
              </a:ext>
            </a:extLst>
          </p:cNvPr>
          <p:cNvSpPr txBox="1">
            <a:spLocks noChangeArrowheads="1"/>
          </p:cNvSpPr>
          <p:nvPr/>
        </p:nvSpPr>
        <p:spPr bwMode="auto">
          <a:xfrm>
            <a:off x="-2801938" y="7332663"/>
            <a:ext cx="317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endParaRPr lang="zh-CN" altLang="en-US" sz="1800">
              <a:solidFill>
                <a:srgbClr val="000000"/>
              </a:solidFill>
            </a:endParaRPr>
          </a:p>
        </p:txBody>
      </p:sp>
      <p:sp>
        <p:nvSpPr>
          <p:cNvPr id="72708" name="TextBox 49">
            <a:extLst>
              <a:ext uri="{FF2B5EF4-FFF2-40B4-BE49-F238E27FC236}">
                <a16:creationId xmlns:a16="http://schemas.microsoft.com/office/drawing/2014/main" id="{D38907A5-DF55-4810-BAFF-FE3DC2E1F0B3}"/>
              </a:ext>
            </a:extLst>
          </p:cNvPr>
          <p:cNvSpPr txBox="1">
            <a:spLocks noChangeArrowheads="1"/>
          </p:cNvSpPr>
          <p:nvPr/>
        </p:nvSpPr>
        <p:spPr bwMode="auto">
          <a:xfrm>
            <a:off x="107950" y="981075"/>
            <a:ext cx="8834438" cy="461963"/>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None/>
            </a:pPr>
            <a:r>
              <a:rPr lang="en-US" altLang="zh-CN" sz="2400" b="1" dirty="0">
                <a:latin typeface="黑体" panose="02010609060101010101" pitchFamily="49" charset="-122"/>
                <a:ea typeface="黑体" panose="02010609060101010101" pitchFamily="49" charset="-122"/>
              </a:rPr>
              <a:t>7.3.3 </a:t>
            </a:r>
            <a:r>
              <a:rPr lang="zh-CN" altLang="en-US" sz="2400" b="1" dirty="0">
                <a:latin typeface="黑体" panose="02010609060101010101" pitchFamily="49" charset="-122"/>
                <a:ea typeface="黑体" panose="02010609060101010101" pitchFamily="49" charset="-122"/>
              </a:rPr>
              <a:t>物联网区块链</a:t>
            </a:r>
            <a:r>
              <a:rPr lang="en-US" altLang="zh-CN" sz="2400" b="1" dirty="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农业</a:t>
            </a:r>
          </a:p>
        </p:txBody>
      </p:sp>
      <p:sp>
        <p:nvSpPr>
          <p:cNvPr id="7" name="文本框 6">
            <a:extLst>
              <a:ext uri="{FF2B5EF4-FFF2-40B4-BE49-F238E27FC236}">
                <a16:creationId xmlns:a16="http://schemas.microsoft.com/office/drawing/2014/main" id="{02CB4E5E-A87F-4034-AC27-4A66D1CED6B0}"/>
              </a:ext>
            </a:extLst>
          </p:cNvPr>
          <p:cNvSpPr txBox="1"/>
          <p:nvPr/>
        </p:nvSpPr>
        <p:spPr>
          <a:xfrm>
            <a:off x="688770" y="1916832"/>
            <a:ext cx="7766460" cy="2308324"/>
          </a:xfrm>
          <a:prstGeom prst="rect">
            <a:avLst/>
          </a:prstGeom>
          <a:noFill/>
        </p:spPr>
        <p:txBody>
          <a:bodyPr wrap="square">
            <a:spAutoFit/>
          </a:bodyPr>
          <a:lstStyle/>
          <a:p>
            <a:pPr marL="342900" indent="-342900">
              <a:spcBef>
                <a:spcPct val="0"/>
              </a:spcBef>
              <a:buFont typeface="Wingdings" panose="05000000000000000000" pitchFamily="2" charset="2"/>
              <a:buChar char="l"/>
            </a:pPr>
            <a:r>
              <a:rPr lang="zh-CN" altLang="en-US" sz="2400" dirty="0"/>
              <a:t>物联网区块链能够有效解决当前农业和农产品消费的痛点：</a:t>
            </a:r>
            <a:endParaRPr lang="en-US" altLang="zh-CN" sz="2400" dirty="0"/>
          </a:p>
          <a:p>
            <a:pPr marL="342900" indent="-342900">
              <a:spcBef>
                <a:spcPct val="0"/>
              </a:spcBef>
              <a:buFont typeface="Wingdings" panose="05000000000000000000" pitchFamily="2" charset="2"/>
              <a:buChar char="l"/>
            </a:pPr>
            <a:r>
              <a:rPr lang="zh-CN" altLang="en-US" sz="2400" dirty="0"/>
              <a:t>依托物联网提升传统农业效率，连接孤立的产业链环节，创造增量价值</a:t>
            </a:r>
            <a:endParaRPr lang="en-US" altLang="zh-CN" sz="2400" dirty="0"/>
          </a:p>
          <a:p>
            <a:pPr marL="342900" indent="-342900">
              <a:spcBef>
                <a:spcPct val="0"/>
              </a:spcBef>
              <a:buFont typeface="Wingdings" panose="05000000000000000000" pitchFamily="2" charset="2"/>
              <a:buChar char="l"/>
            </a:pPr>
            <a:r>
              <a:rPr lang="zh-CN" altLang="en-US" sz="2400" dirty="0"/>
              <a:t>依托区块链技术连接各农业数字资源要素，</a:t>
            </a:r>
            <a:r>
              <a:rPr lang="zh-CN" altLang="en-US" sz="2400" dirty="0" smtClean="0"/>
              <a:t>建立全程</a:t>
            </a:r>
            <a:r>
              <a:rPr lang="zh-CN" altLang="en-US" sz="2400" dirty="0"/>
              <a:t>的信用监管体系</a:t>
            </a:r>
            <a:endParaRPr lang="en-US" altLang="zh-CN" sz="2400" kern="100" dirty="0">
              <a:cs typeface="Times New Roman" panose="02020603050405020304" pitchFamily="18" charset="0"/>
            </a:endParaRPr>
          </a:p>
        </p:txBody>
      </p:sp>
      <p:sp>
        <p:nvSpPr>
          <p:cNvPr id="6" name="灯片编号占位符 11">
            <a:extLst>
              <a:ext uri="{FF2B5EF4-FFF2-40B4-BE49-F238E27FC236}">
                <a16:creationId xmlns:a16="http://schemas.microsoft.com/office/drawing/2014/main" id="{D4013978-69C8-408F-B18C-9186C08F1979}"/>
              </a:ext>
            </a:extLst>
          </p:cNvPr>
          <p:cNvSpPr txBox="1"/>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C0467549-0019-46EF-9858-B2107E28759E}" type="slidenum">
              <a:rPr lang="zh-CN" altLang="en-US" sz="1800">
                <a:latin typeface="Calibri" panose="020F0502020204030204" pitchFamily="34" charset="0"/>
                <a:ea typeface="宋体" panose="02010600030101010101" pitchFamily="2" charset="-122"/>
              </a:rPr>
              <a:t>10</a:t>
            </a:fld>
            <a:endParaRPr lang="zh-CN" altLang="en-US" sz="1800" dirty="0">
              <a:latin typeface="Calibri" panose="020F0502020204030204" pitchFamily="34" charset="0"/>
              <a:ea typeface="宋体" panose="02010600030101010101" pitchFamily="2" charset="-122"/>
            </a:endParaRPr>
          </a:p>
        </p:txBody>
      </p:sp>
      <p:pic>
        <p:nvPicPr>
          <p:cNvPr id="1026" name="Picture 2" descr="智能农业如何满足增加粮食产量的使命？ – 草根SEO博客">
            <a:extLst>
              <a:ext uri="{FF2B5EF4-FFF2-40B4-BE49-F238E27FC236}">
                <a16:creationId xmlns:a16="http://schemas.microsoft.com/office/drawing/2014/main" id="{F90FFFE6-6F52-4311-88F8-2EEB700BF9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9952" y="4025466"/>
            <a:ext cx="4009929" cy="249914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2">
            <a:extLst>
              <a:ext uri="{FF2B5EF4-FFF2-40B4-BE49-F238E27FC236}">
                <a16:creationId xmlns:a16="http://schemas.microsoft.com/office/drawing/2014/main" id="{5C3216A8-2493-42E3-B237-B8F0786ECEB6}"/>
              </a:ext>
            </a:extLst>
          </p:cNvPr>
          <p:cNvSpPr txBox="1">
            <a:spLocks noChangeArrowheads="1"/>
          </p:cNvSpPr>
          <p:nvPr/>
        </p:nvSpPr>
        <p:spPr>
          <a:xfrm>
            <a:off x="0" y="0"/>
            <a:ext cx="9144000" cy="692150"/>
          </a:xfrm>
          <a:prstGeom prst="rect">
            <a:avLst/>
          </a:prstGeom>
          <a:solidFill>
            <a:srgbClr val="0070C0"/>
          </a:soli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p:spPr>
        <p:txBody>
          <a:bodyPr vert="horz" lIns="91440" tIns="45720" rIns="91440" bIns="45720" rtlCol="0" anchor="ctr">
            <a:noAutofit/>
          </a:bodyPr>
          <a:lstStyle>
            <a:lvl1pPr algn="ctr" rtl="0" eaLnBrk="0" fontAlgn="base" hangingPunct="0">
              <a:spcBef>
                <a:spcPct val="0"/>
              </a:spcBef>
              <a:spcAft>
                <a:spcPct val="0"/>
              </a:spcAft>
              <a:defRPr sz="2800" kern="1200">
                <a:solidFill>
                  <a:schemeClr val="bg1"/>
                </a:solidFill>
                <a:latin typeface="微软雅黑" pitchFamily="34" charset="-122"/>
                <a:ea typeface="微软雅黑" pitchFamily="34" charset="-122"/>
                <a:cs typeface="+mj-cs"/>
              </a:defRPr>
            </a:lvl1pPr>
            <a:lvl2pPr algn="ctr" rtl="0" eaLnBrk="0" fontAlgn="base" hangingPunct="0">
              <a:spcBef>
                <a:spcPct val="0"/>
              </a:spcBef>
              <a:spcAft>
                <a:spcPct val="0"/>
              </a:spcAft>
              <a:defRPr sz="2800">
                <a:solidFill>
                  <a:schemeClr val="bg1"/>
                </a:solidFill>
                <a:latin typeface="微软雅黑" pitchFamily="34" charset="-122"/>
                <a:ea typeface="微软雅黑" pitchFamily="34" charset="-122"/>
              </a:defRPr>
            </a:lvl2pPr>
            <a:lvl3pPr algn="ctr" rtl="0" eaLnBrk="0" fontAlgn="base" hangingPunct="0">
              <a:spcBef>
                <a:spcPct val="0"/>
              </a:spcBef>
              <a:spcAft>
                <a:spcPct val="0"/>
              </a:spcAft>
              <a:defRPr sz="2800">
                <a:solidFill>
                  <a:schemeClr val="bg1"/>
                </a:solidFill>
                <a:latin typeface="微软雅黑" pitchFamily="34" charset="-122"/>
                <a:ea typeface="微软雅黑" pitchFamily="34" charset="-122"/>
              </a:defRPr>
            </a:lvl3pPr>
            <a:lvl4pPr algn="ctr" rtl="0" eaLnBrk="0" fontAlgn="base" hangingPunct="0">
              <a:spcBef>
                <a:spcPct val="0"/>
              </a:spcBef>
              <a:spcAft>
                <a:spcPct val="0"/>
              </a:spcAft>
              <a:defRPr sz="2800">
                <a:solidFill>
                  <a:schemeClr val="bg1"/>
                </a:solidFill>
                <a:latin typeface="微软雅黑" pitchFamily="34" charset="-122"/>
                <a:ea typeface="微软雅黑" pitchFamily="34" charset="-122"/>
              </a:defRPr>
            </a:lvl4pPr>
            <a:lvl5pPr algn="ctr" rtl="0" eaLnBrk="0" fontAlgn="base" hangingPunct="0">
              <a:spcBef>
                <a:spcPct val="0"/>
              </a:spcBef>
              <a:spcAft>
                <a:spcPct val="0"/>
              </a:spcAft>
              <a:defRPr sz="2800">
                <a:solidFill>
                  <a:schemeClr val="bg1"/>
                </a:solidFill>
                <a:latin typeface="微软雅黑" pitchFamily="34" charset="-122"/>
                <a:ea typeface="微软雅黑" pitchFamily="34" charset="-122"/>
              </a:defRPr>
            </a:lvl5pPr>
            <a:lvl6pPr marL="457200" algn="ctr" rtl="0" fontAlgn="base">
              <a:spcBef>
                <a:spcPct val="0"/>
              </a:spcBef>
              <a:spcAft>
                <a:spcPct val="0"/>
              </a:spcAft>
              <a:defRPr sz="2800">
                <a:solidFill>
                  <a:schemeClr val="bg1"/>
                </a:solidFill>
                <a:latin typeface="微软雅黑" pitchFamily="34" charset="-122"/>
                <a:ea typeface="微软雅黑" pitchFamily="34" charset="-122"/>
              </a:defRPr>
            </a:lvl6pPr>
            <a:lvl7pPr marL="914400" algn="ctr" rtl="0" fontAlgn="base">
              <a:spcBef>
                <a:spcPct val="0"/>
              </a:spcBef>
              <a:spcAft>
                <a:spcPct val="0"/>
              </a:spcAft>
              <a:defRPr sz="2800">
                <a:solidFill>
                  <a:schemeClr val="bg1"/>
                </a:solidFill>
                <a:latin typeface="微软雅黑" pitchFamily="34" charset="-122"/>
                <a:ea typeface="微软雅黑" pitchFamily="34" charset="-122"/>
              </a:defRPr>
            </a:lvl7pPr>
            <a:lvl8pPr marL="1371600" algn="ctr" rtl="0" fontAlgn="base">
              <a:spcBef>
                <a:spcPct val="0"/>
              </a:spcBef>
              <a:spcAft>
                <a:spcPct val="0"/>
              </a:spcAft>
              <a:defRPr sz="2800">
                <a:solidFill>
                  <a:schemeClr val="bg1"/>
                </a:solidFill>
                <a:latin typeface="微软雅黑" pitchFamily="34" charset="-122"/>
                <a:ea typeface="微软雅黑" pitchFamily="34" charset="-122"/>
              </a:defRPr>
            </a:lvl8pPr>
            <a:lvl9pPr marL="1828800" algn="ctr" rtl="0" fontAlgn="base">
              <a:spcBef>
                <a:spcPct val="0"/>
              </a:spcBef>
              <a:spcAft>
                <a:spcPct val="0"/>
              </a:spcAft>
              <a:defRPr sz="2800">
                <a:solidFill>
                  <a:schemeClr val="bg1"/>
                </a:solidFill>
                <a:latin typeface="微软雅黑" pitchFamily="34" charset="-122"/>
                <a:ea typeface="微软雅黑" pitchFamily="34" charset="-122"/>
              </a:defRPr>
            </a:lvl9pPr>
          </a:lstStyle>
          <a:p>
            <a:pPr eaLnBrk="1" fontAlgn="auto" hangingPunct="1">
              <a:spcAft>
                <a:spcPts val="0"/>
              </a:spcAft>
              <a:defRPr/>
            </a:pPr>
            <a:r>
              <a:rPr lang="zh-CN" altLang="en-US"/>
              <a:t> </a:t>
            </a:r>
            <a:r>
              <a:rPr lang="en-US" altLang="zh-CN"/>
              <a:t>7.3 </a:t>
            </a:r>
            <a:r>
              <a:rPr lang="zh-CN" altLang="zh-CN"/>
              <a:t>区块链在</a:t>
            </a:r>
            <a:r>
              <a:rPr lang="en-US" altLang="zh-CN"/>
              <a:t>IoT</a:t>
            </a:r>
            <a:r>
              <a:rPr lang="zh-CN" altLang="zh-CN"/>
              <a:t>安全中的应用</a:t>
            </a:r>
            <a:endParaRPr lang="zh-CN" altLang="en-US" dirty="0"/>
          </a:p>
        </p:txBody>
      </p:sp>
    </p:spTree>
    <p:extLst>
      <p:ext uri="{BB962C8B-B14F-4D97-AF65-F5344CB8AC3E}">
        <p14:creationId xmlns:p14="http://schemas.microsoft.com/office/powerpoint/2010/main" val="2696708939"/>
      </p:ext>
    </p:extLst>
  </p:cSld>
  <p:clrMapOvr>
    <a:masterClrMapping/>
  </p:clrMapOvr>
  <p:transition advTm="16782"/>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Text Box 3">
            <a:extLst>
              <a:ext uri="{FF2B5EF4-FFF2-40B4-BE49-F238E27FC236}">
                <a16:creationId xmlns:a16="http://schemas.microsoft.com/office/drawing/2014/main" id="{4DD15A47-E6C0-4009-BBEA-3BC4EC1BA371}"/>
              </a:ext>
            </a:extLst>
          </p:cNvPr>
          <p:cNvSpPr txBox="1">
            <a:spLocks noChangeArrowheads="1"/>
          </p:cNvSpPr>
          <p:nvPr/>
        </p:nvSpPr>
        <p:spPr bwMode="auto">
          <a:xfrm>
            <a:off x="-2801938" y="7332663"/>
            <a:ext cx="317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endParaRPr lang="zh-CN" altLang="en-US" sz="1800">
              <a:solidFill>
                <a:srgbClr val="000000"/>
              </a:solidFill>
            </a:endParaRPr>
          </a:p>
        </p:txBody>
      </p:sp>
      <p:sp>
        <p:nvSpPr>
          <p:cNvPr id="72708" name="TextBox 49">
            <a:extLst>
              <a:ext uri="{FF2B5EF4-FFF2-40B4-BE49-F238E27FC236}">
                <a16:creationId xmlns:a16="http://schemas.microsoft.com/office/drawing/2014/main" id="{D38907A5-DF55-4810-BAFF-FE3DC2E1F0B3}"/>
              </a:ext>
            </a:extLst>
          </p:cNvPr>
          <p:cNvSpPr txBox="1">
            <a:spLocks noChangeArrowheads="1"/>
          </p:cNvSpPr>
          <p:nvPr/>
        </p:nvSpPr>
        <p:spPr bwMode="auto">
          <a:xfrm>
            <a:off x="107950" y="981075"/>
            <a:ext cx="8834438" cy="461963"/>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en-US" altLang="zh-CN" sz="2400" b="1" dirty="0">
                <a:latin typeface="黑体" panose="02010609060101010101" pitchFamily="49" charset="-122"/>
                <a:ea typeface="黑体" panose="02010609060101010101" pitchFamily="49" charset="-122"/>
              </a:rPr>
              <a:t>7.3.3 </a:t>
            </a:r>
            <a:r>
              <a:rPr lang="zh-CN" altLang="en-US" sz="2400" b="1" dirty="0">
                <a:latin typeface="黑体" panose="02010609060101010101" pitchFamily="49" charset="-122"/>
                <a:ea typeface="黑体" panose="02010609060101010101" pitchFamily="49" charset="-122"/>
              </a:rPr>
              <a:t>物联网区块链</a:t>
            </a:r>
            <a:r>
              <a:rPr lang="en-US" altLang="zh-CN" sz="2400" b="1" dirty="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农业</a:t>
            </a:r>
          </a:p>
        </p:txBody>
      </p:sp>
      <p:sp>
        <p:nvSpPr>
          <p:cNvPr id="7" name="文本框 6">
            <a:extLst>
              <a:ext uri="{FF2B5EF4-FFF2-40B4-BE49-F238E27FC236}">
                <a16:creationId xmlns:a16="http://schemas.microsoft.com/office/drawing/2014/main" id="{02CB4E5E-A87F-4034-AC27-4A66D1CED6B0}"/>
              </a:ext>
            </a:extLst>
          </p:cNvPr>
          <p:cNvSpPr txBox="1"/>
          <p:nvPr/>
        </p:nvSpPr>
        <p:spPr>
          <a:xfrm>
            <a:off x="539552" y="1861359"/>
            <a:ext cx="7766460" cy="1569660"/>
          </a:xfrm>
          <a:prstGeom prst="rect">
            <a:avLst/>
          </a:prstGeom>
          <a:noFill/>
        </p:spPr>
        <p:txBody>
          <a:bodyPr wrap="square">
            <a:spAutoFit/>
          </a:bodyPr>
          <a:lstStyle/>
          <a:p>
            <a:pPr marL="342900" indent="-342900">
              <a:spcBef>
                <a:spcPct val="0"/>
              </a:spcBef>
              <a:buFont typeface="Wingdings" panose="05000000000000000000" pitchFamily="2" charset="2"/>
              <a:buChar char="l"/>
            </a:pPr>
            <a:r>
              <a:rPr lang="zh-CN" altLang="en-US" sz="2400" dirty="0"/>
              <a:t>农产品溯源：</a:t>
            </a:r>
            <a:endParaRPr lang="en-US" altLang="zh-CN" sz="2400" dirty="0"/>
          </a:p>
          <a:p>
            <a:pPr>
              <a:spcBef>
                <a:spcPct val="0"/>
              </a:spcBef>
            </a:pPr>
            <a:r>
              <a:rPr lang="zh-CN" altLang="en-US" sz="2400" dirty="0"/>
              <a:t>所有的数据记录到区块链账本上（农药、农药、化肥以及运输、加工过程中使用的添加剂等）实现农产品质量和交易主体的全程可追溯，提供安全饮食</a:t>
            </a:r>
            <a:endParaRPr lang="en-US" altLang="zh-CN" sz="2400" kern="100" dirty="0">
              <a:cs typeface="Times New Roman" panose="02020603050405020304" pitchFamily="18" charset="0"/>
            </a:endParaRPr>
          </a:p>
        </p:txBody>
      </p:sp>
      <p:sp>
        <p:nvSpPr>
          <p:cNvPr id="6" name="灯片编号占位符 11">
            <a:extLst>
              <a:ext uri="{FF2B5EF4-FFF2-40B4-BE49-F238E27FC236}">
                <a16:creationId xmlns:a16="http://schemas.microsoft.com/office/drawing/2014/main" id="{D4013978-69C8-408F-B18C-9186C08F1979}"/>
              </a:ext>
            </a:extLst>
          </p:cNvPr>
          <p:cNvSpPr txBox="1"/>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C0467549-0019-46EF-9858-B2107E28759E}" type="slidenum">
              <a:rPr lang="zh-CN" altLang="en-US" sz="1800">
                <a:latin typeface="Calibri" panose="020F0502020204030204" pitchFamily="34" charset="0"/>
                <a:ea typeface="宋体" panose="02010600030101010101" pitchFamily="2" charset="-122"/>
              </a:rPr>
              <a:t>11</a:t>
            </a:fld>
            <a:endParaRPr lang="zh-CN" altLang="en-US" sz="1800" dirty="0">
              <a:latin typeface="Calibri" panose="020F0502020204030204" pitchFamily="34" charset="0"/>
              <a:ea typeface="宋体" panose="02010600030101010101" pitchFamily="2" charset="-122"/>
            </a:endParaRPr>
          </a:p>
        </p:txBody>
      </p:sp>
      <p:pic>
        <p:nvPicPr>
          <p:cNvPr id="6146" name="Picture 2" descr="施肥- 头条百科">
            <a:extLst>
              <a:ext uri="{FF2B5EF4-FFF2-40B4-BE49-F238E27FC236}">
                <a16:creationId xmlns:a16="http://schemas.microsoft.com/office/drawing/2014/main" id="{BC9585CC-1B44-4DF9-93CA-FA538EB7D7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3505994"/>
            <a:ext cx="4736263" cy="318055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2">
            <a:extLst>
              <a:ext uri="{FF2B5EF4-FFF2-40B4-BE49-F238E27FC236}">
                <a16:creationId xmlns:a16="http://schemas.microsoft.com/office/drawing/2014/main" id="{E824A421-4EF3-42FC-B028-518DC258C79A}"/>
              </a:ext>
            </a:extLst>
          </p:cNvPr>
          <p:cNvSpPr txBox="1">
            <a:spLocks noChangeArrowheads="1"/>
          </p:cNvSpPr>
          <p:nvPr/>
        </p:nvSpPr>
        <p:spPr>
          <a:xfrm>
            <a:off x="0" y="0"/>
            <a:ext cx="9144000" cy="692150"/>
          </a:xfrm>
          <a:prstGeom prst="rect">
            <a:avLst/>
          </a:prstGeom>
          <a:solidFill>
            <a:srgbClr val="0070C0"/>
          </a:soli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p:spPr>
        <p:txBody>
          <a:bodyPr vert="horz" lIns="91440" tIns="45720" rIns="91440" bIns="45720" rtlCol="0" anchor="ctr">
            <a:noAutofit/>
          </a:bodyPr>
          <a:lstStyle>
            <a:lvl1pPr algn="ctr" rtl="0" eaLnBrk="0" fontAlgn="base" hangingPunct="0">
              <a:spcBef>
                <a:spcPct val="0"/>
              </a:spcBef>
              <a:spcAft>
                <a:spcPct val="0"/>
              </a:spcAft>
              <a:defRPr sz="2800" kern="1200">
                <a:solidFill>
                  <a:schemeClr val="bg1"/>
                </a:solidFill>
                <a:latin typeface="微软雅黑" pitchFamily="34" charset="-122"/>
                <a:ea typeface="微软雅黑" pitchFamily="34" charset="-122"/>
                <a:cs typeface="+mj-cs"/>
              </a:defRPr>
            </a:lvl1pPr>
            <a:lvl2pPr algn="ctr" rtl="0" eaLnBrk="0" fontAlgn="base" hangingPunct="0">
              <a:spcBef>
                <a:spcPct val="0"/>
              </a:spcBef>
              <a:spcAft>
                <a:spcPct val="0"/>
              </a:spcAft>
              <a:defRPr sz="2800">
                <a:solidFill>
                  <a:schemeClr val="bg1"/>
                </a:solidFill>
                <a:latin typeface="微软雅黑" pitchFamily="34" charset="-122"/>
                <a:ea typeface="微软雅黑" pitchFamily="34" charset="-122"/>
              </a:defRPr>
            </a:lvl2pPr>
            <a:lvl3pPr algn="ctr" rtl="0" eaLnBrk="0" fontAlgn="base" hangingPunct="0">
              <a:spcBef>
                <a:spcPct val="0"/>
              </a:spcBef>
              <a:spcAft>
                <a:spcPct val="0"/>
              </a:spcAft>
              <a:defRPr sz="2800">
                <a:solidFill>
                  <a:schemeClr val="bg1"/>
                </a:solidFill>
                <a:latin typeface="微软雅黑" pitchFamily="34" charset="-122"/>
                <a:ea typeface="微软雅黑" pitchFamily="34" charset="-122"/>
              </a:defRPr>
            </a:lvl3pPr>
            <a:lvl4pPr algn="ctr" rtl="0" eaLnBrk="0" fontAlgn="base" hangingPunct="0">
              <a:spcBef>
                <a:spcPct val="0"/>
              </a:spcBef>
              <a:spcAft>
                <a:spcPct val="0"/>
              </a:spcAft>
              <a:defRPr sz="2800">
                <a:solidFill>
                  <a:schemeClr val="bg1"/>
                </a:solidFill>
                <a:latin typeface="微软雅黑" pitchFamily="34" charset="-122"/>
                <a:ea typeface="微软雅黑" pitchFamily="34" charset="-122"/>
              </a:defRPr>
            </a:lvl4pPr>
            <a:lvl5pPr algn="ctr" rtl="0" eaLnBrk="0" fontAlgn="base" hangingPunct="0">
              <a:spcBef>
                <a:spcPct val="0"/>
              </a:spcBef>
              <a:spcAft>
                <a:spcPct val="0"/>
              </a:spcAft>
              <a:defRPr sz="2800">
                <a:solidFill>
                  <a:schemeClr val="bg1"/>
                </a:solidFill>
                <a:latin typeface="微软雅黑" pitchFamily="34" charset="-122"/>
                <a:ea typeface="微软雅黑" pitchFamily="34" charset="-122"/>
              </a:defRPr>
            </a:lvl5pPr>
            <a:lvl6pPr marL="457200" algn="ctr" rtl="0" fontAlgn="base">
              <a:spcBef>
                <a:spcPct val="0"/>
              </a:spcBef>
              <a:spcAft>
                <a:spcPct val="0"/>
              </a:spcAft>
              <a:defRPr sz="2800">
                <a:solidFill>
                  <a:schemeClr val="bg1"/>
                </a:solidFill>
                <a:latin typeface="微软雅黑" pitchFamily="34" charset="-122"/>
                <a:ea typeface="微软雅黑" pitchFamily="34" charset="-122"/>
              </a:defRPr>
            </a:lvl6pPr>
            <a:lvl7pPr marL="914400" algn="ctr" rtl="0" fontAlgn="base">
              <a:spcBef>
                <a:spcPct val="0"/>
              </a:spcBef>
              <a:spcAft>
                <a:spcPct val="0"/>
              </a:spcAft>
              <a:defRPr sz="2800">
                <a:solidFill>
                  <a:schemeClr val="bg1"/>
                </a:solidFill>
                <a:latin typeface="微软雅黑" pitchFamily="34" charset="-122"/>
                <a:ea typeface="微软雅黑" pitchFamily="34" charset="-122"/>
              </a:defRPr>
            </a:lvl7pPr>
            <a:lvl8pPr marL="1371600" algn="ctr" rtl="0" fontAlgn="base">
              <a:spcBef>
                <a:spcPct val="0"/>
              </a:spcBef>
              <a:spcAft>
                <a:spcPct val="0"/>
              </a:spcAft>
              <a:defRPr sz="2800">
                <a:solidFill>
                  <a:schemeClr val="bg1"/>
                </a:solidFill>
                <a:latin typeface="微软雅黑" pitchFamily="34" charset="-122"/>
                <a:ea typeface="微软雅黑" pitchFamily="34" charset="-122"/>
              </a:defRPr>
            </a:lvl8pPr>
            <a:lvl9pPr marL="1828800" algn="ctr" rtl="0" fontAlgn="base">
              <a:spcBef>
                <a:spcPct val="0"/>
              </a:spcBef>
              <a:spcAft>
                <a:spcPct val="0"/>
              </a:spcAft>
              <a:defRPr sz="2800">
                <a:solidFill>
                  <a:schemeClr val="bg1"/>
                </a:solidFill>
                <a:latin typeface="微软雅黑" pitchFamily="34" charset="-122"/>
                <a:ea typeface="微软雅黑" pitchFamily="34" charset="-122"/>
              </a:defRPr>
            </a:lvl9pPr>
          </a:lstStyle>
          <a:p>
            <a:pPr eaLnBrk="1" fontAlgn="auto" hangingPunct="1">
              <a:spcAft>
                <a:spcPts val="0"/>
              </a:spcAft>
              <a:defRPr/>
            </a:pPr>
            <a:r>
              <a:rPr lang="zh-CN" altLang="en-US"/>
              <a:t> </a:t>
            </a:r>
            <a:r>
              <a:rPr lang="en-US" altLang="zh-CN"/>
              <a:t>7.3 </a:t>
            </a:r>
            <a:r>
              <a:rPr lang="zh-CN" altLang="zh-CN"/>
              <a:t>区块链在</a:t>
            </a:r>
            <a:r>
              <a:rPr lang="en-US" altLang="zh-CN"/>
              <a:t>IoT</a:t>
            </a:r>
            <a:r>
              <a:rPr lang="zh-CN" altLang="zh-CN"/>
              <a:t>安全中的应用</a:t>
            </a:r>
            <a:endParaRPr lang="zh-CN" altLang="en-US" dirty="0"/>
          </a:p>
        </p:txBody>
      </p:sp>
    </p:spTree>
    <p:extLst>
      <p:ext uri="{BB962C8B-B14F-4D97-AF65-F5344CB8AC3E}">
        <p14:creationId xmlns:p14="http://schemas.microsoft.com/office/powerpoint/2010/main" val="555767226"/>
      </p:ext>
    </p:extLst>
  </p:cSld>
  <p:clrMapOvr>
    <a:masterClrMapping/>
  </p:clrMapOvr>
  <p:transition advTm="16782"/>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Text Box 3">
            <a:extLst>
              <a:ext uri="{FF2B5EF4-FFF2-40B4-BE49-F238E27FC236}">
                <a16:creationId xmlns:a16="http://schemas.microsoft.com/office/drawing/2014/main" id="{4DD15A47-E6C0-4009-BBEA-3BC4EC1BA371}"/>
              </a:ext>
            </a:extLst>
          </p:cNvPr>
          <p:cNvSpPr txBox="1">
            <a:spLocks noChangeArrowheads="1"/>
          </p:cNvSpPr>
          <p:nvPr/>
        </p:nvSpPr>
        <p:spPr bwMode="auto">
          <a:xfrm>
            <a:off x="-2801938" y="7332663"/>
            <a:ext cx="317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endParaRPr lang="zh-CN" altLang="en-US" sz="1800">
              <a:solidFill>
                <a:srgbClr val="000000"/>
              </a:solidFill>
            </a:endParaRPr>
          </a:p>
        </p:txBody>
      </p:sp>
      <p:sp>
        <p:nvSpPr>
          <p:cNvPr id="72708" name="TextBox 49">
            <a:extLst>
              <a:ext uri="{FF2B5EF4-FFF2-40B4-BE49-F238E27FC236}">
                <a16:creationId xmlns:a16="http://schemas.microsoft.com/office/drawing/2014/main" id="{D38907A5-DF55-4810-BAFF-FE3DC2E1F0B3}"/>
              </a:ext>
            </a:extLst>
          </p:cNvPr>
          <p:cNvSpPr txBox="1">
            <a:spLocks noChangeArrowheads="1"/>
          </p:cNvSpPr>
          <p:nvPr/>
        </p:nvSpPr>
        <p:spPr bwMode="auto">
          <a:xfrm>
            <a:off x="107950" y="981075"/>
            <a:ext cx="8834438" cy="461963"/>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en-US" altLang="zh-CN" sz="2400" b="1" dirty="0">
                <a:latin typeface="黑体" panose="02010609060101010101" pitchFamily="49" charset="-122"/>
                <a:ea typeface="黑体" panose="02010609060101010101" pitchFamily="49" charset="-122"/>
              </a:rPr>
              <a:t>7.3.3 </a:t>
            </a:r>
            <a:r>
              <a:rPr lang="zh-CN" altLang="en-US" sz="2400" b="1" dirty="0">
                <a:latin typeface="黑体" panose="02010609060101010101" pitchFamily="49" charset="-122"/>
                <a:ea typeface="黑体" panose="02010609060101010101" pitchFamily="49" charset="-122"/>
              </a:rPr>
              <a:t>物联网区块链</a:t>
            </a:r>
            <a:r>
              <a:rPr lang="en-US" altLang="zh-CN" sz="2400" b="1" dirty="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农业</a:t>
            </a:r>
          </a:p>
        </p:txBody>
      </p:sp>
      <p:sp>
        <p:nvSpPr>
          <p:cNvPr id="7" name="文本框 6">
            <a:extLst>
              <a:ext uri="{FF2B5EF4-FFF2-40B4-BE49-F238E27FC236}">
                <a16:creationId xmlns:a16="http://schemas.microsoft.com/office/drawing/2014/main" id="{02CB4E5E-A87F-4034-AC27-4A66D1CED6B0}"/>
              </a:ext>
            </a:extLst>
          </p:cNvPr>
          <p:cNvSpPr txBox="1"/>
          <p:nvPr/>
        </p:nvSpPr>
        <p:spPr>
          <a:xfrm>
            <a:off x="539552" y="1861359"/>
            <a:ext cx="7766460" cy="1569660"/>
          </a:xfrm>
          <a:prstGeom prst="rect">
            <a:avLst/>
          </a:prstGeom>
          <a:noFill/>
        </p:spPr>
        <p:txBody>
          <a:bodyPr wrap="square">
            <a:spAutoFit/>
          </a:bodyPr>
          <a:lstStyle/>
          <a:p>
            <a:pPr marL="342900" indent="-342900">
              <a:spcBef>
                <a:spcPct val="0"/>
              </a:spcBef>
              <a:buFont typeface="Wingdings" panose="05000000000000000000" pitchFamily="2" charset="2"/>
              <a:buChar char="l"/>
            </a:pPr>
            <a:r>
              <a:rPr lang="zh-CN" altLang="en-US" sz="2400" dirty="0"/>
              <a:t>农业信贷：</a:t>
            </a:r>
            <a:endParaRPr lang="en-US" altLang="zh-CN" sz="2400" dirty="0"/>
          </a:p>
          <a:p>
            <a:pPr>
              <a:spcBef>
                <a:spcPct val="0"/>
              </a:spcBef>
            </a:pPr>
            <a:r>
              <a:rPr lang="zh-CN" altLang="en-US" sz="2400" dirty="0"/>
              <a:t>通过物联网设备获取数据并将凭证存储在区块链上，依靠智能合约和共识机制自动记录和同步，提高信息篡改的难度，提供可信的信息，帮助信贷</a:t>
            </a:r>
            <a:endParaRPr lang="en-US" altLang="zh-CN" sz="2400" kern="100" dirty="0">
              <a:cs typeface="Times New Roman" panose="02020603050405020304" pitchFamily="18" charset="0"/>
            </a:endParaRPr>
          </a:p>
        </p:txBody>
      </p:sp>
      <p:sp>
        <p:nvSpPr>
          <p:cNvPr id="6" name="灯片编号占位符 11">
            <a:extLst>
              <a:ext uri="{FF2B5EF4-FFF2-40B4-BE49-F238E27FC236}">
                <a16:creationId xmlns:a16="http://schemas.microsoft.com/office/drawing/2014/main" id="{D4013978-69C8-408F-B18C-9186C08F1979}"/>
              </a:ext>
            </a:extLst>
          </p:cNvPr>
          <p:cNvSpPr txBox="1"/>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C0467549-0019-46EF-9858-B2107E28759E}" type="slidenum">
              <a:rPr lang="zh-CN" altLang="en-US" sz="1800">
                <a:latin typeface="Calibri" panose="020F0502020204030204" pitchFamily="34" charset="0"/>
                <a:ea typeface="宋体" panose="02010600030101010101" pitchFamily="2" charset="-122"/>
              </a:rPr>
              <a:t>12</a:t>
            </a:fld>
            <a:endParaRPr lang="zh-CN" altLang="en-US" sz="1800" dirty="0">
              <a:latin typeface="Calibri" panose="020F0502020204030204" pitchFamily="34" charset="0"/>
              <a:ea typeface="宋体" panose="02010600030101010101" pitchFamily="2" charset="-122"/>
            </a:endParaRPr>
          </a:p>
        </p:txBody>
      </p:sp>
      <p:pic>
        <p:nvPicPr>
          <p:cNvPr id="7170" name="Picture 2" descr="四部门共推农业信贷担保“增强版”|增强版_新浪财经_新浪网">
            <a:extLst>
              <a:ext uri="{FF2B5EF4-FFF2-40B4-BE49-F238E27FC236}">
                <a16:creationId xmlns:a16="http://schemas.microsoft.com/office/drawing/2014/main" id="{65798485-2CB7-4592-AA23-634FBA870B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848" y="3373497"/>
            <a:ext cx="3240360" cy="325482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2">
            <a:extLst>
              <a:ext uri="{FF2B5EF4-FFF2-40B4-BE49-F238E27FC236}">
                <a16:creationId xmlns:a16="http://schemas.microsoft.com/office/drawing/2014/main" id="{85991D00-DC63-40F9-97E0-5B4F94B786AC}"/>
              </a:ext>
            </a:extLst>
          </p:cNvPr>
          <p:cNvSpPr txBox="1">
            <a:spLocks noChangeArrowheads="1"/>
          </p:cNvSpPr>
          <p:nvPr/>
        </p:nvSpPr>
        <p:spPr>
          <a:xfrm>
            <a:off x="0" y="0"/>
            <a:ext cx="9144000" cy="692150"/>
          </a:xfrm>
          <a:prstGeom prst="rect">
            <a:avLst/>
          </a:prstGeom>
          <a:solidFill>
            <a:srgbClr val="0070C0"/>
          </a:soli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p:spPr>
        <p:txBody>
          <a:bodyPr vert="horz" lIns="91440" tIns="45720" rIns="91440" bIns="45720" rtlCol="0" anchor="ctr">
            <a:noAutofit/>
          </a:bodyPr>
          <a:lstStyle>
            <a:lvl1pPr algn="ctr" rtl="0" eaLnBrk="0" fontAlgn="base" hangingPunct="0">
              <a:spcBef>
                <a:spcPct val="0"/>
              </a:spcBef>
              <a:spcAft>
                <a:spcPct val="0"/>
              </a:spcAft>
              <a:defRPr sz="2800" kern="1200">
                <a:solidFill>
                  <a:schemeClr val="bg1"/>
                </a:solidFill>
                <a:latin typeface="微软雅黑" pitchFamily="34" charset="-122"/>
                <a:ea typeface="微软雅黑" pitchFamily="34" charset="-122"/>
                <a:cs typeface="+mj-cs"/>
              </a:defRPr>
            </a:lvl1pPr>
            <a:lvl2pPr algn="ctr" rtl="0" eaLnBrk="0" fontAlgn="base" hangingPunct="0">
              <a:spcBef>
                <a:spcPct val="0"/>
              </a:spcBef>
              <a:spcAft>
                <a:spcPct val="0"/>
              </a:spcAft>
              <a:defRPr sz="2800">
                <a:solidFill>
                  <a:schemeClr val="bg1"/>
                </a:solidFill>
                <a:latin typeface="微软雅黑" pitchFamily="34" charset="-122"/>
                <a:ea typeface="微软雅黑" pitchFamily="34" charset="-122"/>
              </a:defRPr>
            </a:lvl2pPr>
            <a:lvl3pPr algn="ctr" rtl="0" eaLnBrk="0" fontAlgn="base" hangingPunct="0">
              <a:spcBef>
                <a:spcPct val="0"/>
              </a:spcBef>
              <a:spcAft>
                <a:spcPct val="0"/>
              </a:spcAft>
              <a:defRPr sz="2800">
                <a:solidFill>
                  <a:schemeClr val="bg1"/>
                </a:solidFill>
                <a:latin typeface="微软雅黑" pitchFamily="34" charset="-122"/>
                <a:ea typeface="微软雅黑" pitchFamily="34" charset="-122"/>
              </a:defRPr>
            </a:lvl3pPr>
            <a:lvl4pPr algn="ctr" rtl="0" eaLnBrk="0" fontAlgn="base" hangingPunct="0">
              <a:spcBef>
                <a:spcPct val="0"/>
              </a:spcBef>
              <a:spcAft>
                <a:spcPct val="0"/>
              </a:spcAft>
              <a:defRPr sz="2800">
                <a:solidFill>
                  <a:schemeClr val="bg1"/>
                </a:solidFill>
                <a:latin typeface="微软雅黑" pitchFamily="34" charset="-122"/>
                <a:ea typeface="微软雅黑" pitchFamily="34" charset="-122"/>
              </a:defRPr>
            </a:lvl4pPr>
            <a:lvl5pPr algn="ctr" rtl="0" eaLnBrk="0" fontAlgn="base" hangingPunct="0">
              <a:spcBef>
                <a:spcPct val="0"/>
              </a:spcBef>
              <a:spcAft>
                <a:spcPct val="0"/>
              </a:spcAft>
              <a:defRPr sz="2800">
                <a:solidFill>
                  <a:schemeClr val="bg1"/>
                </a:solidFill>
                <a:latin typeface="微软雅黑" pitchFamily="34" charset="-122"/>
                <a:ea typeface="微软雅黑" pitchFamily="34" charset="-122"/>
              </a:defRPr>
            </a:lvl5pPr>
            <a:lvl6pPr marL="457200" algn="ctr" rtl="0" fontAlgn="base">
              <a:spcBef>
                <a:spcPct val="0"/>
              </a:spcBef>
              <a:spcAft>
                <a:spcPct val="0"/>
              </a:spcAft>
              <a:defRPr sz="2800">
                <a:solidFill>
                  <a:schemeClr val="bg1"/>
                </a:solidFill>
                <a:latin typeface="微软雅黑" pitchFamily="34" charset="-122"/>
                <a:ea typeface="微软雅黑" pitchFamily="34" charset="-122"/>
              </a:defRPr>
            </a:lvl6pPr>
            <a:lvl7pPr marL="914400" algn="ctr" rtl="0" fontAlgn="base">
              <a:spcBef>
                <a:spcPct val="0"/>
              </a:spcBef>
              <a:spcAft>
                <a:spcPct val="0"/>
              </a:spcAft>
              <a:defRPr sz="2800">
                <a:solidFill>
                  <a:schemeClr val="bg1"/>
                </a:solidFill>
                <a:latin typeface="微软雅黑" pitchFamily="34" charset="-122"/>
                <a:ea typeface="微软雅黑" pitchFamily="34" charset="-122"/>
              </a:defRPr>
            </a:lvl7pPr>
            <a:lvl8pPr marL="1371600" algn="ctr" rtl="0" fontAlgn="base">
              <a:spcBef>
                <a:spcPct val="0"/>
              </a:spcBef>
              <a:spcAft>
                <a:spcPct val="0"/>
              </a:spcAft>
              <a:defRPr sz="2800">
                <a:solidFill>
                  <a:schemeClr val="bg1"/>
                </a:solidFill>
                <a:latin typeface="微软雅黑" pitchFamily="34" charset="-122"/>
                <a:ea typeface="微软雅黑" pitchFamily="34" charset="-122"/>
              </a:defRPr>
            </a:lvl8pPr>
            <a:lvl9pPr marL="1828800" algn="ctr" rtl="0" fontAlgn="base">
              <a:spcBef>
                <a:spcPct val="0"/>
              </a:spcBef>
              <a:spcAft>
                <a:spcPct val="0"/>
              </a:spcAft>
              <a:defRPr sz="2800">
                <a:solidFill>
                  <a:schemeClr val="bg1"/>
                </a:solidFill>
                <a:latin typeface="微软雅黑" pitchFamily="34" charset="-122"/>
                <a:ea typeface="微软雅黑" pitchFamily="34" charset="-122"/>
              </a:defRPr>
            </a:lvl9pPr>
          </a:lstStyle>
          <a:p>
            <a:pPr eaLnBrk="1" fontAlgn="auto" hangingPunct="1">
              <a:spcAft>
                <a:spcPts val="0"/>
              </a:spcAft>
              <a:defRPr/>
            </a:pPr>
            <a:r>
              <a:rPr lang="zh-CN" altLang="en-US"/>
              <a:t> </a:t>
            </a:r>
            <a:r>
              <a:rPr lang="en-US" altLang="zh-CN"/>
              <a:t>7.3 </a:t>
            </a:r>
            <a:r>
              <a:rPr lang="zh-CN" altLang="zh-CN"/>
              <a:t>区块链在</a:t>
            </a:r>
            <a:r>
              <a:rPr lang="en-US" altLang="zh-CN"/>
              <a:t>IoT</a:t>
            </a:r>
            <a:r>
              <a:rPr lang="zh-CN" altLang="zh-CN"/>
              <a:t>安全中的应用</a:t>
            </a:r>
            <a:endParaRPr lang="zh-CN" altLang="en-US" dirty="0"/>
          </a:p>
        </p:txBody>
      </p:sp>
    </p:spTree>
    <p:extLst>
      <p:ext uri="{BB962C8B-B14F-4D97-AF65-F5344CB8AC3E}">
        <p14:creationId xmlns:p14="http://schemas.microsoft.com/office/powerpoint/2010/main" val="3921933086"/>
      </p:ext>
    </p:extLst>
  </p:cSld>
  <p:clrMapOvr>
    <a:masterClrMapping/>
  </p:clrMapOvr>
  <p:transition advTm="16782"/>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Text Box 3">
            <a:extLst>
              <a:ext uri="{FF2B5EF4-FFF2-40B4-BE49-F238E27FC236}">
                <a16:creationId xmlns:a16="http://schemas.microsoft.com/office/drawing/2014/main" id="{4DD15A47-E6C0-4009-BBEA-3BC4EC1BA371}"/>
              </a:ext>
            </a:extLst>
          </p:cNvPr>
          <p:cNvSpPr txBox="1">
            <a:spLocks noChangeArrowheads="1"/>
          </p:cNvSpPr>
          <p:nvPr/>
        </p:nvSpPr>
        <p:spPr bwMode="auto">
          <a:xfrm>
            <a:off x="-2801938" y="7332663"/>
            <a:ext cx="317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endParaRPr lang="zh-CN" altLang="en-US" sz="1800">
              <a:solidFill>
                <a:srgbClr val="000000"/>
              </a:solidFill>
            </a:endParaRPr>
          </a:p>
        </p:txBody>
      </p:sp>
      <p:sp>
        <p:nvSpPr>
          <p:cNvPr id="72708" name="TextBox 49">
            <a:extLst>
              <a:ext uri="{FF2B5EF4-FFF2-40B4-BE49-F238E27FC236}">
                <a16:creationId xmlns:a16="http://schemas.microsoft.com/office/drawing/2014/main" id="{D38907A5-DF55-4810-BAFF-FE3DC2E1F0B3}"/>
              </a:ext>
            </a:extLst>
          </p:cNvPr>
          <p:cNvSpPr txBox="1">
            <a:spLocks noChangeArrowheads="1"/>
          </p:cNvSpPr>
          <p:nvPr/>
        </p:nvSpPr>
        <p:spPr bwMode="auto">
          <a:xfrm>
            <a:off x="107950" y="981075"/>
            <a:ext cx="8834438" cy="461963"/>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en-US" altLang="zh-CN" sz="2400" b="1" dirty="0">
                <a:latin typeface="黑体" panose="02010609060101010101" pitchFamily="49" charset="-122"/>
                <a:ea typeface="黑体" panose="02010609060101010101" pitchFamily="49" charset="-122"/>
              </a:rPr>
              <a:t>7.3.3 </a:t>
            </a:r>
            <a:r>
              <a:rPr lang="zh-CN" altLang="en-US" sz="2400" b="1" dirty="0">
                <a:latin typeface="黑体" panose="02010609060101010101" pitchFamily="49" charset="-122"/>
                <a:ea typeface="黑体" panose="02010609060101010101" pitchFamily="49" charset="-122"/>
              </a:rPr>
              <a:t>物联网区块链</a:t>
            </a:r>
            <a:r>
              <a:rPr lang="en-US" altLang="zh-CN" sz="2400" b="1" dirty="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农业</a:t>
            </a:r>
          </a:p>
        </p:txBody>
      </p:sp>
      <p:sp>
        <p:nvSpPr>
          <p:cNvPr id="7" name="文本框 6">
            <a:extLst>
              <a:ext uri="{FF2B5EF4-FFF2-40B4-BE49-F238E27FC236}">
                <a16:creationId xmlns:a16="http://schemas.microsoft.com/office/drawing/2014/main" id="{02CB4E5E-A87F-4034-AC27-4A66D1CED6B0}"/>
              </a:ext>
            </a:extLst>
          </p:cNvPr>
          <p:cNvSpPr txBox="1"/>
          <p:nvPr/>
        </p:nvSpPr>
        <p:spPr>
          <a:xfrm>
            <a:off x="539552" y="1777331"/>
            <a:ext cx="7766460" cy="2308324"/>
          </a:xfrm>
          <a:prstGeom prst="rect">
            <a:avLst/>
          </a:prstGeom>
          <a:noFill/>
        </p:spPr>
        <p:txBody>
          <a:bodyPr wrap="square">
            <a:spAutoFit/>
          </a:bodyPr>
          <a:lstStyle/>
          <a:p>
            <a:pPr marL="342900" indent="-342900">
              <a:spcBef>
                <a:spcPct val="0"/>
              </a:spcBef>
              <a:buFont typeface="Wingdings" panose="05000000000000000000" pitchFamily="2" charset="2"/>
              <a:buChar char="l"/>
            </a:pPr>
            <a:r>
              <a:rPr lang="zh-CN" altLang="en-US" sz="2400" dirty="0"/>
              <a:t>农业保险：</a:t>
            </a:r>
            <a:endParaRPr lang="en-US" altLang="zh-CN" sz="2400" dirty="0"/>
          </a:p>
          <a:p>
            <a:pPr marL="342900" indent="-342900">
              <a:spcBef>
                <a:spcPct val="0"/>
              </a:spcBef>
              <a:buFont typeface="Arial" panose="020B0604020202020204" pitchFamily="34" charset="0"/>
              <a:buChar char="•"/>
            </a:pPr>
            <a:r>
              <a:rPr lang="zh-CN" altLang="en-US" sz="2400" dirty="0"/>
              <a:t>物联网数据在支持贷款、理赔评定等场景中具有重要的作用，与区块链结合之后能提升数据的可信度，简化农业保险申请和理赔流程。</a:t>
            </a:r>
            <a:endParaRPr lang="en-US" altLang="zh-CN" sz="2400" dirty="0"/>
          </a:p>
          <a:p>
            <a:pPr marL="342900" indent="-342900">
              <a:spcBef>
                <a:spcPct val="0"/>
              </a:spcBef>
              <a:buFont typeface="Arial" panose="020B0604020202020204" pitchFamily="34" charset="0"/>
              <a:buChar char="•"/>
            </a:pPr>
            <a:r>
              <a:rPr lang="zh-CN" altLang="en-US" sz="2400" dirty="0"/>
              <a:t>另外将智能合约技术应用到农业保险领域，可在检测到农业灾害时，自动启动赔付流程，提高赔付效率。</a:t>
            </a:r>
            <a:endParaRPr lang="en-US" altLang="zh-CN" sz="2400" kern="100" dirty="0">
              <a:cs typeface="Times New Roman" panose="02020603050405020304" pitchFamily="18" charset="0"/>
            </a:endParaRPr>
          </a:p>
        </p:txBody>
      </p:sp>
      <p:sp>
        <p:nvSpPr>
          <p:cNvPr id="6" name="灯片编号占位符 11">
            <a:extLst>
              <a:ext uri="{FF2B5EF4-FFF2-40B4-BE49-F238E27FC236}">
                <a16:creationId xmlns:a16="http://schemas.microsoft.com/office/drawing/2014/main" id="{D4013978-69C8-408F-B18C-9186C08F1979}"/>
              </a:ext>
            </a:extLst>
          </p:cNvPr>
          <p:cNvSpPr txBox="1"/>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C0467549-0019-46EF-9858-B2107E28759E}" type="slidenum">
              <a:rPr lang="zh-CN" altLang="en-US" sz="1800">
                <a:latin typeface="Calibri" panose="020F0502020204030204" pitchFamily="34" charset="0"/>
                <a:ea typeface="宋体" panose="02010600030101010101" pitchFamily="2" charset="-122"/>
              </a:rPr>
              <a:t>13</a:t>
            </a:fld>
            <a:endParaRPr lang="zh-CN" altLang="en-US" sz="1800" dirty="0">
              <a:latin typeface="Calibri" panose="020F0502020204030204" pitchFamily="34" charset="0"/>
              <a:ea typeface="宋体" panose="02010600030101010101" pitchFamily="2" charset="-122"/>
            </a:endParaRPr>
          </a:p>
        </p:txBody>
      </p:sp>
      <p:pic>
        <p:nvPicPr>
          <p:cNvPr id="8196" name="Picture 4" descr="我国农业保险及保障水平现状- 知乎">
            <a:extLst>
              <a:ext uri="{FF2B5EF4-FFF2-40B4-BE49-F238E27FC236}">
                <a16:creationId xmlns:a16="http://schemas.microsoft.com/office/drawing/2014/main" id="{501A7D31-D046-4C1A-9FAB-68C399D1E1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0678" y="4017840"/>
            <a:ext cx="3608981" cy="266871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2">
            <a:extLst>
              <a:ext uri="{FF2B5EF4-FFF2-40B4-BE49-F238E27FC236}">
                <a16:creationId xmlns:a16="http://schemas.microsoft.com/office/drawing/2014/main" id="{E57109B5-109A-419A-A3DA-1268D82AB097}"/>
              </a:ext>
            </a:extLst>
          </p:cNvPr>
          <p:cNvSpPr txBox="1">
            <a:spLocks noChangeArrowheads="1"/>
          </p:cNvSpPr>
          <p:nvPr/>
        </p:nvSpPr>
        <p:spPr>
          <a:xfrm>
            <a:off x="0" y="0"/>
            <a:ext cx="9144000" cy="692150"/>
          </a:xfrm>
          <a:prstGeom prst="rect">
            <a:avLst/>
          </a:prstGeom>
          <a:solidFill>
            <a:srgbClr val="0070C0"/>
          </a:soli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p:spPr>
        <p:txBody>
          <a:bodyPr vert="horz" lIns="91440" tIns="45720" rIns="91440" bIns="45720" rtlCol="0" anchor="ctr">
            <a:noAutofit/>
          </a:bodyPr>
          <a:lstStyle>
            <a:lvl1pPr algn="ctr" rtl="0" eaLnBrk="0" fontAlgn="base" hangingPunct="0">
              <a:spcBef>
                <a:spcPct val="0"/>
              </a:spcBef>
              <a:spcAft>
                <a:spcPct val="0"/>
              </a:spcAft>
              <a:defRPr sz="2800" kern="1200">
                <a:solidFill>
                  <a:schemeClr val="bg1"/>
                </a:solidFill>
                <a:latin typeface="微软雅黑" pitchFamily="34" charset="-122"/>
                <a:ea typeface="微软雅黑" pitchFamily="34" charset="-122"/>
                <a:cs typeface="+mj-cs"/>
              </a:defRPr>
            </a:lvl1pPr>
            <a:lvl2pPr algn="ctr" rtl="0" eaLnBrk="0" fontAlgn="base" hangingPunct="0">
              <a:spcBef>
                <a:spcPct val="0"/>
              </a:spcBef>
              <a:spcAft>
                <a:spcPct val="0"/>
              </a:spcAft>
              <a:defRPr sz="2800">
                <a:solidFill>
                  <a:schemeClr val="bg1"/>
                </a:solidFill>
                <a:latin typeface="微软雅黑" pitchFamily="34" charset="-122"/>
                <a:ea typeface="微软雅黑" pitchFamily="34" charset="-122"/>
              </a:defRPr>
            </a:lvl2pPr>
            <a:lvl3pPr algn="ctr" rtl="0" eaLnBrk="0" fontAlgn="base" hangingPunct="0">
              <a:spcBef>
                <a:spcPct val="0"/>
              </a:spcBef>
              <a:spcAft>
                <a:spcPct val="0"/>
              </a:spcAft>
              <a:defRPr sz="2800">
                <a:solidFill>
                  <a:schemeClr val="bg1"/>
                </a:solidFill>
                <a:latin typeface="微软雅黑" pitchFamily="34" charset="-122"/>
                <a:ea typeface="微软雅黑" pitchFamily="34" charset="-122"/>
              </a:defRPr>
            </a:lvl3pPr>
            <a:lvl4pPr algn="ctr" rtl="0" eaLnBrk="0" fontAlgn="base" hangingPunct="0">
              <a:spcBef>
                <a:spcPct val="0"/>
              </a:spcBef>
              <a:spcAft>
                <a:spcPct val="0"/>
              </a:spcAft>
              <a:defRPr sz="2800">
                <a:solidFill>
                  <a:schemeClr val="bg1"/>
                </a:solidFill>
                <a:latin typeface="微软雅黑" pitchFamily="34" charset="-122"/>
                <a:ea typeface="微软雅黑" pitchFamily="34" charset="-122"/>
              </a:defRPr>
            </a:lvl4pPr>
            <a:lvl5pPr algn="ctr" rtl="0" eaLnBrk="0" fontAlgn="base" hangingPunct="0">
              <a:spcBef>
                <a:spcPct val="0"/>
              </a:spcBef>
              <a:spcAft>
                <a:spcPct val="0"/>
              </a:spcAft>
              <a:defRPr sz="2800">
                <a:solidFill>
                  <a:schemeClr val="bg1"/>
                </a:solidFill>
                <a:latin typeface="微软雅黑" pitchFamily="34" charset="-122"/>
                <a:ea typeface="微软雅黑" pitchFamily="34" charset="-122"/>
              </a:defRPr>
            </a:lvl5pPr>
            <a:lvl6pPr marL="457200" algn="ctr" rtl="0" fontAlgn="base">
              <a:spcBef>
                <a:spcPct val="0"/>
              </a:spcBef>
              <a:spcAft>
                <a:spcPct val="0"/>
              </a:spcAft>
              <a:defRPr sz="2800">
                <a:solidFill>
                  <a:schemeClr val="bg1"/>
                </a:solidFill>
                <a:latin typeface="微软雅黑" pitchFamily="34" charset="-122"/>
                <a:ea typeface="微软雅黑" pitchFamily="34" charset="-122"/>
              </a:defRPr>
            </a:lvl6pPr>
            <a:lvl7pPr marL="914400" algn="ctr" rtl="0" fontAlgn="base">
              <a:spcBef>
                <a:spcPct val="0"/>
              </a:spcBef>
              <a:spcAft>
                <a:spcPct val="0"/>
              </a:spcAft>
              <a:defRPr sz="2800">
                <a:solidFill>
                  <a:schemeClr val="bg1"/>
                </a:solidFill>
                <a:latin typeface="微软雅黑" pitchFamily="34" charset="-122"/>
                <a:ea typeface="微软雅黑" pitchFamily="34" charset="-122"/>
              </a:defRPr>
            </a:lvl7pPr>
            <a:lvl8pPr marL="1371600" algn="ctr" rtl="0" fontAlgn="base">
              <a:spcBef>
                <a:spcPct val="0"/>
              </a:spcBef>
              <a:spcAft>
                <a:spcPct val="0"/>
              </a:spcAft>
              <a:defRPr sz="2800">
                <a:solidFill>
                  <a:schemeClr val="bg1"/>
                </a:solidFill>
                <a:latin typeface="微软雅黑" pitchFamily="34" charset="-122"/>
                <a:ea typeface="微软雅黑" pitchFamily="34" charset="-122"/>
              </a:defRPr>
            </a:lvl8pPr>
            <a:lvl9pPr marL="1828800" algn="ctr" rtl="0" fontAlgn="base">
              <a:spcBef>
                <a:spcPct val="0"/>
              </a:spcBef>
              <a:spcAft>
                <a:spcPct val="0"/>
              </a:spcAft>
              <a:defRPr sz="2800">
                <a:solidFill>
                  <a:schemeClr val="bg1"/>
                </a:solidFill>
                <a:latin typeface="微软雅黑" pitchFamily="34" charset="-122"/>
                <a:ea typeface="微软雅黑" pitchFamily="34" charset="-122"/>
              </a:defRPr>
            </a:lvl9pPr>
          </a:lstStyle>
          <a:p>
            <a:pPr eaLnBrk="1" fontAlgn="auto" hangingPunct="1">
              <a:spcAft>
                <a:spcPts val="0"/>
              </a:spcAft>
              <a:defRPr/>
            </a:pPr>
            <a:r>
              <a:rPr lang="zh-CN" altLang="en-US"/>
              <a:t> </a:t>
            </a:r>
            <a:r>
              <a:rPr lang="en-US" altLang="zh-CN"/>
              <a:t>7.3 </a:t>
            </a:r>
            <a:r>
              <a:rPr lang="zh-CN" altLang="zh-CN"/>
              <a:t>区块链在</a:t>
            </a:r>
            <a:r>
              <a:rPr lang="en-US" altLang="zh-CN"/>
              <a:t>IoT</a:t>
            </a:r>
            <a:r>
              <a:rPr lang="zh-CN" altLang="zh-CN"/>
              <a:t>安全中的应用</a:t>
            </a:r>
            <a:endParaRPr lang="zh-CN" altLang="en-US" dirty="0"/>
          </a:p>
        </p:txBody>
      </p:sp>
    </p:spTree>
    <p:extLst>
      <p:ext uri="{BB962C8B-B14F-4D97-AF65-F5344CB8AC3E}">
        <p14:creationId xmlns:p14="http://schemas.microsoft.com/office/powerpoint/2010/main" val="1607311439"/>
      </p:ext>
    </p:extLst>
  </p:cSld>
  <p:clrMapOvr>
    <a:masterClrMapping/>
  </p:clrMapOvr>
  <p:transition advTm="16782"/>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Text Box 3">
            <a:extLst>
              <a:ext uri="{FF2B5EF4-FFF2-40B4-BE49-F238E27FC236}">
                <a16:creationId xmlns:a16="http://schemas.microsoft.com/office/drawing/2014/main" id="{4B141FCD-162F-489D-90CA-259A4B978091}"/>
              </a:ext>
            </a:extLst>
          </p:cNvPr>
          <p:cNvSpPr txBox="1">
            <a:spLocks noChangeArrowheads="1"/>
          </p:cNvSpPr>
          <p:nvPr/>
        </p:nvSpPr>
        <p:spPr bwMode="auto">
          <a:xfrm>
            <a:off x="-2801938" y="7332663"/>
            <a:ext cx="317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endParaRPr lang="zh-CN" altLang="en-US" sz="1800">
              <a:solidFill>
                <a:srgbClr val="000000"/>
              </a:solidFill>
            </a:endParaRPr>
          </a:p>
        </p:txBody>
      </p:sp>
      <p:sp>
        <p:nvSpPr>
          <p:cNvPr id="74756" name="TextBox 49">
            <a:extLst>
              <a:ext uri="{FF2B5EF4-FFF2-40B4-BE49-F238E27FC236}">
                <a16:creationId xmlns:a16="http://schemas.microsoft.com/office/drawing/2014/main" id="{5BF72D42-62D5-4CA1-8ADB-A5C03F7FAEB4}"/>
              </a:ext>
            </a:extLst>
          </p:cNvPr>
          <p:cNvSpPr txBox="1">
            <a:spLocks noChangeArrowheads="1"/>
          </p:cNvSpPr>
          <p:nvPr/>
        </p:nvSpPr>
        <p:spPr bwMode="auto">
          <a:xfrm>
            <a:off x="107950" y="981075"/>
            <a:ext cx="8834438" cy="461963"/>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en-US" altLang="zh-CN" sz="2400" b="1" dirty="0">
                <a:latin typeface="黑体" panose="02010609060101010101" pitchFamily="49" charset="-122"/>
                <a:ea typeface="黑体" panose="02010609060101010101" pitchFamily="49" charset="-122"/>
              </a:rPr>
              <a:t>7.3.4 </a:t>
            </a:r>
            <a:r>
              <a:rPr lang="zh-CN" altLang="en-US" sz="2400" b="1" dirty="0">
                <a:latin typeface="黑体" panose="02010609060101010101" pitchFamily="49" charset="-122"/>
                <a:ea typeface="黑体" panose="02010609060101010101" pitchFamily="49" charset="-122"/>
              </a:rPr>
              <a:t>物联网设备的权限与通信管理</a:t>
            </a:r>
          </a:p>
        </p:txBody>
      </p:sp>
      <p:sp>
        <p:nvSpPr>
          <p:cNvPr id="74757" name="文本框 2">
            <a:extLst>
              <a:ext uri="{FF2B5EF4-FFF2-40B4-BE49-F238E27FC236}">
                <a16:creationId xmlns:a16="http://schemas.microsoft.com/office/drawing/2014/main" id="{6609A218-1A73-446D-8A85-E9AAAEA147E7}"/>
              </a:ext>
            </a:extLst>
          </p:cNvPr>
          <p:cNvSpPr txBox="1">
            <a:spLocks noChangeArrowheads="1"/>
          </p:cNvSpPr>
          <p:nvPr/>
        </p:nvSpPr>
        <p:spPr bwMode="auto">
          <a:xfrm>
            <a:off x="924769" y="1628800"/>
            <a:ext cx="72008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marL="342900" indent="-342900">
              <a:spcBef>
                <a:spcPct val="0"/>
              </a:spcBef>
              <a:buFont typeface="Wingdings" panose="05000000000000000000" pitchFamily="2" charset="2"/>
              <a:buChar char="l"/>
            </a:pPr>
            <a:r>
              <a:rPr lang="zh-CN" altLang="en-US" sz="2400" dirty="0">
                <a:latin typeface="宋体" panose="02010600030101010101" pitchFamily="2" charset="-122"/>
                <a:ea typeface="宋体" panose="02010600030101010101" pitchFamily="2" charset="-122"/>
              </a:rPr>
              <a:t>传统的物联网设备管理系统采用中心化结构，由中心节点控制和维护，增加了中心节点的计算负载和安全问题</a:t>
            </a:r>
            <a:endParaRPr lang="en-US" altLang="zh-CN" sz="2400" dirty="0">
              <a:latin typeface="宋体" panose="02010600030101010101" pitchFamily="2" charset="-122"/>
              <a:ea typeface="宋体" panose="02010600030101010101" pitchFamily="2" charset="-122"/>
            </a:endParaRPr>
          </a:p>
          <a:p>
            <a:pPr marL="342900" indent="-342900">
              <a:spcBef>
                <a:spcPct val="0"/>
              </a:spcBef>
              <a:buFont typeface="Wingdings" panose="05000000000000000000" pitchFamily="2" charset="2"/>
              <a:buChar char="l"/>
            </a:pPr>
            <a:r>
              <a:rPr lang="zh-CN" altLang="en-US" sz="2400" dirty="0">
                <a:latin typeface="宋体" panose="02010600030101010101" pitchFamily="2" charset="-122"/>
                <a:ea typeface="宋体" panose="02010600030101010101" pitchFamily="2" charset="-122"/>
              </a:rPr>
              <a:t>区块链技术能够构建去中心化的物联网设备管理系统，对物联网设备的权限和设备间通信进行有效管理</a:t>
            </a:r>
            <a:endParaRPr lang="en-US" altLang="zh-CN" sz="2400" dirty="0">
              <a:latin typeface="宋体" panose="02010600030101010101" pitchFamily="2" charset="-122"/>
              <a:ea typeface="宋体" panose="02010600030101010101" pitchFamily="2" charset="-122"/>
            </a:endParaRPr>
          </a:p>
        </p:txBody>
      </p:sp>
      <p:pic>
        <p:nvPicPr>
          <p:cNvPr id="1026" name="Picture 2" descr="2019年物联网平台的发展前景_艾瑞专栏_艾瑞网">
            <a:extLst>
              <a:ext uri="{FF2B5EF4-FFF2-40B4-BE49-F238E27FC236}">
                <a16:creationId xmlns:a16="http://schemas.microsoft.com/office/drawing/2014/main" id="{B8A608F6-13F6-429A-8431-C98DF050EC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3937124"/>
            <a:ext cx="4630824" cy="2804221"/>
          </a:xfrm>
          <a:prstGeom prst="rect">
            <a:avLst/>
          </a:prstGeom>
          <a:noFill/>
          <a:extLst>
            <a:ext uri="{909E8E84-426E-40DD-AFC4-6F175D3DCCD1}">
              <a14:hiddenFill xmlns:a14="http://schemas.microsoft.com/office/drawing/2010/main">
                <a:solidFill>
                  <a:srgbClr val="FFFFFF"/>
                </a:solidFill>
              </a14:hiddenFill>
            </a:ext>
          </a:extLst>
        </p:spPr>
      </p:pic>
      <p:sp>
        <p:nvSpPr>
          <p:cNvPr id="7" name="灯片编号占位符 11">
            <a:extLst>
              <a:ext uri="{FF2B5EF4-FFF2-40B4-BE49-F238E27FC236}">
                <a16:creationId xmlns:a16="http://schemas.microsoft.com/office/drawing/2014/main" id="{75D4D5DB-E411-4E34-926D-DDE11F7ADA8A}"/>
              </a:ext>
            </a:extLst>
          </p:cNvPr>
          <p:cNvSpPr txBox="1"/>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C0467549-0019-46EF-9858-B2107E28759E}" type="slidenum">
              <a:rPr lang="zh-CN" altLang="en-US" sz="1800">
                <a:latin typeface="Calibri" panose="020F0502020204030204" pitchFamily="34" charset="0"/>
                <a:ea typeface="宋体" panose="02010600030101010101" pitchFamily="2" charset="-122"/>
              </a:rPr>
              <a:t>14</a:t>
            </a:fld>
            <a:endParaRPr lang="zh-CN" altLang="en-US" sz="1800" dirty="0">
              <a:latin typeface="Calibri" panose="020F0502020204030204" pitchFamily="34" charset="0"/>
              <a:ea typeface="宋体" panose="02010600030101010101" pitchFamily="2" charset="-122"/>
            </a:endParaRPr>
          </a:p>
        </p:txBody>
      </p:sp>
      <p:sp>
        <p:nvSpPr>
          <p:cNvPr id="9" name="Rectangle 2">
            <a:extLst>
              <a:ext uri="{FF2B5EF4-FFF2-40B4-BE49-F238E27FC236}">
                <a16:creationId xmlns:a16="http://schemas.microsoft.com/office/drawing/2014/main" id="{865448A3-5156-4659-9D6F-2C1B3B7785E5}"/>
              </a:ext>
            </a:extLst>
          </p:cNvPr>
          <p:cNvSpPr txBox="1">
            <a:spLocks noChangeArrowheads="1"/>
          </p:cNvSpPr>
          <p:nvPr/>
        </p:nvSpPr>
        <p:spPr>
          <a:xfrm>
            <a:off x="0" y="0"/>
            <a:ext cx="9144000" cy="692150"/>
          </a:xfrm>
          <a:prstGeom prst="rect">
            <a:avLst/>
          </a:prstGeom>
          <a:solidFill>
            <a:srgbClr val="0070C0"/>
          </a:soli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p:spPr>
        <p:txBody>
          <a:bodyPr vert="horz" lIns="91440" tIns="45720" rIns="91440" bIns="45720" rtlCol="0" anchor="ctr">
            <a:noAutofit/>
          </a:bodyPr>
          <a:lstStyle>
            <a:lvl1pPr algn="ctr" rtl="0" eaLnBrk="0" fontAlgn="base" hangingPunct="0">
              <a:spcBef>
                <a:spcPct val="0"/>
              </a:spcBef>
              <a:spcAft>
                <a:spcPct val="0"/>
              </a:spcAft>
              <a:defRPr sz="2800" kern="1200">
                <a:solidFill>
                  <a:schemeClr val="bg1"/>
                </a:solidFill>
                <a:latin typeface="微软雅黑" pitchFamily="34" charset="-122"/>
                <a:ea typeface="微软雅黑" pitchFamily="34" charset="-122"/>
                <a:cs typeface="+mj-cs"/>
              </a:defRPr>
            </a:lvl1pPr>
            <a:lvl2pPr algn="ctr" rtl="0" eaLnBrk="0" fontAlgn="base" hangingPunct="0">
              <a:spcBef>
                <a:spcPct val="0"/>
              </a:spcBef>
              <a:spcAft>
                <a:spcPct val="0"/>
              </a:spcAft>
              <a:defRPr sz="2800">
                <a:solidFill>
                  <a:schemeClr val="bg1"/>
                </a:solidFill>
                <a:latin typeface="微软雅黑" pitchFamily="34" charset="-122"/>
                <a:ea typeface="微软雅黑" pitchFamily="34" charset="-122"/>
              </a:defRPr>
            </a:lvl2pPr>
            <a:lvl3pPr algn="ctr" rtl="0" eaLnBrk="0" fontAlgn="base" hangingPunct="0">
              <a:spcBef>
                <a:spcPct val="0"/>
              </a:spcBef>
              <a:spcAft>
                <a:spcPct val="0"/>
              </a:spcAft>
              <a:defRPr sz="2800">
                <a:solidFill>
                  <a:schemeClr val="bg1"/>
                </a:solidFill>
                <a:latin typeface="微软雅黑" pitchFamily="34" charset="-122"/>
                <a:ea typeface="微软雅黑" pitchFamily="34" charset="-122"/>
              </a:defRPr>
            </a:lvl3pPr>
            <a:lvl4pPr algn="ctr" rtl="0" eaLnBrk="0" fontAlgn="base" hangingPunct="0">
              <a:spcBef>
                <a:spcPct val="0"/>
              </a:spcBef>
              <a:spcAft>
                <a:spcPct val="0"/>
              </a:spcAft>
              <a:defRPr sz="2800">
                <a:solidFill>
                  <a:schemeClr val="bg1"/>
                </a:solidFill>
                <a:latin typeface="微软雅黑" pitchFamily="34" charset="-122"/>
                <a:ea typeface="微软雅黑" pitchFamily="34" charset="-122"/>
              </a:defRPr>
            </a:lvl4pPr>
            <a:lvl5pPr algn="ctr" rtl="0" eaLnBrk="0" fontAlgn="base" hangingPunct="0">
              <a:spcBef>
                <a:spcPct val="0"/>
              </a:spcBef>
              <a:spcAft>
                <a:spcPct val="0"/>
              </a:spcAft>
              <a:defRPr sz="2800">
                <a:solidFill>
                  <a:schemeClr val="bg1"/>
                </a:solidFill>
                <a:latin typeface="微软雅黑" pitchFamily="34" charset="-122"/>
                <a:ea typeface="微软雅黑" pitchFamily="34" charset="-122"/>
              </a:defRPr>
            </a:lvl5pPr>
            <a:lvl6pPr marL="457200" algn="ctr" rtl="0" fontAlgn="base">
              <a:spcBef>
                <a:spcPct val="0"/>
              </a:spcBef>
              <a:spcAft>
                <a:spcPct val="0"/>
              </a:spcAft>
              <a:defRPr sz="2800">
                <a:solidFill>
                  <a:schemeClr val="bg1"/>
                </a:solidFill>
                <a:latin typeface="微软雅黑" pitchFamily="34" charset="-122"/>
                <a:ea typeface="微软雅黑" pitchFamily="34" charset="-122"/>
              </a:defRPr>
            </a:lvl6pPr>
            <a:lvl7pPr marL="914400" algn="ctr" rtl="0" fontAlgn="base">
              <a:spcBef>
                <a:spcPct val="0"/>
              </a:spcBef>
              <a:spcAft>
                <a:spcPct val="0"/>
              </a:spcAft>
              <a:defRPr sz="2800">
                <a:solidFill>
                  <a:schemeClr val="bg1"/>
                </a:solidFill>
                <a:latin typeface="微软雅黑" pitchFamily="34" charset="-122"/>
                <a:ea typeface="微软雅黑" pitchFamily="34" charset="-122"/>
              </a:defRPr>
            </a:lvl7pPr>
            <a:lvl8pPr marL="1371600" algn="ctr" rtl="0" fontAlgn="base">
              <a:spcBef>
                <a:spcPct val="0"/>
              </a:spcBef>
              <a:spcAft>
                <a:spcPct val="0"/>
              </a:spcAft>
              <a:defRPr sz="2800">
                <a:solidFill>
                  <a:schemeClr val="bg1"/>
                </a:solidFill>
                <a:latin typeface="微软雅黑" pitchFamily="34" charset="-122"/>
                <a:ea typeface="微软雅黑" pitchFamily="34" charset="-122"/>
              </a:defRPr>
            </a:lvl8pPr>
            <a:lvl9pPr marL="1828800" algn="ctr" rtl="0" fontAlgn="base">
              <a:spcBef>
                <a:spcPct val="0"/>
              </a:spcBef>
              <a:spcAft>
                <a:spcPct val="0"/>
              </a:spcAft>
              <a:defRPr sz="2800">
                <a:solidFill>
                  <a:schemeClr val="bg1"/>
                </a:solidFill>
                <a:latin typeface="微软雅黑" pitchFamily="34" charset="-122"/>
                <a:ea typeface="微软雅黑" pitchFamily="34" charset="-122"/>
              </a:defRPr>
            </a:lvl9pPr>
          </a:lstStyle>
          <a:p>
            <a:pPr eaLnBrk="1" fontAlgn="auto" hangingPunct="1">
              <a:spcAft>
                <a:spcPts val="0"/>
              </a:spcAft>
              <a:defRPr/>
            </a:pPr>
            <a:r>
              <a:rPr lang="zh-CN" altLang="en-US"/>
              <a:t> </a:t>
            </a:r>
            <a:r>
              <a:rPr lang="en-US" altLang="zh-CN"/>
              <a:t>7.3 </a:t>
            </a:r>
            <a:r>
              <a:rPr lang="zh-CN" altLang="zh-CN"/>
              <a:t>区块链在</a:t>
            </a:r>
            <a:r>
              <a:rPr lang="en-US" altLang="zh-CN"/>
              <a:t>IoT</a:t>
            </a:r>
            <a:r>
              <a:rPr lang="zh-CN" altLang="zh-CN"/>
              <a:t>安全中的应用</a:t>
            </a:r>
            <a:endParaRPr lang="zh-CN" altLang="en-US" dirty="0"/>
          </a:p>
        </p:txBody>
      </p:sp>
    </p:spTree>
    <p:extLst>
      <p:ext uri="{BB962C8B-B14F-4D97-AF65-F5344CB8AC3E}">
        <p14:creationId xmlns:p14="http://schemas.microsoft.com/office/powerpoint/2010/main" val="3705525727"/>
      </p:ext>
    </p:extLst>
  </p:cSld>
  <p:clrMapOvr>
    <a:masterClrMapping/>
  </p:clrMapOvr>
  <p:transition advTm="16782"/>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F16D81F7-4DC6-427E-B503-ED30A8298FC3}"/>
              </a:ext>
            </a:extLst>
          </p:cNvPr>
          <p:cNvSpPr>
            <a:spLocks noGrp="1" noChangeArrowheads="1"/>
          </p:cNvSpPr>
          <p:nvPr>
            <p:ph type="title" idx="4294967295"/>
          </p:nvPr>
        </p:nvSpPr>
        <p:spPr/>
        <p:txBody>
          <a:bodyPr/>
          <a:lstStyle/>
          <a:p>
            <a:pPr eaLnBrk="1" fontAlgn="auto" hangingPunct="1">
              <a:spcAft>
                <a:spcPts val="0"/>
              </a:spcAft>
              <a:defRPr/>
            </a:pPr>
            <a:r>
              <a:rPr lang="zh-CN" altLang="en-US" dirty="0"/>
              <a:t> </a:t>
            </a:r>
            <a:r>
              <a:rPr lang="en-US" altLang="zh-CN" dirty="0"/>
              <a:t>7.3 </a:t>
            </a:r>
            <a:r>
              <a:rPr lang="zh-CN" altLang="zh-CN" dirty="0"/>
              <a:t>区块链在</a:t>
            </a:r>
            <a:r>
              <a:rPr lang="en-US" altLang="zh-CN" dirty="0"/>
              <a:t>IoT</a:t>
            </a:r>
            <a:r>
              <a:rPr lang="zh-CN" altLang="zh-CN" dirty="0"/>
              <a:t>安全中的应用</a:t>
            </a:r>
            <a:endParaRPr lang="zh-CN" altLang="en-US" dirty="0"/>
          </a:p>
        </p:txBody>
      </p:sp>
      <p:sp>
        <p:nvSpPr>
          <p:cNvPr id="74755" name="Text Box 3">
            <a:extLst>
              <a:ext uri="{FF2B5EF4-FFF2-40B4-BE49-F238E27FC236}">
                <a16:creationId xmlns:a16="http://schemas.microsoft.com/office/drawing/2014/main" id="{4B141FCD-162F-489D-90CA-259A4B978091}"/>
              </a:ext>
            </a:extLst>
          </p:cNvPr>
          <p:cNvSpPr txBox="1">
            <a:spLocks noChangeArrowheads="1"/>
          </p:cNvSpPr>
          <p:nvPr/>
        </p:nvSpPr>
        <p:spPr bwMode="auto">
          <a:xfrm>
            <a:off x="-2801938" y="7332663"/>
            <a:ext cx="317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endParaRPr lang="zh-CN" altLang="en-US" sz="1800">
              <a:solidFill>
                <a:srgbClr val="000000"/>
              </a:solidFill>
            </a:endParaRPr>
          </a:p>
        </p:txBody>
      </p:sp>
      <p:sp>
        <p:nvSpPr>
          <p:cNvPr id="74756" name="TextBox 49">
            <a:extLst>
              <a:ext uri="{FF2B5EF4-FFF2-40B4-BE49-F238E27FC236}">
                <a16:creationId xmlns:a16="http://schemas.microsoft.com/office/drawing/2014/main" id="{5BF72D42-62D5-4CA1-8ADB-A5C03F7FAEB4}"/>
              </a:ext>
            </a:extLst>
          </p:cNvPr>
          <p:cNvSpPr txBox="1">
            <a:spLocks noChangeArrowheads="1"/>
          </p:cNvSpPr>
          <p:nvPr/>
        </p:nvSpPr>
        <p:spPr bwMode="auto">
          <a:xfrm>
            <a:off x="107950" y="981075"/>
            <a:ext cx="8834438" cy="461963"/>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en-US" altLang="zh-CN" sz="2400" b="1" dirty="0">
                <a:latin typeface="黑体" panose="02010609060101010101" pitchFamily="49" charset="-122"/>
                <a:ea typeface="黑体" panose="02010609060101010101" pitchFamily="49" charset="-122"/>
              </a:rPr>
              <a:t>7.3.4 </a:t>
            </a:r>
            <a:r>
              <a:rPr lang="zh-CN" altLang="en-US" sz="2400" b="1" dirty="0">
                <a:latin typeface="黑体" panose="02010609060101010101" pitchFamily="49" charset="-122"/>
                <a:ea typeface="黑体" panose="02010609060101010101" pitchFamily="49" charset="-122"/>
              </a:rPr>
              <a:t>物联网设备的权限与通信管理</a:t>
            </a:r>
          </a:p>
        </p:txBody>
      </p:sp>
      <p:pic>
        <p:nvPicPr>
          <p:cNvPr id="3" name="图片 2">
            <a:extLst>
              <a:ext uri="{FF2B5EF4-FFF2-40B4-BE49-F238E27FC236}">
                <a16:creationId xmlns:a16="http://schemas.microsoft.com/office/drawing/2014/main" id="{D68A4F8B-C64B-4FF6-893D-3286EB6F94A1}"/>
              </a:ext>
            </a:extLst>
          </p:cNvPr>
          <p:cNvPicPr>
            <a:picLocks noChangeAspect="1"/>
          </p:cNvPicPr>
          <p:nvPr/>
        </p:nvPicPr>
        <p:blipFill>
          <a:blip r:embed="rId3"/>
          <a:stretch>
            <a:fillRect/>
          </a:stretch>
        </p:blipFill>
        <p:spPr>
          <a:xfrm>
            <a:off x="4583633" y="4221089"/>
            <a:ext cx="4116034" cy="2601056"/>
          </a:xfrm>
          <a:prstGeom prst="rect">
            <a:avLst/>
          </a:prstGeom>
        </p:spPr>
      </p:pic>
      <p:sp>
        <p:nvSpPr>
          <p:cNvPr id="8" name="文本框 7">
            <a:extLst>
              <a:ext uri="{FF2B5EF4-FFF2-40B4-BE49-F238E27FC236}">
                <a16:creationId xmlns:a16="http://schemas.microsoft.com/office/drawing/2014/main" id="{07C68FBF-17BD-4ECB-8B43-8045BAE624E5}"/>
              </a:ext>
            </a:extLst>
          </p:cNvPr>
          <p:cNvSpPr txBox="1"/>
          <p:nvPr/>
        </p:nvSpPr>
        <p:spPr>
          <a:xfrm>
            <a:off x="107950" y="1556792"/>
            <a:ext cx="8834438" cy="2677656"/>
          </a:xfrm>
          <a:prstGeom prst="rect">
            <a:avLst/>
          </a:prstGeom>
          <a:noFill/>
        </p:spPr>
        <p:txBody>
          <a:bodyPr wrap="square">
            <a:spAutoFit/>
          </a:bodyPr>
          <a:lstStyle/>
          <a:p>
            <a:pPr marL="342900" indent="-342900">
              <a:buFont typeface="Wingdings" panose="05000000000000000000" pitchFamily="2" charset="2"/>
              <a:buChar char="l"/>
            </a:pPr>
            <a:r>
              <a:rPr lang="zh-CN" altLang="en-US" sz="2400" dirty="0">
                <a:latin typeface="宋体" panose="02010600030101010101" pitchFamily="2" charset="-122"/>
              </a:rPr>
              <a:t>基于区块链技术的物联网设备管理体系：</a:t>
            </a:r>
            <a:endParaRPr lang="en-US" altLang="zh-CN" sz="2400" dirty="0">
              <a:latin typeface="宋体" panose="02010600030101010101" pitchFamily="2" charset="-122"/>
            </a:endParaRPr>
          </a:p>
          <a:p>
            <a:pPr marL="800100" lvl="1" indent="-342900">
              <a:buFont typeface="Arial" panose="020B0604020202020204" pitchFamily="34" charset="0"/>
              <a:buChar char="•"/>
            </a:pPr>
            <a:r>
              <a:rPr lang="zh-CN" altLang="en-US" sz="2400" dirty="0">
                <a:latin typeface="宋体" panose="02010600030101010101" pitchFamily="2" charset="-122"/>
              </a:rPr>
              <a:t>系统初始阶段，将设备的初始权限记录和一些公共参数记录在区块链上</a:t>
            </a:r>
            <a:endParaRPr lang="en-US" altLang="zh-CN" sz="2400" dirty="0">
              <a:latin typeface="宋体" panose="02010600030101010101" pitchFamily="2" charset="-122"/>
            </a:endParaRPr>
          </a:p>
          <a:p>
            <a:pPr marL="800100" lvl="1" indent="-342900">
              <a:buFont typeface="Arial" panose="020B0604020202020204" pitchFamily="34" charset="0"/>
              <a:buChar char="•"/>
            </a:pPr>
            <a:r>
              <a:rPr lang="zh-CN" altLang="en-US" sz="2400" dirty="0">
                <a:latin typeface="宋体" panose="02010600030101010101" pitchFamily="2" charset="-122"/>
              </a:rPr>
              <a:t>设备间进行通信或控制。</a:t>
            </a:r>
            <a:endParaRPr lang="en-US" altLang="zh-CN" sz="2400" dirty="0">
              <a:latin typeface="宋体" panose="02010600030101010101" pitchFamily="2" charset="-122"/>
            </a:endParaRPr>
          </a:p>
          <a:p>
            <a:pPr marL="800100" lvl="1" indent="-342900">
              <a:buFont typeface="Arial" panose="020B0604020202020204" pitchFamily="34" charset="0"/>
              <a:buChar char="•"/>
            </a:pPr>
            <a:r>
              <a:rPr lang="zh-CN" altLang="en-US" sz="2400" dirty="0">
                <a:latin typeface="宋体" panose="02010600030101010101" pitchFamily="2" charset="-122"/>
              </a:rPr>
              <a:t>设备间的通信以及控制指令依照时间顺序，记录至区块链</a:t>
            </a:r>
            <a:r>
              <a:rPr lang="zh-CN" altLang="en-US" dirty="0"/>
              <a:t>。</a:t>
            </a:r>
            <a:endParaRPr lang="en-US" altLang="zh-CN" dirty="0"/>
          </a:p>
          <a:p>
            <a:pPr marL="800100" lvl="1" indent="-342900">
              <a:buFont typeface="Arial" panose="020B0604020202020204" pitchFamily="34" charset="0"/>
              <a:buChar char="•"/>
            </a:pPr>
            <a:r>
              <a:rPr lang="zh-CN" altLang="en-US" sz="2400" dirty="0">
                <a:latin typeface="宋体" panose="02010600030101010101" pitchFamily="2" charset="-122"/>
              </a:rPr>
              <a:t>区块链系统发布了记录着指令的区块后，设备身份和权限得到确认，指令才能执行。</a:t>
            </a:r>
            <a:endParaRPr lang="en-US" altLang="zh-CN" sz="2400" dirty="0">
              <a:latin typeface="宋体" panose="02010600030101010101" pitchFamily="2" charset="-122"/>
            </a:endParaRPr>
          </a:p>
        </p:txBody>
      </p:sp>
      <p:sp>
        <p:nvSpPr>
          <p:cNvPr id="7" name="灯片编号占位符 11">
            <a:extLst>
              <a:ext uri="{FF2B5EF4-FFF2-40B4-BE49-F238E27FC236}">
                <a16:creationId xmlns:a16="http://schemas.microsoft.com/office/drawing/2014/main" id="{87AFC2AF-DE2F-4753-9E8D-31CAC7C1268E}"/>
              </a:ext>
            </a:extLst>
          </p:cNvPr>
          <p:cNvSpPr txBox="1"/>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C0467549-0019-46EF-9858-B2107E28759E}" type="slidenum">
              <a:rPr lang="zh-CN" altLang="en-US" sz="1800">
                <a:latin typeface="Calibri" panose="020F0502020204030204" pitchFamily="34" charset="0"/>
                <a:ea typeface="宋体" panose="02010600030101010101" pitchFamily="2" charset="-122"/>
              </a:rPr>
              <a:t>15</a:t>
            </a:fld>
            <a:endParaRPr lang="zh-CN" altLang="en-US" sz="18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352561848"/>
      </p:ext>
    </p:extLst>
  </p:cSld>
  <p:clrMapOvr>
    <a:masterClrMapping/>
  </p:clrMapOvr>
  <p:transition advTm="16782"/>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Text Box 3">
            <a:extLst>
              <a:ext uri="{FF2B5EF4-FFF2-40B4-BE49-F238E27FC236}">
                <a16:creationId xmlns:a16="http://schemas.microsoft.com/office/drawing/2014/main" id="{4B141FCD-162F-489D-90CA-259A4B978091}"/>
              </a:ext>
            </a:extLst>
          </p:cNvPr>
          <p:cNvSpPr txBox="1">
            <a:spLocks noChangeArrowheads="1"/>
          </p:cNvSpPr>
          <p:nvPr/>
        </p:nvSpPr>
        <p:spPr bwMode="auto">
          <a:xfrm>
            <a:off x="-2801938" y="7332663"/>
            <a:ext cx="317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endParaRPr lang="zh-CN" altLang="en-US" sz="1800">
              <a:solidFill>
                <a:srgbClr val="000000"/>
              </a:solidFill>
            </a:endParaRPr>
          </a:p>
        </p:txBody>
      </p:sp>
      <p:sp>
        <p:nvSpPr>
          <p:cNvPr id="74756" name="TextBox 49">
            <a:extLst>
              <a:ext uri="{FF2B5EF4-FFF2-40B4-BE49-F238E27FC236}">
                <a16:creationId xmlns:a16="http://schemas.microsoft.com/office/drawing/2014/main" id="{5BF72D42-62D5-4CA1-8ADB-A5C03F7FAEB4}"/>
              </a:ext>
            </a:extLst>
          </p:cNvPr>
          <p:cNvSpPr txBox="1">
            <a:spLocks noChangeArrowheads="1"/>
          </p:cNvSpPr>
          <p:nvPr/>
        </p:nvSpPr>
        <p:spPr bwMode="auto">
          <a:xfrm>
            <a:off x="107950" y="981075"/>
            <a:ext cx="8834438" cy="461963"/>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en-US" altLang="zh-CN" sz="2400" b="1" dirty="0">
                <a:latin typeface="黑体" panose="02010609060101010101" pitchFamily="49" charset="-122"/>
                <a:ea typeface="黑体" panose="02010609060101010101" pitchFamily="49" charset="-122"/>
              </a:rPr>
              <a:t>7.3.4 </a:t>
            </a:r>
            <a:r>
              <a:rPr lang="zh-CN" altLang="en-US" sz="2400" b="1" dirty="0">
                <a:latin typeface="黑体" panose="02010609060101010101" pitchFamily="49" charset="-122"/>
                <a:ea typeface="黑体" panose="02010609060101010101" pitchFamily="49" charset="-122"/>
              </a:rPr>
              <a:t>物联网设备的权限与通信管理</a:t>
            </a:r>
          </a:p>
        </p:txBody>
      </p:sp>
      <p:sp>
        <p:nvSpPr>
          <p:cNvPr id="8" name="文本框 7">
            <a:extLst>
              <a:ext uri="{FF2B5EF4-FFF2-40B4-BE49-F238E27FC236}">
                <a16:creationId xmlns:a16="http://schemas.microsoft.com/office/drawing/2014/main" id="{07C68FBF-17BD-4ECB-8B43-8045BAE624E5}"/>
              </a:ext>
            </a:extLst>
          </p:cNvPr>
          <p:cNvSpPr txBox="1"/>
          <p:nvPr/>
        </p:nvSpPr>
        <p:spPr>
          <a:xfrm>
            <a:off x="539552" y="1916832"/>
            <a:ext cx="8258820" cy="2308324"/>
          </a:xfrm>
          <a:prstGeom prst="rect">
            <a:avLst/>
          </a:prstGeom>
          <a:noFill/>
        </p:spPr>
        <p:txBody>
          <a:bodyPr wrap="square">
            <a:spAutoFit/>
          </a:bodyPr>
          <a:lstStyle/>
          <a:p>
            <a:pPr marL="342900" indent="-342900">
              <a:buFont typeface="Wingdings" panose="05000000000000000000" pitchFamily="2" charset="2"/>
              <a:buChar char="l"/>
            </a:pPr>
            <a:r>
              <a:rPr lang="zh-CN" altLang="en-US" sz="2400" dirty="0">
                <a:latin typeface="宋体" panose="02010600030101010101" pitchFamily="2" charset="-122"/>
              </a:rPr>
              <a:t>该系统引入区块链，全部的通信和控制消息数据都在区块链上，保证设备运行记录真实有效，完整可靠，可追溯</a:t>
            </a:r>
            <a:endParaRPr lang="en-US" altLang="zh-CN" sz="2400" dirty="0">
              <a:latin typeface="宋体" panose="02010600030101010101" pitchFamily="2" charset="-122"/>
            </a:endParaRPr>
          </a:p>
          <a:p>
            <a:pPr marL="342900" indent="-342900">
              <a:buFont typeface="Wingdings" panose="05000000000000000000" pitchFamily="2" charset="2"/>
              <a:buChar char="l"/>
            </a:pPr>
            <a:r>
              <a:rPr lang="zh-CN" altLang="en-US" sz="2400" dirty="0">
                <a:latin typeface="宋体" panose="02010600030101010101" pitchFamily="2" charset="-122"/>
              </a:rPr>
              <a:t>引入区块链，不需要中心节点进行设备的统一管理，消除了中心节点的安全风险，能够有效抵抗 </a:t>
            </a:r>
            <a:r>
              <a:rPr lang="en-US" altLang="zh-CN" sz="2400" dirty="0">
                <a:latin typeface="宋体" panose="02010600030101010101" pitchFamily="2" charset="-122"/>
              </a:rPr>
              <a:t>DDoS </a:t>
            </a:r>
            <a:r>
              <a:rPr lang="zh-CN" altLang="en-US" sz="2400" dirty="0">
                <a:latin typeface="宋体" panose="02010600030101010101" pitchFamily="2" charset="-122"/>
              </a:rPr>
              <a:t>攻击。</a:t>
            </a:r>
            <a:endParaRPr lang="en-US" altLang="zh-CN" sz="2400" dirty="0">
              <a:latin typeface="宋体" panose="02010600030101010101" pitchFamily="2" charset="-122"/>
            </a:endParaRPr>
          </a:p>
          <a:p>
            <a:pPr marL="342900" indent="-342900">
              <a:buFont typeface="Wingdings" panose="05000000000000000000" pitchFamily="2" charset="2"/>
              <a:buChar char="l"/>
            </a:pPr>
            <a:r>
              <a:rPr lang="zh-CN" altLang="en-US" sz="2400" dirty="0">
                <a:latin typeface="宋体" panose="02010600030101010101" pitchFamily="2" charset="-122"/>
              </a:rPr>
              <a:t>权限记录被存储在区块链上，保证了设备不会越权请求和控制</a:t>
            </a:r>
            <a:endParaRPr lang="en-US" altLang="zh-CN" sz="2400" dirty="0">
              <a:latin typeface="宋体" panose="02010600030101010101" pitchFamily="2" charset="-122"/>
            </a:endParaRPr>
          </a:p>
        </p:txBody>
      </p:sp>
      <p:pic>
        <p:nvPicPr>
          <p:cNvPr id="1026" name="Picture 2" descr="What is a Distributed Denial of Service (DDoS) attack? | Varonis">
            <a:extLst>
              <a:ext uri="{FF2B5EF4-FFF2-40B4-BE49-F238E27FC236}">
                <a16:creationId xmlns:a16="http://schemas.microsoft.com/office/drawing/2014/main" id="{0F625EEA-09CE-4EAE-8352-B4A041487E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4437994"/>
            <a:ext cx="5741044" cy="1918601"/>
          </a:xfrm>
          <a:prstGeom prst="rect">
            <a:avLst/>
          </a:prstGeom>
          <a:noFill/>
          <a:extLst>
            <a:ext uri="{909E8E84-426E-40DD-AFC4-6F175D3DCCD1}">
              <a14:hiddenFill xmlns:a14="http://schemas.microsoft.com/office/drawing/2010/main">
                <a:solidFill>
                  <a:srgbClr val="FFFFFF"/>
                </a:solidFill>
              </a14:hiddenFill>
            </a:ext>
          </a:extLst>
        </p:spPr>
      </p:pic>
      <p:sp>
        <p:nvSpPr>
          <p:cNvPr id="9" name="灯片编号占位符 11">
            <a:extLst>
              <a:ext uri="{FF2B5EF4-FFF2-40B4-BE49-F238E27FC236}">
                <a16:creationId xmlns:a16="http://schemas.microsoft.com/office/drawing/2014/main" id="{768CC093-6B4D-473D-BCE8-456594E2DCC3}"/>
              </a:ext>
            </a:extLst>
          </p:cNvPr>
          <p:cNvSpPr txBox="1"/>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C0467549-0019-46EF-9858-B2107E28759E}" type="slidenum">
              <a:rPr lang="zh-CN" altLang="en-US" sz="1800">
                <a:latin typeface="Calibri" panose="020F0502020204030204" pitchFamily="34" charset="0"/>
                <a:ea typeface="宋体" panose="02010600030101010101" pitchFamily="2" charset="-122"/>
              </a:rPr>
              <a:t>16</a:t>
            </a:fld>
            <a:endParaRPr lang="zh-CN" altLang="en-US" sz="1800" dirty="0">
              <a:latin typeface="Calibri" panose="020F0502020204030204" pitchFamily="34" charset="0"/>
              <a:ea typeface="宋体" panose="02010600030101010101" pitchFamily="2" charset="-122"/>
            </a:endParaRPr>
          </a:p>
        </p:txBody>
      </p:sp>
      <p:sp>
        <p:nvSpPr>
          <p:cNvPr id="10" name="Rectangle 2">
            <a:extLst>
              <a:ext uri="{FF2B5EF4-FFF2-40B4-BE49-F238E27FC236}">
                <a16:creationId xmlns:a16="http://schemas.microsoft.com/office/drawing/2014/main" id="{2B2C70DA-A644-49DE-A2AF-23CED564FF26}"/>
              </a:ext>
            </a:extLst>
          </p:cNvPr>
          <p:cNvSpPr txBox="1">
            <a:spLocks noChangeArrowheads="1"/>
          </p:cNvSpPr>
          <p:nvPr/>
        </p:nvSpPr>
        <p:spPr>
          <a:xfrm>
            <a:off x="0" y="0"/>
            <a:ext cx="9144000" cy="692150"/>
          </a:xfrm>
          <a:prstGeom prst="rect">
            <a:avLst/>
          </a:prstGeom>
          <a:solidFill>
            <a:srgbClr val="0070C0"/>
          </a:soli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p:spPr>
        <p:txBody>
          <a:bodyPr vert="horz" lIns="91440" tIns="45720" rIns="91440" bIns="45720" rtlCol="0" anchor="ctr">
            <a:noAutofit/>
          </a:bodyPr>
          <a:lstStyle>
            <a:lvl1pPr algn="ctr" rtl="0" eaLnBrk="0" fontAlgn="base" hangingPunct="0">
              <a:spcBef>
                <a:spcPct val="0"/>
              </a:spcBef>
              <a:spcAft>
                <a:spcPct val="0"/>
              </a:spcAft>
              <a:defRPr sz="2800" kern="1200">
                <a:solidFill>
                  <a:schemeClr val="bg1"/>
                </a:solidFill>
                <a:latin typeface="微软雅黑" pitchFamily="34" charset="-122"/>
                <a:ea typeface="微软雅黑" pitchFamily="34" charset="-122"/>
                <a:cs typeface="+mj-cs"/>
              </a:defRPr>
            </a:lvl1pPr>
            <a:lvl2pPr algn="ctr" rtl="0" eaLnBrk="0" fontAlgn="base" hangingPunct="0">
              <a:spcBef>
                <a:spcPct val="0"/>
              </a:spcBef>
              <a:spcAft>
                <a:spcPct val="0"/>
              </a:spcAft>
              <a:defRPr sz="2800">
                <a:solidFill>
                  <a:schemeClr val="bg1"/>
                </a:solidFill>
                <a:latin typeface="微软雅黑" pitchFamily="34" charset="-122"/>
                <a:ea typeface="微软雅黑" pitchFamily="34" charset="-122"/>
              </a:defRPr>
            </a:lvl2pPr>
            <a:lvl3pPr algn="ctr" rtl="0" eaLnBrk="0" fontAlgn="base" hangingPunct="0">
              <a:spcBef>
                <a:spcPct val="0"/>
              </a:spcBef>
              <a:spcAft>
                <a:spcPct val="0"/>
              </a:spcAft>
              <a:defRPr sz="2800">
                <a:solidFill>
                  <a:schemeClr val="bg1"/>
                </a:solidFill>
                <a:latin typeface="微软雅黑" pitchFamily="34" charset="-122"/>
                <a:ea typeface="微软雅黑" pitchFamily="34" charset="-122"/>
              </a:defRPr>
            </a:lvl3pPr>
            <a:lvl4pPr algn="ctr" rtl="0" eaLnBrk="0" fontAlgn="base" hangingPunct="0">
              <a:spcBef>
                <a:spcPct val="0"/>
              </a:spcBef>
              <a:spcAft>
                <a:spcPct val="0"/>
              </a:spcAft>
              <a:defRPr sz="2800">
                <a:solidFill>
                  <a:schemeClr val="bg1"/>
                </a:solidFill>
                <a:latin typeface="微软雅黑" pitchFamily="34" charset="-122"/>
                <a:ea typeface="微软雅黑" pitchFamily="34" charset="-122"/>
              </a:defRPr>
            </a:lvl4pPr>
            <a:lvl5pPr algn="ctr" rtl="0" eaLnBrk="0" fontAlgn="base" hangingPunct="0">
              <a:spcBef>
                <a:spcPct val="0"/>
              </a:spcBef>
              <a:spcAft>
                <a:spcPct val="0"/>
              </a:spcAft>
              <a:defRPr sz="2800">
                <a:solidFill>
                  <a:schemeClr val="bg1"/>
                </a:solidFill>
                <a:latin typeface="微软雅黑" pitchFamily="34" charset="-122"/>
                <a:ea typeface="微软雅黑" pitchFamily="34" charset="-122"/>
              </a:defRPr>
            </a:lvl5pPr>
            <a:lvl6pPr marL="457200" algn="ctr" rtl="0" fontAlgn="base">
              <a:spcBef>
                <a:spcPct val="0"/>
              </a:spcBef>
              <a:spcAft>
                <a:spcPct val="0"/>
              </a:spcAft>
              <a:defRPr sz="2800">
                <a:solidFill>
                  <a:schemeClr val="bg1"/>
                </a:solidFill>
                <a:latin typeface="微软雅黑" pitchFamily="34" charset="-122"/>
                <a:ea typeface="微软雅黑" pitchFamily="34" charset="-122"/>
              </a:defRPr>
            </a:lvl6pPr>
            <a:lvl7pPr marL="914400" algn="ctr" rtl="0" fontAlgn="base">
              <a:spcBef>
                <a:spcPct val="0"/>
              </a:spcBef>
              <a:spcAft>
                <a:spcPct val="0"/>
              </a:spcAft>
              <a:defRPr sz="2800">
                <a:solidFill>
                  <a:schemeClr val="bg1"/>
                </a:solidFill>
                <a:latin typeface="微软雅黑" pitchFamily="34" charset="-122"/>
                <a:ea typeface="微软雅黑" pitchFamily="34" charset="-122"/>
              </a:defRPr>
            </a:lvl7pPr>
            <a:lvl8pPr marL="1371600" algn="ctr" rtl="0" fontAlgn="base">
              <a:spcBef>
                <a:spcPct val="0"/>
              </a:spcBef>
              <a:spcAft>
                <a:spcPct val="0"/>
              </a:spcAft>
              <a:defRPr sz="2800">
                <a:solidFill>
                  <a:schemeClr val="bg1"/>
                </a:solidFill>
                <a:latin typeface="微软雅黑" pitchFamily="34" charset="-122"/>
                <a:ea typeface="微软雅黑" pitchFamily="34" charset="-122"/>
              </a:defRPr>
            </a:lvl8pPr>
            <a:lvl9pPr marL="1828800" algn="ctr" rtl="0" fontAlgn="base">
              <a:spcBef>
                <a:spcPct val="0"/>
              </a:spcBef>
              <a:spcAft>
                <a:spcPct val="0"/>
              </a:spcAft>
              <a:defRPr sz="2800">
                <a:solidFill>
                  <a:schemeClr val="bg1"/>
                </a:solidFill>
                <a:latin typeface="微软雅黑" pitchFamily="34" charset="-122"/>
                <a:ea typeface="微软雅黑" pitchFamily="34" charset="-122"/>
              </a:defRPr>
            </a:lvl9pPr>
          </a:lstStyle>
          <a:p>
            <a:pPr eaLnBrk="1" fontAlgn="auto" hangingPunct="1">
              <a:spcAft>
                <a:spcPts val="0"/>
              </a:spcAft>
              <a:defRPr/>
            </a:pPr>
            <a:r>
              <a:rPr lang="zh-CN" altLang="en-US"/>
              <a:t> </a:t>
            </a:r>
            <a:r>
              <a:rPr lang="en-US" altLang="zh-CN"/>
              <a:t>7.3 </a:t>
            </a:r>
            <a:r>
              <a:rPr lang="zh-CN" altLang="zh-CN"/>
              <a:t>区块链在</a:t>
            </a:r>
            <a:r>
              <a:rPr lang="en-US" altLang="zh-CN"/>
              <a:t>IoT</a:t>
            </a:r>
            <a:r>
              <a:rPr lang="zh-CN" altLang="zh-CN"/>
              <a:t>安全中的应用</a:t>
            </a:r>
            <a:endParaRPr lang="zh-CN" altLang="en-US" dirty="0"/>
          </a:p>
        </p:txBody>
      </p:sp>
    </p:spTree>
    <p:extLst>
      <p:ext uri="{BB962C8B-B14F-4D97-AF65-F5344CB8AC3E}">
        <p14:creationId xmlns:p14="http://schemas.microsoft.com/office/powerpoint/2010/main" val="75315824"/>
      </p:ext>
    </p:extLst>
  </p:cSld>
  <p:clrMapOvr>
    <a:masterClrMapping/>
  </p:clrMapOvr>
  <p:transition advTm="16782"/>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755" name="Text Box 3">
            <a:extLst>
              <a:ext uri="{FF2B5EF4-FFF2-40B4-BE49-F238E27FC236}">
                <a16:creationId xmlns:a16="http://schemas.microsoft.com/office/drawing/2014/main" id="{4B141FCD-162F-489D-90CA-259A4B978091}"/>
              </a:ext>
            </a:extLst>
          </p:cNvPr>
          <p:cNvSpPr txBox="1">
            <a:spLocks noChangeArrowheads="1"/>
          </p:cNvSpPr>
          <p:nvPr/>
        </p:nvSpPr>
        <p:spPr bwMode="auto">
          <a:xfrm>
            <a:off x="-2801938" y="7332663"/>
            <a:ext cx="317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endParaRPr lang="zh-CN" altLang="en-US" sz="1800">
              <a:solidFill>
                <a:srgbClr val="000000"/>
              </a:solidFill>
            </a:endParaRPr>
          </a:p>
        </p:txBody>
      </p:sp>
      <p:sp>
        <p:nvSpPr>
          <p:cNvPr id="74756" name="TextBox 49">
            <a:extLst>
              <a:ext uri="{FF2B5EF4-FFF2-40B4-BE49-F238E27FC236}">
                <a16:creationId xmlns:a16="http://schemas.microsoft.com/office/drawing/2014/main" id="{5BF72D42-62D5-4CA1-8ADB-A5C03F7FAEB4}"/>
              </a:ext>
            </a:extLst>
          </p:cNvPr>
          <p:cNvSpPr txBox="1">
            <a:spLocks noChangeArrowheads="1"/>
          </p:cNvSpPr>
          <p:nvPr/>
        </p:nvSpPr>
        <p:spPr bwMode="auto">
          <a:xfrm>
            <a:off x="107950" y="981075"/>
            <a:ext cx="8834438" cy="461963"/>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en-US" altLang="zh-CN" sz="2400" b="1" dirty="0">
                <a:latin typeface="黑体" panose="02010609060101010101" pitchFamily="49" charset="-122"/>
                <a:ea typeface="黑体" panose="02010609060101010101" pitchFamily="49" charset="-122"/>
              </a:rPr>
              <a:t>7.3.5 </a:t>
            </a:r>
            <a:r>
              <a:rPr lang="zh-CN" altLang="en-US" sz="2400" b="1" dirty="0">
                <a:latin typeface="黑体" panose="02010609060101010101" pitchFamily="49" charset="-122"/>
                <a:ea typeface="黑体" panose="02010609060101010101" pitchFamily="49" charset="-122"/>
              </a:rPr>
              <a:t>车联网中的数据安全存储</a:t>
            </a:r>
          </a:p>
        </p:txBody>
      </p:sp>
      <p:sp>
        <p:nvSpPr>
          <p:cNvPr id="16" name="灯片编号占位符 11">
            <a:extLst>
              <a:ext uri="{FF2B5EF4-FFF2-40B4-BE49-F238E27FC236}">
                <a16:creationId xmlns:a16="http://schemas.microsoft.com/office/drawing/2014/main" id="{37C485B0-278F-48DF-B071-667B2E827EBB}"/>
              </a:ext>
            </a:extLst>
          </p:cNvPr>
          <p:cNvSpPr txBox="1"/>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C0467549-0019-46EF-9858-B2107E28759E}" type="slidenum">
              <a:rPr lang="zh-CN" altLang="en-US" sz="1800">
                <a:latin typeface="Calibri" panose="020F0502020204030204" pitchFamily="34" charset="0"/>
                <a:ea typeface="宋体" panose="02010600030101010101" pitchFamily="2" charset="-122"/>
              </a:rPr>
              <a:t>17</a:t>
            </a:fld>
            <a:endParaRPr lang="zh-CN" altLang="en-US" sz="1800" dirty="0">
              <a:latin typeface="Calibri" panose="020F0502020204030204" pitchFamily="34" charset="0"/>
              <a:ea typeface="宋体" panose="02010600030101010101" pitchFamily="2" charset="-122"/>
            </a:endParaRPr>
          </a:p>
        </p:txBody>
      </p:sp>
      <p:sp>
        <p:nvSpPr>
          <p:cNvPr id="3" name="文本框 2">
            <a:extLst>
              <a:ext uri="{FF2B5EF4-FFF2-40B4-BE49-F238E27FC236}">
                <a16:creationId xmlns:a16="http://schemas.microsoft.com/office/drawing/2014/main" id="{34B3A466-9715-4E31-AD48-E5F6D367D1FC}"/>
              </a:ext>
            </a:extLst>
          </p:cNvPr>
          <p:cNvSpPr txBox="1"/>
          <p:nvPr/>
        </p:nvSpPr>
        <p:spPr>
          <a:xfrm>
            <a:off x="589460" y="2564904"/>
            <a:ext cx="8352928" cy="2677656"/>
          </a:xfrm>
          <a:prstGeom prst="rect">
            <a:avLst/>
          </a:prstGeom>
          <a:noFill/>
        </p:spPr>
        <p:txBody>
          <a:bodyPr wrap="square" rtlCol="0">
            <a:spAutoFit/>
          </a:bodyPr>
          <a:lstStyle/>
          <a:p>
            <a:pPr marL="457200" indent="-457200">
              <a:buFont typeface="Wingdings" panose="05000000000000000000" pitchFamily="2" charset="2"/>
              <a:buChar char="n"/>
            </a:pPr>
            <a:r>
              <a:rPr lang="zh-CN" altLang="en-US" sz="2800" dirty="0">
                <a:latin typeface="宋体" panose="02010600030101010101" pitchFamily="2" charset="-122"/>
              </a:rPr>
              <a:t>为什么车联网需要区块链？</a:t>
            </a:r>
            <a:endParaRPr lang="en-US" altLang="zh-CN" sz="2800" dirty="0">
              <a:latin typeface="宋体" panose="02010600030101010101" pitchFamily="2" charset="-122"/>
            </a:endParaRPr>
          </a:p>
          <a:p>
            <a:pPr marL="457200" indent="-457200">
              <a:buFont typeface="Wingdings" panose="05000000000000000000" pitchFamily="2" charset="2"/>
              <a:buChar char="n"/>
            </a:pPr>
            <a:endParaRPr lang="en-US" altLang="zh-CN" sz="2800" dirty="0">
              <a:latin typeface="宋体" panose="02010600030101010101" pitchFamily="2" charset="-122"/>
            </a:endParaRPr>
          </a:p>
          <a:p>
            <a:pPr marL="800100" lvl="1" indent="-342900">
              <a:spcBef>
                <a:spcPts val="0"/>
              </a:spcBef>
              <a:buFont typeface="Wingdings" panose="05000000000000000000" pitchFamily="2" charset="2"/>
              <a:buChar char="l"/>
            </a:pPr>
            <a:r>
              <a:rPr lang="zh-CN" altLang="en-US" sz="2400" dirty="0"/>
              <a:t>消息匿名传播，消息的真实性</a:t>
            </a:r>
          </a:p>
          <a:p>
            <a:pPr>
              <a:spcBef>
                <a:spcPts val="0"/>
              </a:spcBef>
              <a:buFont typeface="Wingdings" panose="05000000000000000000" pitchFamily="2" charset="2"/>
              <a:buChar char="n"/>
            </a:pPr>
            <a:endParaRPr lang="en-US" altLang="zh-CN" sz="2400" dirty="0"/>
          </a:p>
          <a:p>
            <a:pPr marL="800100" lvl="1" indent="-342900">
              <a:spcBef>
                <a:spcPts val="0"/>
              </a:spcBef>
              <a:buFont typeface="Wingdings" panose="05000000000000000000" pitchFamily="2" charset="2"/>
              <a:buChar char="l"/>
            </a:pPr>
            <a:r>
              <a:rPr lang="zh-CN" altLang="en-US" sz="2400" dirty="0"/>
              <a:t>发送消息的积极性</a:t>
            </a:r>
            <a:endParaRPr lang="en-US" altLang="zh-CN" sz="2400" dirty="0"/>
          </a:p>
          <a:p>
            <a:pPr marL="1257300" lvl="2" indent="-342900">
              <a:spcBef>
                <a:spcPts val="0"/>
              </a:spcBef>
              <a:buFont typeface="Arial" panose="020B0604020202020204" pitchFamily="34" charset="0"/>
              <a:buChar char="•"/>
            </a:pPr>
            <a:r>
              <a:rPr lang="zh-CN" altLang="en-US" sz="2200" dirty="0"/>
              <a:t>特别是考虑隐私的情况下</a:t>
            </a:r>
            <a:endParaRPr lang="en-US" altLang="zh-CN" sz="2200" dirty="0"/>
          </a:p>
          <a:p>
            <a:endParaRPr lang="zh-CN" altLang="en-US" dirty="0"/>
          </a:p>
        </p:txBody>
      </p:sp>
      <p:sp>
        <p:nvSpPr>
          <p:cNvPr id="7" name="Rectangle 2">
            <a:extLst>
              <a:ext uri="{FF2B5EF4-FFF2-40B4-BE49-F238E27FC236}">
                <a16:creationId xmlns:a16="http://schemas.microsoft.com/office/drawing/2014/main" id="{1957B50C-040B-4F7C-95C9-D34E4F13587F}"/>
              </a:ext>
            </a:extLst>
          </p:cNvPr>
          <p:cNvSpPr txBox="1">
            <a:spLocks noChangeArrowheads="1"/>
          </p:cNvSpPr>
          <p:nvPr/>
        </p:nvSpPr>
        <p:spPr>
          <a:xfrm>
            <a:off x="0" y="0"/>
            <a:ext cx="9144000" cy="692150"/>
          </a:xfrm>
          <a:prstGeom prst="rect">
            <a:avLst/>
          </a:prstGeom>
          <a:solidFill>
            <a:srgbClr val="0070C0"/>
          </a:soli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p:spPr>
        <p:txBody>
          <a:bodyPr vert="horz" lIns="91440" tIns="45720" rIns="91440" bIns="45720" rtlCol="0" anchor="ctr">
            <a:noAutofit/>
          </a:bodyPr>
          <a:lstStyle>
            <a:lvl1pPr algn="ctr" rtl="0" eaLnBrk="0" fontAlgn="base" hangingPunct="0">
              <a:spcBef>
                <a:spcPct val="0"/>
              </a:spcBef>
              <a:spcAft>
                <a:spcPct val="0"/>
              </a:spcAft>
              <a:defRPr sz="2800" kern="1200">
                <a:solidFill>
                  <a:schemeClr val="bg1"/>
                </a:solidFill>
                <a:latin typeface="微软雅黑" pitchFamily="34" charset="-122"/>
                <a:ea typeface="微软雅黑" pitchFamily="34" charset="-122"/>
                <a:cs typeface="+mj-cs"/>
              </a:defRPr>
            </a:lvl1pPr>
            <a:lvl2pPr algn="ctr" rtl="0" eaLnBrk="0" fontAlgn="base" hangingPunct="0">
              <a:spcBef>
                <a:spcPct val="0"/>
              </a:spcBef>
              <a:spcAft>
                <a:spcPct val="0"/>
              </a:spcAft>
              <a:defRPr sz="2800">
                <a:solidFill>
                  <a:schemeClr val="bg1"/>
                </a:solidFill>
                <a:latin typeface="微软雅黑" pitchFamily="34" charset="-122"/>
                <a:ea typeface="微软雅黑" pitchFamily="34" charset="-122"/>
              </a:defRPr>
            </a:lvl2pPr>
            <a:lvl3pPr algn="ctr" rtl="0" eaLnBrk="0" fontAlgn="base" hangingPunct="0">
              <a:spcBef>
                <a:spcPct val="0"/>
              </a:spcBef>
              <a:spcAft>
                <a:spcPct val="0"/>
              </a:spcAft>
              <a:defRPr sz="2800">
                <a:solidFill>
                  <a:schemeClr val="bg1"/>
                </a:solidFill>
                <a:latin typeface="微软雅黑" pitchFamily="34" charset="-122"/>
                <a:ea typeface="微软雅黑" pitchFamily="34" charset="-122"/>
              </a:defRPr>
            </a:lvl3pPr>
            <a:lvl4pPr algn="ctr" rtl="0" eaLnBrk="0" fontAlgn="base" hangingPunct="0">
              <a:spcBef>
                <a:spcPct val="0"/>
              </a:spcBef>
              <a:spcAft>
                <a:spcPct val="0"/>
              </a:spcAft>
              <a:defRPr sz="2800">
                <a:solidFill>
                  <a:schemeClr val="bg1"/>
                </a:solidFill>
                <a:latin typeface="微软雅黑" pitchFamily="34" charset="-122"/>
                <a:ea typeface="微软雅黑" pitchFamily="34" charset="-122"/>
              </a:defRPr>
            </a:lvl4pPr>
            <a:lvl5pPr algn="ctr" rtl="0" eaLnBrk="0" fontAlgn="base" hangingPunct="0">
              <a:spcBef>
                <a:spcPct val="0"/>
              </a:spcBef>
              <a:spcAft>
                <a:spcPct val="0"/>
              </a:spcAft>
              <a:defRPr sz="2800">
                <a:solidFill>
                  <a:schemeClr val="bg1"/>
                </a:solidFill>
                <a:latin typeface="微软雅黑" pitchFamily="34" charset="-122"/>
                <a:ea typeface="微软雅黑" pitchFamily="34" charset="-122"/>
              </a:defRPr>
            </a:lvl5pPr>
            <a:lvl6pPr marL="457200" algn="ctr" rtl="0" fontAlgn="base">
              <a:spcBef>
                <a:spcPct val="0"/>
              </a:spcBef>
              <a:spcAft>
                <a:spcPct val="0"/>
              </a:spcAft>
              <a:defRPr sz="2800">
                <a:solidFill>
                  <a:schemeClr val="bg1"/>
                </a:solidFill>
                <a:latin typeface="微软雅黑" pitchFamily="34" charset="-122"/>
                <a:ea typeface="微软雅黑" pitchFamily="34" charset="-122"/>
              </a:defRPr>
            </a:lvl6pPr>
            <a:lvl7pPr marL="914400" algn="ctr" rtl="0" fontAlgn="base">
              <a:spcBef>
                <a:spcPct val="0"/>
              </a:spcBef>
              <a:spcAft>
                <a:spcPct val="0"/>
              </a:spcAft>
              <a:defRPr sz="2800">
                <a:solidFill>
                  <a:schemeClr val="bg1"/>
                </a:solidFill>
                <a:latin typeface="微软雅黑" pitchFamily="34" charset="-122"/>
                <a:ea typeface="微软雅黑" pitchFamily="34" charset="-122"/>
              </a:defRPr>
            </a:lvl7pPr>
            <a:lvl8pPr marL="1371600" algn="ctr" rtl="0" fontAlgn="base">
              <a:spcBef>
                <a:spcPct val="0"/>
              </a:spcBef>
              <a:spcAft>
                <a:spcPct val="0"/>
              </a:spcAft>
              <a:defRPr sz="2800">
                <a:solidFill>
                  <a:schemeClr val="bg1"/>
                </a:solidFill>
                <a:latin typeface="微软雅黑" pitchFamily="34" charset="-122"/>
                <a:ea typeface="微软雅黑" pitchFamily="34" charset="-122"/>
              </a:defRPr>
            </a:lvl8pPr>
            <a:lvl9pPr marL="1828800" algn="ctr" rtl="0" fontAlgn="base">
              <a:spcBef>
                <a:spcPct val="0"/>
              </a:spcBef>
              <a:spcAft>
                <a:spcPct val="0"/>
              </a:spcAft>
              <a:defRPr sz="2800">
                <a:solidFill>
                  <a:schemeClr val="bg1"/>
                </a:solidFill>
                <a:latin typeface="微软雅黑" pitchFamily="34" charset="-122"/>
                <a:ea typeface="微软雅黑" pitchFamily="34" charset="-122"/>
              </a:defRPr>
            </a:lvl9pPr>
          </a:lstStyle>
          <a:p>
            <a:pPr eaLnBrk="1" fontAlgn="auto" hangingPunct="1">
              <a:spcAft>
                <a:spcPts val="0"/>
              </a:spcAft>
              <a:defRPr/>
            </a:pPr>
            <a:r>
              <a:rPr lang="zh-CN" altLang="en-US"/>
              <a:t> </a:t>
            </a:r>
            <a:r>
              <a:rPr lang="en-US" altLang="zh-CN"/>
              <a:t>7.3 </a:t>
            </a:r>
            <a:r>
              <a:rPr lang="zh-CN" altLang="zh-CN"/>
              <a:t>区块链在</a:t>
            </a:r>
            <a:r>
              <a:rPr lang="en-US" altLang="zh-CN"/>
              <a:t>IoT</a:t>
            </a:r>
            <a:r>
              <a:rPr lang="zh-CN" altLang="zh-CN"/>
              <a:t>安全中的应用</a:t>
            </a:r>
            <a:endParaRPr lang="zh-CN" altLang="en-US" dirty="0"/>
          </a:p>
        </p:txBody>
      </p:sp>
    </p:spTree>
    <p:extLst>
      <p:ext uri="{BB962C8B-B14F-4D97-AF65-F5344CB8AC3E}">
        <p14:creationId xmlns:p14="http://schemas.microsoft.com/office/powerpoint/2010/main" val="2205080936"/>
      </p:ext>
    </p:extLst>
  </p:cSld>
  <p:clrMapOvr>
    <a:overrideClrMapping bg1="lt1" tx1="dk1" bg2="lt2" tx2="dk2" accent1="accent1" accent2="accent2" accent3="accent3" accent4="accent4" accent5="accent5" accent6="accent6" hlink="hlink" folHlink="folHlink"/>
  </p:clrMapOvr>
  <p:transition advTm="16782"/>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Text Box 3">
            <a:extLst>
              <a:ext uri="{FF2B5EF4-FFF2-40B4-BE49-F238E27FC236}">
                <a16:creationId xmlns:a16="http://schemas.microsoft.com/office/drawing/2014/main" id="{4B141FCD-162F-489D-90CA-259A4B978091}"/>
              </a:ext>
            </a:extLst>
          </p:cNvPr>
          <p:cNvSpPr txBox="1">
            <a:spLocks noChangeArrowheads="1"/>
          </p:cNvSpPr>
          <p:nvPr/>
        </p:nvSpPr>
        <p:spPr bwMode="auto">
          <a:xfrm>
            <a:off x="-2801938" y="7332663"/>
            <a:ext cx="317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endParaRPr lang="zh-CN" altLang="en-US" sz="1800">
              <a:solidFill>
                <a:srgbClr val="000000"/>
              </a:solidFill>
            </a:endParaRPr>
          </a:p>
        </p:txBody>
      </p:sp>
      <p:sp>
        <p:nvSpPr>
          <p:cNvPr id="74756" name="TextBox 49">
            <a:extLst>
              <a:ext uri="{FF2B5EF4-FFF2-40B4-BE49-F238E27FC236}">
                <a16:creationId xmlns:a16="http://schemas.microsoft.com/office/drawing/2014/main" id="{5BF72D42-62D5-4CA1-8ADB-A5C03F7FAEB4}"/>
              </a:ext>
            </a:extLst>
          </p:cNvPr>
          <p:cNvSpPr txBox="1">
            <a:spLocks noChangeArrowheads="1"/>
          </p:cNvSpPr>
          <p:nvPr/>
        </p:nvSpPr>
        <p:spPr bwMode="auto">
          <a:xfrm>
            <a:off x="107950" y="981075"/>
            <a:ext cx="8834438" cy="461963"/>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en-US" altLang="zh-CN" sz="2400" b="1" dirty="0">
                <a:latin typeface="黑体" panose="02010609060101010101" pitchFamily="49" charset="-122"/>
                <a:ea typeface="黑体" panose="02010609060101010101" pitchFamily="49" charset="-122"/>
              </a:rPr>
              <a:t>7.3.5 </a:t>
            </a:r>
            <a:r>
              <a:rPr lang="zh-CN" altLang="en-US" sz="2400" b="1" dirty="0">
                <a:latin typeface="黑体" panose="02010609060101010101" pitchFamily="49" charset="-122"/>
                <a:ea typeface="黑体" panose="02010609060101010101" pitchFamily="49" charset="-122"/>
              </a:rPr>
              <a:t>车联网中的数据安全存储</a:t>
            </a:r>
          </a:p>
        </p:txBody>
      </p:sp>
      <p:sp>
        <p:nvSpPr>
          <p:cNvPr id="8" name="文本框 7">
            <a:extLst>
              <a:ext uri="{FF2B5EF4-FFF2-40B4-BE49-F238E27FC236}">
                <a16:creationId xmlns:a16="http://schemas.microsoft.com/office/drawing/2014/main" id="{07C68FBF-17BD-4ECB-8B43-8045BAE624E5}"/>
              </a:ext>
            </a:extLst>
          </p:cNvPr>
          <p:cNvSpPr txBox="1"/>
          <p:nvPr/>
        </p:nvSpPr>
        <p:spPr>
          <a:xfrm>
            <a:off x="107950" y="1731963"/>
            <a:ext cx="5760194" cy="523220"/>
          </a:xfrm>
          <a:prstGeom prst="rect">
            <a:avLst/>
          </a:prstGeom>
          <a:noFill/>
        </p:spPr>
        <p:txBody>
          <a:bodyPr wrap="square">
            <a:spAutoFit/>
          </a:bodyPr>
          <a:lstStyle/>
          <a:p>
            <a:pPr marL="342900" indent="-342900">
              <a:buFont typeface="Wingdings" panose="05000000000000000000" pitchFamily="2" charset="2"/>
              <a:buChar char="n"/>
            </a:pPr>
            <a:r>
              <a:rPr lang="zh-CN" altLang="en-US" sz="2800" dirty="0">
                <a:latin typeface="宋体" panose="02010600030101010101" pitchFamily="2" charset="-122"/>
              </a:rPr>
              <a:t>丰田区块链项目</a:t>
            </a:r>
          </a:p>
        </p:txBody>
      </p:sp>
      <p:sp>
        <p:nvSpPr>
          <p:cNvPr id="16" name="灯片编号占位符 11">
            <a:extLst>
              <a:ext uri="{FF2B5EF4-FFF2-40B4-BE49-F238E27FC236}">
                <a16:creationId xmlns:a16="http://schemas.microsoft.com/office/drawing/2014/main" id="{37C485B0-278F-48DF-B071-667B2E827EBB}"/>
              </a:ext>
            </a:extLst>
          </p:cNvPr>
          <p:cNvSpPr txBox="1"/>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C0467549-0019-46EF-9858-B2107E28759E}" type="slidenum">
              <a:rPr lang="zh-CN" altLang="en-US" sz="1800">
                <a:latin typeface="Calibri" panose="020F0502020204030204" pitchFamily="34" charset="0"/>
                <a:ea typeface="宋体" panose="02010600030101010101" pitchFamily="2" charset="-122"/>
              </a:rPr>
              <a:t>18</a:t>
            </a:fld>
            <a:endParaRPr lang="zh-CN" altLang="en-US" sz="1800" dirty="0">
              <a:latin typeface="Calibri" panose="020F0502020204030204" pitchFamily="34" charset="0"/>
              <a:ea typeface="宋体" panose="02010600030101010101" pitchFamily="2" charset="-122"/>
            </a:endParaRPr>
          </a:p>
        </p:txBody>
      </p:sp>
      <p:pic>
        <p:nvPicPr>
          <p:cNvPr id="10" name="图片 9">
            <a:extLst>
              <a:ext uri="{FF2B5EF4-FFF2-40B4-BE49-F238E27FC236}">
                <a16:creationId xmlns:a16="http://schemas.microsoft.com/office/drawing/2014/main" id="{C35AAE11-82BD-43E6-9A94-07D0CB2F0C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2561515"/>
            <a:ext cx="5794131" cy="853056"/>
          </a:xfrm>
          <a:prstGeom prst="rect">
            <a:avLst/>
          </a:prstGeom>
        </p:spPr>
      </p:pic>
      <p:pic>
        <p:nvPicPr>
          <p:cNvPr id="11" name="Picture 2" descr="internetcars">
            <a:extLst>
              <a:ext uri="{FF2B5EF4-FFF2-40B4-BE49-F238E27FC236}">
                <a16:creationId xmlns:a16="http://schemas.microsoft.com/office/drawing/2014/main" id="{588994E8-1F0C-4053-9471-0A7875584D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5651" y="1431327"/>
            <a:ext cx="2918878" cy="2255133"/>
          </a:xfrm>
          <a:prstGeom prst="rect">
            <a:avLst/>
          </a:prstGeom>
          <a:noFill/>
          <a:extLst>
            <a:ext uri="{909E8E84-426E-40DD-AFC4-6F175D3DCCD1}">
              <a14:hiddenFill xmlns:a14="http://schemas.microsoft.com/office/drawing/2010/main">
                <a:solidFill>
                  <a:srgbClr val="FFFFFF"/>
                </a:solidFill>
              </a14:hiddenFill>
            </a:ext>
          </a:extLst>
        </p:spPr>
      </p:pic>
      <p:sp>
        <p:nvSpPr>
          <p:cNvPr id="17" name="文本框 16">
            <a:extLst>
              <a:ext uri="{FF2B5EF4-FFF2-40B4-BE49-F238E27FC236}">
                <a16:creationId xmlns:a16="http://schemas.microsoft.com/office/drawing/2014/main" id="{22B91B9C-9B08-4639-AA1F-FAF19B9E131F}"/>
              </a:ext>
            </a:extLst>
          </p:cNvPr>
          <p:cNvSpPr txBox="1"/>
          <p:nvPr/>
        </p:nvSpPr>
        <p:spPr>
          <a:xfrm>
            <a:off x="428762" y="3811012"/>
            <a:ext cx="8192814" cy="3046988"/>
          </a:xfrm>
          <a:prstGeom prst="rect">
            <a:avLst/>
          </a:prstGeom>
          <a:noFill/>
        </p:spPr>
        <p:txBody>
          <a:bodyPr wrap="square">
            <a:spAutoFit/>
          </a:bodyPr>
          <a:lstStyle/>
          <a:p>
            <a:pPr marL="742950" lvl="1" indent="-285750">
              <a:buFont typeface="Wingdings" panose="05000000000000000000" pitchFamily="2" charset="2"/>
              <a:buChar char="l"/>
            </a:pPr>
            <a:r>
              <a:rPr lang="zh-CN" altLang="en-US" sz="2400" dirty="0">
                <a:latin typeface="宋体" panose="02010600030101010101" pitchFamily="2" charset="-122"/>
              </a:rPr>
              <a:t>开发安全可靠的自动驾驶汽车可能需要数千亿公里的人类驾驶数据</a:t>
            </a:r>
          </a:p>
          <a:p>
            <a:pPr marL="742950" lvl="1" indent="-285750">
              <a:buFont typeface="Wingdings" panose="05000000000000000000" pitchFamily="2" charset="2"/>
              <a:buChar char="l"/>
            </a:pPr>
            <a:r>
              <a:rPr lang="zh-CN" altLang="en-US" sz="2400" dirty="0">
                <a:latin typeface="宋体" panose="02010600030101010101" pitchFamily="2" charset="-122"/>
              </a:rPr>
              <a:t>区块链可以使车主，车队管理者和制造商的数据汇集起来，缩短收集数据的时间，提高自动驾驶技术的安全性、效率和便利性</a:t>
            </a:r>
            <a:endParaRPr lang="en-US" altLang="zh-CN" sz="2400" dirty="0">
              <a:latin typeface="宋体" panose="02010600030101010101" pitchFamily="2" charset="-122"/>
            </a:endParaRPr>
          </a:p>
          <a:p>
            <a:pPr marL="742950" lvl="1" indent="-285750">
              <a:buFont typeface="Wingdings" panose="05000000000000000000" pitchFamily="2" charset="2"/>
              <a:buChar char="l"/>
            </a:pPr>
            <a:r>
              <a:rPr lang="zh-CN" altLang="en-US" sz="2400" dirty="0">
                <a:latin typeface="宋体" panose="02010600030101010101" pitchFamily="2" charset="-122"/>
              </a:rPr>
              <a:t>研究的重点是在行驶过程中共享数据。开发者必须设计更简单的车辆行驶的工具，并为客户创建基于使用情况的新保险产品</a:t>
            </a:r>
          </a:p>
        </p:txBody>
      </p:sp>
      <p:sp>
        <p:nvSpPr>
          <p:cNvPr id="12" name="Rectangle 2">
            <a:extLst>
              <a:ext uri="{FF2B5EF4-FFF2-40B4-BE49-F238E27FC236}">
                <a16:creationId xmlns:a16="http://schemas.microsoft.com/office/drawing/2014/main" id="{E19D6DA4-1C2D-4594-A3C0-E4A9DD98053F}"/>
              </a:ext>
            </a:extLst>
          </p:cNvPr>
          <p:cNvSpPr txBox="1">
            <a:spLocks noChangeArrowheads="1"/>
          </p:cNvSpPr>
          <p:nvPr/>
        </p:nvSpPr>
        <p:spPr>
          <a:xfrm>
            <a:off x="0" y="0"/>
            <a:ext cx="9144000" cy="692150"/>
          </a:xfrm>
          <a:prstGeom prst="rect">
            <a:avLst/>
          </a:prstGeom>
          <a:solidFill>
            <a:srgbClr val="0070C0"/>
          </a:soli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p:spPr>
        <p:txBody>
          <a:bodyPr vert="horz" lIns="91440" tIns="45720" rIns="91440" bIns="45720" rtlCol="0" anchor="ctr">
            <a:noAutofit/>
          </a:bodyPr>
          <a:lstStyle>
            <a:lvl1pPr algn="ctr" rtl="0" eaLnBrk="0" fontAlgn="base" hangingPunct="0">
              <a:spcBef>
                <a:spcPct val="0"/>
              </a:spcBef>
              <a:spcAft>
                <a:spcPct val="0"/>
              </a:spcAft>
              <a:defRPr sz="2800" kern="1200">
                <a:solidFill>
                  <a:schemeClr val="bg1"/>
                </a:solidFill>
                <a:latin typeface="微软雅黑" pitchFamily="34" charset="-122"/>
                <a:ea typeface="微软雅黑" pitchFamily="34" charset="-122"/>
                <a:cs typeface="+mj-cs"/>
              </a:defRPr>
            </a:lvl1pPr>
            <a:lvl2pPr algn="ctr" rtl="0" eaLnBrk="0" fontAlgn="base" hangingPunct="0">
              <a:spcBef>
                <a:spcPct val="0"/>
              </a:spcBef>
              <a:spcAft>
                <a:spcPct val="0"/>
              </a:spcAft>
              <a:defRPr sz="2800">
                <a:solidFill>
                  <a:schemeClr val="bg1"/>
                </a:solidFill>
                <a:latin typeface="微软雅黑" pitchFamily="34" charset="-122"/>
                <a:ea typeface="微软雅黑" pitchFamily="34" charset="-122"/>
              </a:defRPr>
            </a:lvl2pPr>
            <a:lvl3pPr algn="ctr" rtl="0" eaLnBrk="0" fontAlgn="base" hangingPunct="0">
              <a:spcBef>
                <a:spcPct val="0"/>
              </a:spcBef>
              <a:spcAft>
                <a:spcPct val="0"/>
              </a:spcAft>
              <a:defRPr sz="2800">
                <a:solidFill>
                  <a:schemeClr val="bg1"/>
                </a:solidFill>
                <a:latin typeface="微软雅黑" pitchFamily="34" charset="-122"/>
                <a:ea typeface="微软雅黑" pitchFamily="34" charset="-122"/>
              </a:defRPr>
            </a:lvl3pPr>
            <a:lvl4pPr algn="ctr" rtl="0" eaLnBrk="0" fontAlgn="base" hangingPunct="0">
              <a:spcBef>
                <a:spcPct val="0"/>
              </a:spcBef>
              <a:spcAft>
                <a:spcPct val="0"/>
              </a:spcAft>
              <a:defRPr sz="2800">
                <a:solidFill>
                  <a:schemeClr val="bg1"/>
                </a:solidFill>
                <a:latin typeface="微软雅黑" pitchFamily="34" charset="-122"/>
                <a:ea typeface="微软雅黑" pitchFamily="34" charset="-122"/>
              </a:defRPr>
            </a:lvl4pPr>
            <a:lvl5pPr algn="ctr" rtl="0" eaLnBrk="0" fontAlgn="base" hangingPunct="0">
              <a:spcBef>
                <a:spcPct val="0"/>
              </a:spcBef>
              <a:spcAft>
                <a:spcPct val="0"/>
              </a:spcAft>
              <a:defRPr sz="2800">
                <a:solidFill>
                  <a:schemeClr val="bg1"/>
                </a:solidFill>
                <a:latin typeface="微软雅黑" pitchFamily="34" charset="-122"/>
                <a:ea typeface="微软雅黑" pitchFamily="34" charset="-122"/>
              </a:defRPr>
            </a:lvl5pPr>
            <a:lvl6pPr marL="457200" algn="ctr" rtl="0" fontAlgn="base">
              <a:spcBef>
                <a:spcPct val="0"/>
              </a:spcBef>
              <a:spcAft>
                <a:spcPct val="0"/>
              </a:spcAft>
              <a:defRPr sz="2800">
                <a:solidFill>
                  <a:schemeClr val="bg1"/>
                </a:solidFill>
                <a:latin typeface="微软雅黑" pitchFamily="34" charset="-122"/>
                <a:ea typeface="微软雅黑" pitchFamily="34" charset="-122"/>
              </a:defRPr>
            </a:lvl6pPr>
            <a:lvl7pPr marL="914400" algn="ctr" rtl="0" fontAlgn="base">
              <a:spcBef>
                <a:spcPct val="0"/>
              </a:spcBef>
              <a:spcAft>
                <a:spcPct val="0"/>
              </a:spcAft>
              <a:defRPr sz="2800">
                <a:solidFill>
                  <a:schemeClr val="bg1"/>
                </a:solidFill>
                <a:latin typeface="微软雅黑" pitchFamily="34" charset="-122"/>
                <a:ea typeface="微软雅黑" pitchFamily="34" charset="-122"/>
              </a:defRPr>
            </a:lvl7pPr>
            <a:lvl8pPr marL="1371600" algn="ctr" rtl="0" fontAlgn="base">
              <a:spcBef>
                <a:spcPct val="0"/>
              </a:spcBef>
              <a:spcAft>
                <a:spcPct val="0"/>
              </a:spcAft>
              <a:defRPr sz="2800">
                <a:solidFill>
                  <a:schemeClr val="bg1"/>
                </a:solidFill>
                <a:latin typeface="微软雅黑" pitchFamily="34" charset="-122"/>
                <a:ea typeface="微软雅黑" pitchFamily="34" charset="-122"/>
              </a:defRPr>
            </a:lvl8pPr>
            <a:lvl9pPr marL="1828800" algn="ctr" rtl="0" fontAlgn="base">
              <a:spcBef>
                <a:spcPct val="0"/>
              </a:spcBef>
              <a:spcAft>
                <a:spcPct val="0"/>
              </a:spcAft>
              <a:defRPr sz="2800">
                <a:solidFill>
                  <a:schemeClr val="bg1"/>
                </a:solidFill>
                <a:latin typeface="微软雅黑" pitchFamily="34" charset="-122"/>
                <a:ea typeface="微软雅黑" pitchFamily="34" charset="-122"/>
              </a:defRPr>
            </a:lvl9pPr>
          </a:lstStyle>
          <a:p>
            <a:pPr eaLnBrk="1" fontAlgn="auto" hangingPunct="1">
              <a:spcAft>
                <a:spcPts val="0"/>
              </a:spcAft>
              <a:defRPr/>
            </a:pPr>
            <a:r>
              <a:rPr lang="zh-CN" altLang="en-US"/>
              <a:t> </a:t>
            </a:r>
            <a:r>
              <a:rPr lang="en-US" altLang="zh-CN"/>
              <a:t>7.3 </a:t>
            </a:r>
            <a:r>
              <a:rPr lang="zh-CN" altLang="zh-CN"/>
              <a:t>区块链在</a:t>
            </a:r>
            <a:r>
              <a:rPr lang="en-US" altLang="zh-CN"/>
              <a:t>IoT</a:t>
            </a:r>
            <a:r>
              <a:rPr lang="zh-CN" altLang="zh-CN"/>
              <a:t>安全中的应用</a:t>
            </a:r>
            <a:endParaRPr lang="zh-CN" altLang="en-US" dirty="0"/>
          </a:p>
        </p:txBody>
      </p:sp>
    </p:spTree>
    <p:extLst>
      <p:ext uri="{BB962C8B-B14F-4D97-AF65-F5344CB8AC3E}">
        <p14:creationId xmlns:p14="http://schemas.microsoft.com/office/powerpoint/2010/main" val="3324491023"/>
      </p:ext>
    </p:extLst>
  </p:cSld>
  <p:clrMapOvr>
    <a:masterClrMapping/>
  </p:clrMapOvr>
  <p:transition advTm="16782"/>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Text Box 3">
            <a:extLst>
              <a:ext uri="{FF2B5EF4-FFF2-40B4-BE49-F238E27FC236}">
                <a16:creationId xmlns:a16="http://schemas.microsoft.com/office/drawing/2014/main" id="{4B141FCD-162F-489D-90CA-259A4B978091}"/>
              </a:ext>
            </a:extLst>
          </p:cNvPr>
          <p:cNvSpPr txBox="1">
            <a:spLocks noChangeArrowheads="1"/>
          </p:cNvSpPr>
          <p:nvPr/>
        </p:nvSpPr>
        <p:spPr bwMode="auto">
          <a:xfrm>
            <a:off x="-2801938" y="7332663"/>
            <a:ext cx="317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endParaRPr lang="zh-CN" altLang="en-US" sz="1800">
              <a:solidFill>
                <a:srgbClr val="000000"/>
              </a:solidFill>
            </a:endParaRPr>
          </a:p>
        </p:txBody>
      </p:sp>
      <p:sp>
        <p:nvSpPr>
          <p:cNvPr id="74756" name="TextBox 49">
            <a:extLst>
              <a:ext uri="{FF2B5EF4-FFF2-40B4-BE49-F238E27FC236}">
                <a16:creationId xmlns:a16="http://schemas.microsoft.com/office/drawing/2014/main" id="{5BF72D42-62D5-4CA1-8ADB-A5C03F7FAEB4}"/>
              </a:ext>
            </a:extLst>
          </p:cNvPr>
          <p:cNvSpPr txBox="1">
            <a:spLocks noChangeArrowheads="1"/>
          </p:cNvSpPr>
          <p:nvPr/>
        </p:nvSpPr>
        <p:spPr bwMode="auto">
          <a:xfrm>
            <a:off x="107950" y="981075"/>
            <a:ext cx="8834438" cy="461963"/>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en-US" altLang="zh-CN" sz="2400" b="1" dirty="0">
                <a:latin typeface="黑体" panose="02010609060101010101" pitchFamily="49" charset="-122"/>
                <a:ea typeface="黑体" panose="02010609060101010101" pitchFamily="49" charset="-122"/>
              </a:rPr>
              <a:t>7.3.5 </a:t>
            </a:r>
            <a:r>
              <a:rPr lang="zh-CN" altLang="en-US" sz="2400" b="1" dirty="0">
                <a:latin typeface="黑体" panose="02010609060101010101" pitchFamily="49" charset="-122"/>
                <a:ea typeface="黑体" panose="02010609060101010101" pitchFamily="49" charset="-122"/>
              </a:rPr>
              <a:t>车联网中的数据安全存储</a:t>
            </a:r>
          </a:p>
        </p:txBody>
      </p:sp>
      <p:sp>
        <p:nvSpPr>
          <p:cNvPr id="8" name="文本框 7">
            <a:extLst>
              <a:ext uri="{FF2B5EF4-FFF2-40B4-BE49-F238E27FC236}">
                <a16:creationId xmlns:a16="http://schemas.microsoft.com/office/drawing/2014/main" id="{07C68FBF-17BD-4ECB-8B43-8045BAE624E5}"/>
              </a:ext>
            </a:extLst>
          </p:cNvPr>
          <p:cNvSpPr txBox="1"/>
          <p:nvPr/>
        </p:nvSpPr>
        <p:spPr>
          <a:xfrm>
            <a:off x="9525" y="1990537"/>
            <a:ext cx="5760194" cy="4893647"/>
          </a:xfrm>
          <a:prstGeom prst="rect">
            <a:avLst/>
          </a:prstGeom>
          <a:noFill/>
        </p:spPr>
        <p:txBody>
          <a:bodyPr wrap="square">
            <a:spAutoFit/>
          </a:bodyPr>
          <a:lstStyle/>
          <a:p>
            <a:pPr marL="342900" indent="-342900">
              <a:buFont typeface="Arial" panose="020B0604020202020204" pitchFamily="34" charset="0"/>
              <a:buChar char="•"/>
            </a:pPr>
            <a:r>
              <a:rPr lang="en-US" altLang="zh-CN" sz="2400" dirty="0">
                <a:latin typeface="宋体" panose="02010600030101010101" pitchFamily="2" charset="-122"/>
              </a:rPr>
              <a:t>3</a:t>
            </a:r>
            <a:r>
              <a:rPr lang="zh-CN" altLang="en-US" sz="2400" dirty="0">
                <a:latin typeface="宋体" panose="02010600030101010101" pitchFamily="2" charset="-122"/>
              </a:rPr>
              <a:t>月</a:t>
            </a:r>
            <a:r>
              <a:rPr lang="en-US" altLang="zh-CN" sz="2400" dirty="0">
                <a:latin typeface="宋体" panose="02010600030101010101" pitchFamily="2" charset="-122"/>
              </a:rPr>
              <a:t>14</a:t>
            </a:r>
            <a:r>
              <a:rPr lang="zh-CN" altLang="en-US" sz="2400" dirty="0">
                <a:latin typeface="宋体" panose="02010600030101010101" pitchFamily="2" charset="-122"/>
              </a:rPr>
              <a:t>日晚上，车主薛先生在高速公路上启动奔驰车的定速巡航后，发现刹车失灵，定速巡航的功能解除不了，交警安排薛先生快速通过了收费站。</a:t>
            </a:r>
          </a:p>
          <a:p>
            <a:pPr marL="342900" indent="-342900">
              <a:buFont typeface="Arial" panose="020B0604020202020204" pitchFamily="34" charset="0"/>
              <a:buChar char="•"/>
            </a:pPr>
            <a:r>
              <a:rPr lang="zh-CN" altLang="en-US" sz="2400" dirty="0">
                <a:latin typeface="宋体" panose="02010600030101010101" pitchFamily="2" charset="-122"/>
              </a:rPr>
              <a:t>薛先生描述，他以每小时</a:t>
            </a:r>
            <a:r>
              <a:rPr lang="en-US" altLang="zh-CN" sz="2400" dirty="0">
                <a:latin typeface="宋体" panose="02010600030101010101" pitchFamily="2" charset="-122"/>
              </a:rPr>
              <a:t>120</a:t>
            </a:r>
            <a:r>
              <a:rPr lang="zh-CN" altLang="en-US" sz="2400" dirty="0">
                <a:latin typeface="宋体" panose="02010600030101010101" pitchFamily="2" charset="-122"/>
              </a:rPr>
              <a:t>公里的速度在高速公路上跑了一个多小时，最后通过开关车门才把车速降下来。</a:t>
            </a:r>
          </a:p>
          <a:p>
            <a:pPr marL="342900" indent="-342900">
              <a:buFont typeface="Arial" panose="020B0604020202020204" pitchFamily="34" charset="0"/>
              <a:buChar char="•"/>
            </a:pPr>
            <a:r>
              <a:rPr lang="zh-CN" altLang="en-US" sz="2400" dirty="0">
                <a:latin typeface="宋体" panose="02010600030101010101" pitchFamily="2" charset="-122"/>
              </a:rPr>
              <a:t>事件被报道后，有人提出质疑，认为这起事件是有目的的恶意炒作。</a:t>
            </a:r>
          </a:p>
          <a:p>
            <a:pPr marL="342900" indent="-342900">
              <a:buFont typeface="Arial" panose="020B0604020202020204" pitchFamily="34" charset="0"/>
              <a:buChar char="•"/>
            </a:pPr>
            <a:r>
              <a:rPr lang="zh-CN" altLang="en-US" sz="2400" dirty="0">
                <a:latin typeface="宋体" panose="02010600030101010101" pitchFamily="2" charset="-122"/>
              </a:rPr>
              <a:t>薛先生行车记录仪的内容被覆盖了，曾试图找人恢复，但没有成功。薛先生的这张卡为</a:t>
            </a:r>
            <a:r>
              <a:rPr lang="en-US" altLang="zh-CN" sz="2400" dirty="0">
                <a:latin typeface="宋体" panose="02010600030101010101" pitchFamily="2" charset="-122"/>
              </a:rPr>
              <a:t>8G</a:t>
            </a:r>
            <a:r>
              <a:rPr lang="zh-CN" altLang="en-US" sz="2400" dirty="0">
                <a:latin typeface="宋体" panose="02010600030101010101" pitchFamily="2" charset="-122"/>
              </a:rPr>
              <a:t>卡，目前可以看到的是</a:t>
            </a:r>
            <a:r>
              <a:rPr lang="en-US" altLang="zh-CN" sz="2400" dirty="0">
                <a:latin typeface="宋体" panose="02010600030101010101" pitchFamily="2" charset="-122"/>
              </a:rPr>
              <a:t>58</a:t>
            </a:r>
            <a:r>
              <a:rPr lang="zh-CN" altLang="en-US" sz="2400" dirty="0">
                <a:latin typeface="宋体" panose="02010600030101010101" pitchFamily="2" charset="-122"/>
              </a:rPr>
              <a:t>个文件，</a:t>
            </a:r>
            <a:r>
              <a:rPr lang="en-US" altLang="zh-CN" sz="2400" dirty="0">
                <a:latin typeface="宋体" panose="02010600030101010101" pitchFamily="2" charset="-122"/>
              </a:rPr>
              <a:t>6.68G</a:t>
            </a:r>
            <a:r>
              <a:rPr lang="zh-CN" altLang="en-US" sz="2400" dirty="0">
                <a:latin typeface="宋体" panose="02010600030101010101" pitchFamily="2" charset="-122"/>
              </a:rPr>
              <a:t>的大小。</a:t>
            </a:r>
          </a:p>
        </p:txBody>
      </p:sp>
      <p:sp>
        <p:nvSpPr>
          <p:cNvPr id="13" name="文本框 12">
            <a:extLst>
              <a:ext uri="{FF2B5EF4-FFF2-40B4-BE49-F238E27FC236}">
                <a16:creationId xmlns:a16="http://schemas.microsoft.com/office/drawing/2014/main" id="{66A89A4E-B5F9-4724-A091-DE684D8CA496}"/>
              </a:ext>
            </a:extLst>
          </p:cNvPr>
          <p:cNvSpPr txBox="1"/>
          <p:nvPr/>
        </p:nvSpPr>
        <p:spPr>
          <a:xfrm>
            <a:off x="-61466" y="1493021"/>
            <a:ext cx="2520280" cy="523220"/>
          </a:xfrm>
          <a:prstGeom prst="rect">
            <a:avLst/>
          </a:prstGeom>
          <a:noFill/>
        </p:spPr>
        <p:txBody>
          <a:bodyPr wrap="square">
            <a:spAutoFit/>
          </a:bodyPr>
          <a:lstStyle/>
          <a:p>
            <a:pPr marL="457200" indent="-457200">
              <a:buFont typeface="Wingdings" panose="05000000000000000000" pitchFamily="2" charset="2"/>
              <a:buChar char="l"/>
            </a:pPr>
            <a:r>
              <a:rPr lang="zh-CN" altLang="en-US" sz="2800" dirty="0"/>
              <a:t>奔驰门事件</a:t>
            </a:r>
          </a:p>
        </p:txBody>
      </p:sp>
      <p:pic>
        <p:nvPicPr>
          <p:cNvPr id="14" name="图片 13">
            <a:extLst>
              <a:ext uri="{FF2B5EF4-FFF2-40B4-BE49-F238E27FC236}">
                <a16:creationId xmlns:a16="http://schemas.microsoft.com/office/drawing/2014/main" id="{A582FC29-869A-438C-A557-4A71EE0FC5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5582" y="1852327"/>
            <a:ext cx="3304324" cy="1665930"/>
          </a:xfrm>
          <a:prstGeom prst="rect">
            <a:avLst/>
          </a:prstGeom>
        </p:spPr>
      </p:pic>
      <p:pic>
        <p:nvPicPr>
          <p:cNvPr id="15" name="图片 14">
            <a:extLst>
              <a:ext uri="{FF2B5EF4-FFF2-40B4-BE49-F238E27FC236}">
                <a16:creationId xmlns:a16="http://schemas.microsoft.com/office/drawing/2014/main" id="{E3FEA00A-74FA-4B2E-88DA-50DB9F8CB0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09534" y="4245992"/>
            <a:ext cx="3304324" cy="1734770"/>
          </a:xfrm>
          <a:prstGeom prst="rect">
            <a:avLst/>
          </a:prstGeom>
        </p:spPr>
      </p:pic>
      <p:sp>
        <p:nvSpPr>
          <p:cNvPr id="16" name="灯片编号占位符 11">
            <a:extLst>
              <a:ext uri="{FF2B5EF4-FFF2-40B4-BE49-F238E27FC236}">
                <a16:creationId xmlns:a16="http://schemas.microsoft.com/office/drawing/2014/main" id="{37C485B0-278F-48DF-B071-667B2E827EBB}"/>
              </a:ext>
            </a:extLst>
          </p:cNvPr>
          <p:cNvSpPr txBox="1"/>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C0467549-0019-46EF-9858-B2107E28759E}" type="slidenum">
              <a:rPr lang="zh-CN" altLang="en-US" sz="1800">
                <a:latin typeface="Calibri" panose="020F0502020204030204" pitchFamily="34" charset="0"/>
                <a:ea typeface="宋体" panose="02010600030101010101" pitchFamily="2" charset="-122"/>
              </a:rPr>
              <a:t>19</a:t>
            </a:fld>
            <a:endParaRPr lang="zh-CN" altLang="en-US" sz="1800" dirty="0">
              <a:latin typeface="Calibri" panose="020F0502020204030204" pitchFamily="34" charset="0"/>
              <a:ea typeface="宋体" panose="02010600030101010101" pitchFamily="2" charset="-122"/>
            </a:endParaRPr>
          </a:p>
        </p:txBody>
      </p:sp>
      <p:sp>
        <p:nvSpPr>
          <p:cNvPr id="10" name="Rectangle 2">
            <a:extLst>
              <a:ext uri="{FF2B5EF4-FFF2-40B4-BE49-F238E27FC236}">
                <a16:creationId xmlns:a16="http://schemas.microsoft.com/office/drawing/2014/main" id="{45F6AF59-2724-45E3-A898-6A5680F67D12}"/>
              </a:ext>
            </a:extLst>
          </p:cNvPr>
          <p:cNvSpPr txBox="1">
            <a:spLocks noChangeArrowheads="1"/>
          </p:cNvSpPr>
          <p:nvPr/>
        </p:nvSpPr>
        <p:spPr>
          <a:xfrm>
            <a:off x="0" y="0"/>
            <a:ext cx="9144000" cy="692150"/>
          </a:xfrm>
          <a:prstGeom prst="rect">
            <a:avLst/>
          </a:prstGeom>
          <a:solidFill>
            <a:srgbClr val="0070C0"/>
          </a:soli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p:spPr>
        <p:txBody>
          <a:bodyPr vert="horz" lIns="91440" tIns="45720" rIns="91440" bIns="45720" rtlCol="0" anchor="ctr">
            <a:noAutofit/>
          </a:bodyPr>
          <a:lstStyle>
            <a:lvl1pPr algn="ctr" rtl="0" eaLnBrk="0" fontAlgn="base" hangingPunct="0">
              <a:spcBef>
                <a:spcPct val="0"/>
              </a:spcBef>
              <a:spcAft>
                <a:spcPct val="0"/>
              </a:spcAft>
              <a:defRPr sz="2800" kern="1200">
                <a:solidFill>
                  <a:schemeClr val="bg1"/>
                </a:solidFill>
                <a:latin typeface="微软雅黑" pitchFamily="34" charset="-122"/>
                <a:ea typeface="微软雅黑" pitchFamily="34" charset="-122"/>
                <a:cs typeface="+mj-cs"/>
              </a:defRPr>
            </a:lvl1pPr>
            <a:lvl2pPr algn="ctr" rtl="0" eaLnBrk="0" fontAlgn="base" hangingPunct="0">
              <a:spcBef>
                <a:spcPct val="0"/>
              </a:spcBef>
              <a:spcAft>
                <a:spcPct val="0"/>
              </a:spcAft>
              <a:defRPr sz="2800">
                <a:solidFill>
                  <a:schemeClr val="bg1"/>
                </a:solidFill>
                <a:latin typeface="微软雅黑" pitchFamily="34" charset="-122"/>
                <a:ea typeface="微软雅黑" pitchFamily="34" charset="-122"/>
              </a:defRPr>
            </a:lvl2pPr>
            <a:lvl3pPr algn="ctr" rtl="0" eaLnBrk="0" fontAlgn="base" hangingPunct="0">
              <a:spcBef>
                <a:spcPct val="0"/>
              </a:spcBef>
              <a:spcAft>
                <a:spcPct val="0"/>
              </a:spcAft>
              <a:defRPr sz="2800">
                <a:solidFill>
                  <a:schemeClr val="bg1"/>
                </a:solidFill>
                <a:latin typeface="微软雅黑" pitchFamily="34" charset="-122"/>
                <a:ea typeface="微软雅黑" pitchFamily="34" charset="-122"/>
              </a:defRPr>
            </a:lvl3pPr>
            <a:lvl4pPr algn="ctr" rtl="0" eaLnBrk="0" fontAlgn="base" hangingPunct="0">
              <a:spcBef>
                <a:spcPct val="0"/>
              </a:spcBef>
              <a:spcAft>
                <a:spcPct val="0"/>
              </a:spcAft>
              <a:defRPr sz="2800">
                <a:solidFill>
                  <a:schemeClr val="bg1"/>
                </a:solidFill>
                <a:latin typeface="微软雅黑" pitchFamily="34" charset="-122"/>
                <a:ea typeface="微软雅黑" pitchFamily="34" charset="-122"/>
              </a:defRPr>
            </a:lvl4pPr>
            <a:lvl5pPr algn="ctr" rtl="0" eaLnBrk="0" fontAlgn="base" hangingPunct="0">
              <a:spcBef>
                <a:spcPct val="0"/>
              </a:spcBef>
              <a:spcAft>
                <a:spcPct val="0"/>
              </a:spcAft>
              <a:defRPr sz="2800">
                <a:solidFill>
                  <a:schemeClr val="bg1"/>
                </a:solidFill>
                <a:latin typeface="微软雅黑" pitchFamily="34" charset="-122"/>
                <a:ea typeface="微软雅黑" pitchFamily="34" charset="-122"/>
              </a:defRPr>
            </a:lvl5pPr>
            <a:lvl6pPr marL="457200" algn="ctr" rtl="0" fontAlgn="base">
              <a:spcBef>
                <a:spcPct val="0"/>
              </a:spcBef>
              <a:spcAft>
                <a:spcPct val="0"/>
              </a:spcAft>
              <a:defRPr sz="2800">
                <a:solidFill>
                  <a:schemeClr val="bg1"/>
                </a:solidFill>
                <a:latin typeface="微软雅黑" pitchFamily="34" charset="-122"/>
                <a:ea typeface="微软雅黑" pitchFamily="34" charset="-122"/>
              </a:defRPr>
            </a:lvl6pPr>
            <a:lvl7pPr marL="914400" algn="ctr" rtl="0" fontAlgn="base">
              <a:spcBef>
                <a:spcPct val="0"/>
              </a:spcBef>
              <a:spcAft>
                <a:spcPct val="0"/>
              </a:spcAft>
              <a:defRPr sz="2800">
                <a:solidFill>
                  <a:schemeClr val="bg1"/>
                </a:solidFill>
                <a:latin typeface="微软雅黑" pitchFamily="34" charset="-122"/>
                <a:ea typeface="微软雅黑" pitchFamily="34" charset="-122"/>
              </a:defRPr>
            </a:lvl7pPr>
            <a:lvl8pPr marL="1371600" algn="ctr" rtl="0" fontAlgn="base">
              <a:spcBef>
                <a:spcPct val="0"/>
              </a:spcBef>
              <a:spcAft>
                <a:spcPct val="0"/>
              </a:spcAft>
              <a:defRPr sz="2800">
                <a:solidFill>
                  <a:schemeClr val="bg1"/>
                </a:solidFill>
                <a:latin typeface="微软雅黑" pitchFamily="34" charset="-122"/>
                <a:ea typeface="微软雅黑" pitchFamily="34" charset="-122"/>
              </a:defRPr>
            </a:lvl8pPr>
            <a:lvl9pPr marL="1828800" algn="ctr" rtl="0" fontAlgn="base">
              <a:spcBef>
                <a:spcPct val="0"/>
              </a:spcBef>
              <a:spcAft>
                <a:spcPct val="0"/>
              </a:spcAft>
              <a:defRPr sz="2800">
                <a:solidFill>
                  <a:schemeClr val="bg1"/>
                </a:solidFill>
                <a:latin typeface="微软雅黑" pitchFamily="34" charset="-122"/>
                <a:ea typeface="微软雅黑" pitchFamily="34" charset="-122"/>
              </a:defRPr>
            </a:lvl9pPr>
          </a:lstStyle>
          <a:p>
            <a:pPr eaLnBrk="1" fontAlgn="auto" hangingPunct="1">
              <a:spcAft>
                <a:spcPts val="0"/>
              </a:spcAft>
              <a:defRPr/>
            </a:pPr>
            <a:r>
              <a:rPr lang="zh-CN" altLang="en-US"/>
              <a:t> </a:t>
            </a:r>
            <a:r>
              <a:rPr lang="en-US" altLang="zh-CN"/>
              <a:t>7.3 </a:t>
            </a:r>
            <a:r>
              <a:rPr lang="zh-CN" altLang="zh-CN"/>
              <a:t>区块链在</a:t>
            </a:r>
            <a:r>
              <a:rPr lang="en-US" altLang="zh-CN"/>
              <a:t>IoT</a:t>
            </a:r>
            <a:r>
              <a:rPr lang="zh-CN" altLang="zh-CN"/>
              <a:t>安全中的应用</a:t>
            </a:r>
            <a:endParaRPr lang="zh-CN" altLang="en-US" dirty="0"/>
          </a:p>
        </p:txBody>
      </p:sp>
    </p:spTree>
    <p:extLst>
      <p:ext uri="{BB962C8B-B14F-4D97-AF65-F5344CB8AC3E}">
        <p14:creationId xmlns:p14="http://schemas.microsoft.com/office/powerpoint/2010/main" val="567130082"/>
      </p:ext>
    </p:extLst>
  </p:cSld>
  <p:clrMapOvr>
    <a:masterClrMapping/>
  </p:clrMapOvr>
  <p:transition advTm="16782"/>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BFFE6908-F573-4854-8887-83B497E5CA4A}"/>
              </a:ext>
            </a:extLst>
          </p:cNvPr>
          <p:cNvSpPr>
            <a:spLocks noGrp="1" noChangeArrowheads="1"/>
          </p:cNvSpPr>
          <p:nvPr>
            <p:ph type="title"/>
          </p:nvPr>
        </p:nvSpPr>
        <p:spPr/>
        <p:txBody>
          <a:bodyPr/>
          <a:lstStyle/>
          <a:p>
            <a:pPr>
              <a:defRPr/>
            </a:pPr>
            <a:r>
              <a:rPr lang="zh-CN" altLang="en-US" sz="4000" b="1" dirty="0">
                <a:latin typeface="黑体" panose="02010609060101010101" pitchFamily="49" charset="-122"/>
                <a:ea typeface="黑体" panose="02010609060101010101" pitchFamily="49" charset="-122"/>
              </a:rPr>
              <a:t>第七章  区块链与物联网安全</a:t>
            </a:r>
            <a:endParaRPr lang="zh-CN" altLang="en-US" sz="4000" dirty="0">
              <a:latin typeface="黑体" panose="02010609060101010101" pitchFamily="49" charset="-122"/>
              <a:ea typeface="黑体" panose="02010609060101010101" pitchFamily="49" charset="-122"/>
            </a:endParaRPr>
          </a:p>
        </p:txBody>
      </p:sp>
      <p:grpSp>
        <p:nvGrpSpPr>
          <p:cNvPr id="38" name="组合 1">
            <a:extLst>
              <a:ext uri="{FF2B5EF4-FFF2-40B4-BE49-F238E27FC236}">
                <a16:creationId xmlns:a16="http://schemas.microsoft.com/office/drawing/2014/main" id="{2C445C7C-EC28-4EFC-AE13-856F90FA66B8}"/>
              </a:ext>
            </a:extLst>
          </p:cNvPr>
          <p:cNvGrpSpPr>
            <a:grpSpLocks/>
          </p:cNvGrpSpPr>
          <p:nvPr/>
        </p:nvGrpSpPr>
        <p:grpSpPr bwMode="auto">
          <a:xfrm>
            <a:off x="2195736" y="1772816"/>
            <a:ext cx="4969241" cy="1044575"/>
            <a:chOff x="2286000" y="2889056"/>
            <a:chExt cx="4724400" cy="1044000"/>
          </a:xfrm>
        </p:grpSpPr>
        <p:sp>
          <p:nvSpPr>
            <p:cNvPr id="39" name="AutoShape 66">
              <a:extLst>
                <a:ext uri="{FF2B5EF4-FFF2-40B4-BE49-F238E27FC236}">
                  <a16:creationId xmlns:a16="http://schemas.microsoft.com/office/drawing/2014/main" id="{EDD5FAAA-EB86-4F65-A361-8F100011AAAD}"/>
                </a:ext>
              </a:extLst>
            </p:cNvPr>
            <p:cNvSpPr>
              <a:spLocks noChangeArrowheads="1"/>
            </p:cNvSpPr>
            <p:nvPr/>
          </p:nvSpPr>
          <p:spPr bwMode="gray">
            <a:xfrm>
              <a:off x="2667000" y="2993129"/>
              <a:ext cx="4343400" cy="792000"/>
            </a:xfrm>
            <a:prstGeom prst="roundRect">
              <a:avLst>
                <a:gd name="adj" fmla="val 16667"/>
              </a:avLst>
            </a:prstGeom>
            <a:solidFill>
              <a:srgbClr val="4F81BD"/>
            </a:solidFill>
            <a:ln w="12700" algn="ctr">
              <a:noFill/>
              <a:round/>
              <a:headEnd/>
              <a:tailEnd/>
            </a:ln>
            <a:effectLst>
              <a:outerShdw dist="99190" dir="238833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latin typeface="Arial" panose="020B0604020202020204" pitchFamily="34" charset="0"/>
              </a:endParaRPr>
            </a:p>
          </p:txBody>
        </p:sp>
        <p:sp>
          <p:nvSpPr>
            <p:cNvPr id="40" name="AutoShape 67">
              <a:extLst>
                <a:ext uri="{FF2B5EF4-FFF2-40B4-BE49-F238E27FC236}">
                  <a16:creationId xmlns:a16="http://schemas.microsoft.com/office/drawing/2014/main" id="{EE628156-6F73-4501-B370-3E8AA8E9A547}"/>
                </a:ext>
              </a:extLst>
            </p:cNvPr>
            <p:cNvSpPr>
              <a:spLocks noChangeAspect="1" noChangeArrowheads="1"/>
            </p:cNvSpPr>
            <p:nvPr/>
          </p:nvSpPr>
          <p:spPr bwMode="gray">
            <a:xfrm>
              <a:off x="2286000" y="2889056"/>
              <a:ext cx="1044000" cy="1044000"/>
            </a:xfrm>
            <a:prstGeom prst="diamond">
              <a:avLst/>
            </a:prstGeom>
            <a:solidFill>
              <a:srgbClr val="578BC9"/>
            </a:solidFill>
            <a:ln w="25400" algn="ctr">
              <a:solidFill>
                <a:schemeClr val="bg1"/>
              </a:solidFill>
              <a:miter lim="800000"/>
              <a:headEnd/>
              <a:tailEnd/>
            </a:ln>
            <a:effectLst>
              <a:outerShdw dist="63500" dir="221219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latin typeface="Arial" panose="020B0604020202020204" pitchFamily="34" charset="0"/>
              </a:endParaRPr>
            </a:p>
          </p:txBody>
        </p:sp>
        <p:sp>
          <p:nvSpPr>
            <p:cNvPr id="41" name="Text Box 68">
              <a:extLst>
                <a:ext uri="{FF2B5EF4-FFF2-40B4-BE49-F238E27FC236}">
                  <a16:creationId xmlns:a16="http://schemas.microsoft.com/office/drawing/2014/main" id="{C1E5FB06-27CC-4530-9501-1DCBEF3A43A7}"/>
                </a:ext>
              </a:extLst>
            </p:cNvPr>
            <p:cNvSpPr txBox="1">
              <a:spLocks noChangeArrowheads="1"/>
            </p:cNvSpPr>
            <p:nvPr/>
          </p:nvSpPr>
          <p:spPr bwMode="gray">
            <a:xfrm>
              <a:off x="3102206" y="3149328"/>
              <a:ext cx="3774050" cy="461411"/>
            </a:xfrm>
            <a:prstGeom prst="rect">
              <a:avLst/>
            </a:prstGeom>
            <a:noFill/>
            <a:ln>
              <a:noFill/>
            </a:ln>
            <a:effectLst/>
            <a:scene3d>
              <a:camera prst="orthographicFront"/>
              <a:lightRig rig="threePt" dir="t"/>
            </a:scene3d>
            <a:sp3d>
              <a:bevelT/>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 typeface="Arial" panose="020B0604020202020204" pitchFamily="34" charset="0"/>
                <a:buNone/>
                <a:defRPr/>
              </a:pPr>
              <a:r>
                <a:rPr lang="zh-CN" altLang="zh-CN" sz="2400" b="1" dirty="0">
                  <a:solidFill>
                    <a:schemeClr val="bg1"/>
                  </a:solidFill>
                  <a:effectLst>
                    <a:outerShdw blurRad="38100" dist="38100" dir="2700000" algn="tl">
                      <a:srgbClr val="000000">
                        <a:alpha val="43137"/>
                      </a:srgbClr>
                    </a:outerShdw>
                  </a:effectLst>
                  <a:latin typeface="Arial" panose="020B0604020202020204" pitchFamily="34" charset="0"/>
                </a:rPr>
                <a:t>区块链</a:t>
              </a:r>
              <a:r>
                <a:rPr lang="zh-CN" altLang="en-US" sz="2400" b="1" dirty="0">
                  <a:solidFill>
                    <a:schemeClr val="bg1"/>
                  </a:solidFill>
                  <a:effectLst>
                    <a:outerShdw blurRad="38100" dist="38100" dir="2700000" algn="tl">
                      <a:srgbClr val="000000">
                        <a:alpha val="43137"/>
                      </a:srgbClr>
                    </a:outerShdw>
                  </a:effectLst>
                  <a:latin typeface="Arial" panose="020B0604020202020204" pitchFamily="34" charset="0"/>
                </a:rPr>
                <a:t>简介</a:t>
              </a:r>
            </a:p>
          </p:txBody>
        </p:sp>
        <p:sp>
          <p:nvSpPr>
            <p:cNvPr id="42" name="Text Box 69">
              <a:extLst>
                <a:ext uri="{FF2B5EF4-FFF2-40B4-BE49-F238E27FC236}">
                  <a16:creationId xmlns:a16="http://schemas.microsoft.com/office/drawing/2014/main" id="{4EFBECB0-1CC7-49D6-BF2F-8B2491256380}"/>
                </a:ext>
              </a:extLst>
            </p:cNvPr>
            <p:cNvSpPr txBox="1">
              <a:spLocks noChangeArrowheads="1"/>
            </p:cNvSpPr>
            <p:nvPr/>
          </p:nvSpPr>
          <p:spPr bwMode="gray">
            <a:xfrm>
              <a:off x="2504484" y="3178974"/>
              <a:ext cx="612668" cy="461411"/>
            </a:xfrm>
            <a:prstGeom prst="rect">
              <a:avLst/>
            </a:prstGeom>
            <a:noFill/>
            <a:ln>
              <a:noFill/>
            </a:ln>
            <a:effectLst/>
            <a:scene3d>
              <a:camera prst="orthographicFront"/>
              <a:lightRig rig="threePt" dir="t"/>
            </a:scene3d>
            <a:sp3d>
              <a:bevelT/>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r>
                <a:rPr lang="en-US" altLang="zh-CN" sz="2400" b="1" dirty="0">
                  <a:solidFill>
                    <a:schemeClr val="bg1"/>
                  </a:solidFill>
                  <a:latin typeface="Arial" panose="020B0604020202020204" pitchFamily="34" charset="0"/>
                </a:rPr>
                <a:t>7.1</a:t>
              </a:r>
            </a:p>
          </p:txBody>
        </p:sp>
      </p:grpSp>
      <p:grpSp>
        <p:nvGrpSpPr>
          <p:cNvPr id="43" name="组合 1">
            <a:extLst>
              <a:ext uri="{FF2B5EF4-FFF2-40B4-BE49-F238E27FC236}">
                <a16:creationId xmlns:a16="http://schemas.microsoft.com/office/drawing/2014/main" id="{3BF9904F-42E4-42DA-9B82-FA88C6D80AD6}"/>
              </a:ext>
            </a:extLst>
          </p:cNvPr>
          <p:cNvGrpSpPr>
            <a:grpSpLocks/>
          </p:cNvGrpSpPr>
          <p:nvPr/>
        </p:nvGrpSpPr>
        <p:grpSpPr bwMode="auto">
          <a:xfrm>
            <a:off x="2195079" y="4134408"/>
            <a:ext cx="5056034" cy="1044575"/>
            <a:chOff x="2286000" y="2889056"/>
            <a:chExt cx="4806280" cy="1044000"/>
          </a:xfrm>
        </p:grpSpPr>
        <p:sp>
          <p:nvSpPr>
            <p:cNvPr id="44" name="AutoShape 66">
              <a:extLst>
                <a:ext uri="{FF2B5EF4-FFF2-40B4-BE49-F238E27FC236}">
                  <a16:creationId xmlns:a16="http://schemas.microsoft.com/office/drawing/2014/main" id="{FDD605C5-8AD8-4C89-BF90-637125129AF3}"/>
                </a:ext>
              </a:extLst>
            </p:cNvPr>
            <p:cNvSpPr>
              <a:spLocks noChangeArrowheads="1"/>
            </p:cNvSpPr>
            <p:nvPr/>
          </p:nvSpPr>
          <p:spPr bwMode="gray">
            <a:xfrm>
              <a:off x="2667000" y="2993129"/>
              <a:ext cx="4343400" cy="792000"/>
            </a:xfrm>
            <a:prstGeom prst="roundRect">
              <a:avLst>
                <a:gd name="adj" fmla="val 16667"/>
              </a:avLst>
            </a:prstGeom>
            <a:solidFill>
              <a:srgbClr val="4F81BD"/>
            </a:solidFill>
            <a:ln w="12700" algn="ctr">
              <a:noFill/>
              <a:round/>
              <a:headEnd/>
              <a:tailEnd/>
            </a:ln>
            <a:effectLst>
              <a:outerShdw dist="99190" dir="238833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latin typeface="Arial" panose="020B0604020202020204" pitchFamily="34" charset="0"/>
              </a:endParaRPr>
            </a:p>
          </p:txBody>
        </p:sp>
        <p:sp>
          <p:nvSpPr>
            <p:cNvPr id="45" name="AutoShape 67">
              <a:extLst>
                <a:ext uri="{FF2B5EF4-FFF2-40B4-BE49-F238E27FC236}">
                  <a16:creationId xmlns:a16="http://schemas.microsoft.com/office/drawing/2014/main" id="{CDEDCE1B-93F7-44BF-938E-F586A8A5F0DB}"/>
                </a:ext>
              </a:extLst>
            </p:cNvPr>
            <p:cNvSpPr>
              <a:spLocks noChangeAspect="1" noChangeArrowheads="1"/>
            </p:cNvSpPr>
            <p:nvPr/>
          </p:nvSpPr>
          <p:spPr bwMode="gray">
            <a:xfrm>
              <a:off x="2286000" y="2889056"/>
              <a:ext cx="1044000" cy="1044000"/>
            </a:xfrm>
            <a:prstGeom prst="diamond">
              <a:avLst/>
            </a:prstGeom>
            <a:solidFill>
              <a:srgbClr val="578BC9"/>
            </a:solidFill>
            <a:ln w="25400" algn="ctr">
              <a:solidFill>
                <a:schemeClr val="bg1"/>
              </a:solidFill>
              <a:miter lim="800000"/>
              <a:headEnd/>
              <a:tailEnd/>
            </a:ln>
            <a:effectLst>
              <a:outerShdw dist="63500" dir="221219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latin typeface="Arial" panose="020B0604020202020204" pitchFamily="34" charset="0"/>
              </a:endParaRPr>
            </a:p>
          </p:txBody>
        </p:sp>
        <p:sp>
          <p:nvSpPr>
            <p:cNvPr id="46" name="Text Box 68">
              <a:extLst>
                <a:ext uri="{FF2B5EF4-FFF2-40B4-BE49-F238E27FC236}">
                  <a16:creationId xmlns:a16="http://schemas.microsoft.com/office/drawing/2014/main" id="{9431CFFF-EA7D-456E-BFEA-E360C09DC568}"/>
                </a:ext>
              </a:extLst>
            </p:cNvPr>
            <p:cNvSpPr txBox="1">
              <a:spLocks noChangeArrowheads="1"/>
            </p:cNvSpPr>
            <p:nvPr/>
          </p:nvSpPr>
          <p:spPr bwMode="gray">
            <a:xfrm>
              <a:off x="3246222" y="3178973"/>
              <a:ext cx="3846058" cy="461411"/>
            </a:xfrm>
            <a:prstGeom prst="rect">
              <a:avLst/>
            </a:prstGeom>
            <a:noFill/>
            <a:ln>
              <a:noFill/>
            </a:ln>
            <a:effectLst/>
            <a:scene3d>
              <a:camera prst="orthographicFront"/>
              <a:lightRig rig="threePt" dir="t"/>
            </a:scene3d>
            <a:sp3d>
              <a:bevelT/>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 typeface="Arial" panose="020B0604020202020204" pitchFamily="34" charset="0"/>
                <a:buNone/>
                <a:defRPr/>
              </a:pPr>
              <a:r>
                <a:rPr lang="zh-CN" altLang="zh-CN" sz="2400" b="1" dirty="0">
                  <a:solidFill>
                    <a:srgbClr val="FFFF00"/>
                  </a:solidFill>
                  <a:effectLst>
                    <a:outerShdw blurRad="38100" dist="38100" dir="2700000" algn="tl">
                      <a:srgbClr val="000000">
                        <a:alpha val="43137"/>
                      </a:srgbClr>
                    </a:outerShdw>
                  </a:effectLst>
                  <a:latin typeface="Arial" panose="020B0604020202020204" pitchFamily="34" charset="0"/>
                </a:rPr>
                <a:t>区块链在</a:t>
              </a:r>
              <a:r>
                <a:rPr lang="en-US" altLang="zh-CN" sz="2400" b="1" dirty="0" err="1">
                  <a:solidFill>
                    <a:srgbClr val="FFFF00"/>
                  </a:solidFill>
                  <a:effectLst>
                    <a:outerShdw blurRad="38100" dist="38100" dir="2700000" algn="tl">
                      <a:srgbClr val="000000">
                        <a:alpha val="43137"/>
                      </a:srgbClr>
                    </a:outerShdw>
                  </a:effectLst>
                  <a:latin typeface="Arial" panose="020B0604020202020204" pitchFamily="34" charset="0"/>
                </a:rPr>
                <a:t>IoT</a:t>
              </a:r>
              <a:r>
                <a:rPr lang="zh-CN" altLang="zh-CN" sz="2400" b="1" dirty="0">
                  <a:solidFill>
                    <a:srgbClr val="FFFF00"/>
                  </a:solidFill>
                  <a:effectLst>
                    <a:outerShdw blurRad="38100" dist="38100" dir="2700000" algn="tl">
                      <a:srgbClr val="000000">
                        <a:alpha val="43137"/>
                      </a:srgbClr>
                    </a:outerShdw>
                  </a:effectLst>
                  <a:latin typeface="Arial" panose="020B0604020202020204" pitchFamily="34" charset="0"/>
                </a:rPr>
                <a:t>安全中的应用</a:t>
              </a:r>
              <a:endParaRPr lang="zh-CN" altLang="en-US" sz="2400" b="1" dirty="0">
                <a:solidFill>
                  <a:srgbClr val="FFFF00"/>
                </a:solidFill>
                <a:effectLst>
                  <a:outerShdw blurRad="38100" dist="38100" dir="2700000" algn="tl">
                    <a:srgbClr val="000000">
                      <a:alpha val="43137"/>
                    </a:srgbClr>
                  </a:outerShdw>
                </a:effectLst>
                <a:latin typeface="Arial" panose="020B0604020202020204" pitchFamily="34" charset="0"/>
              </a:endParaRPr>
            </a:p>
          </p:txBody>
        </p:sp>
        <p:sp>
          <p:nvSpPr>
            <p:cNvPr id="51" name="Text Box 69">
              <a:extLst>
                <a:ext uri="{FF2B5EF4-FFF2-40B4-BE49-F238E27FC236}">
                  <a16:creationId xmlns:a16="http://schemas.microsoft.com/office/drawing/2014/main" id="{46E6AEAF-5F44-4004-9F9A-9E83E65A5030}"/>
                </a:ext>
              </a:extLst>
            </p:cNvPr>
            <p:cNvSpPr txBox="1">
              <a:spLocks noChangeArrowheads="1"/>
            </p:cNvSpPr>
            <p:nvPr/>
          </p:nvSpPr>
          <p:spPr bwMode="gray">
            <a:xfrm>
              <a:off x="2504527" y="3178974"/>
              <a:ext cx="612583" cy="461411"/>
            </a:xfrm>
            <a:prstGeom prst="rect">
              <a:avLst/>
            </a:prstGeom>
            <a:noFill/>
            <a:ln>
              <a:noFill/>
            </a:ln>
            <a:effectLst/>
            <a:scene3d>
              <a:camera prst="orthographicFront"/>
              <a:lightRig rig="threePt" dir="t"/>
            </a:scene3d>
            <a:sp3d>
              <a:bevelT/>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r>
                <a:rPr lang="en-US" altLang="zh-CN" sz="2400" b="1" dirty="0">
                  <a:solidFill>
                    <a:srgbClr val="FFFF00"/>
                  </a:solidFill>
                  <a:latin typeface="Arial" panose="020B0604020202020204" pitchFamily="34" charset="0"/>
                </a:rPr>
                <a:t>7.3</a:t>
              </a:r>
            </a:p>
          </p:txBody>
        </p:sp>
      </p:grpSp>
      <p:grpSp>
        <p:nvGrpSpPr>
          <p:cNvPr id="56" name="组合 1">
            <a:extLst>
              <a:ext uri="{FF2B5EF4-FFF2-40B4-BE49-F238E27FC236}">
                <a16:creationId xmlns:a16="http://schemas.microsoft.com/office/drawing/2014/main" id="{9D677F85-17AE-466B-B034-FB014F318B9B}"/>
              </a:ext>
            </a:extLst>
          </p:cNvPr>
          <p:cNvGrpSpPr>
            <a:grpSpLocks/>
          </p:cNvGrpSpPr>
          <p:nvPr/>
        </p:nvGrpSpPr>
        <p:grpSpPr bwMode="auto">
          <a:xfrm>
            <a:off x="2195079" y="2952259"/>
            <a:ext cx="4969899" cy="1044575"/>
            <a:chOff x="2286000" y="2889056"/>
            <a:chExt cx="4724400" cy="1044000"/>
          </a:xfrm>
        </p:grpSpPr>
        <p:sp>
          <p:nvSpPr>
            <p:cNvPr id="61" name="AutoShape 66">
              <a:extLst>
                <a:ext uri="{FF2B5EF4-FFF2-40B4-BE49-F238E27FC236}">
                  <a16:creationId xmlns:a16="http://schemas.microsoft.com/office/drawing/2014/main" id="{B1CD3054-3227-40DE-9FC9-8FED0433D5B7}"/>
                </a:ext>
              </a:extLst>
            </p:cNvPr>
            <p:cNvSpPr>
              <a:spLocks noChangeArrowheads="1"/>
            </p:cNvSpPr>
            <p:nvPr/>
          </p:nvSpPr>
          <p:spPr bwMode="gray">
            <a:xfrm>
              <a:off x="2667000" y="2993129"/>
              <a:ext cx="4343400" cy="792000"/>
            </a:xfrm>
            <a:prstGeom prst="roundRect">
              <a:avLst>
                <a:gd name="adj" fmla="val 16667"/>
              </a:avLst>
            </a:prstGeom>
            <a:solidFill>
              <a:srgbClr val="4F81BD"/>
            </a:solidFill>
            <a:ln w="12700" algn="ctr">
              <a:noFill/>
              <a:round/>
              <a:headEnd/>
              <a:tailEnd/>
            </a:ln>
            <a:effectLst>
              <a:outerShdw dist="99190" dir="238833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latin typeface="Arial" panose="020B0604020202020204" pitchFamily="34" charset="0"/>
              </a:endParaRPr>
            </a:p>
          </p:txBody>
        </p:sp>
        <p:sp>
          <p:nvSpPr>
            <p:cNvPr id="62" name="AutoShape 67">
              <a:extLst>
                <a:ext uri="{FF2B5EF4-FFF2-40B4-BE49-F238E27FC236}">
                  <a16:creationId xmlns:a16="http://schemas.microsoft.com/office/drawing/2014/main" id="{6DB82316-E465-438A-8E54-E58F1325D275}"/>
                </a:ext>
              </a:extLst>
            </p:cNvPr>
            <p:cNvSpPr>
              <a:spLocks noChangeAspect="1" noChangeArrowheads="1"/>
            </p:cNvSpPr>
            <p:nvPr/>
          </p:nvSpPr>
          <p:spPr bwMode="gray">
            <a:xfrm>
              <a:off x="2286000" y="2889056"/>
              <a:ext cx="1044000" cy="1044000"/>
            </a:xfrm>
            <a:prstGeom prst="diamond">
              <a:avLst/>
            </a:prstGeom>
            <a:solidFill>
              <a:srgbClr val="578BC9"/>
            </a:solidFill>
            <a:ln w="25400" algn="ctr">
              <a:solidFill>
                <a:schemeClr val="bg1"/>
              </a:solidFill>
              <a:miter lim="800000"/>
              <a:headEnd/>
              <a:tailEnd/>
            </a:ln>
            <a:effectLst>
              <a:outerShdw dist="63500" dir="2212194" algn="ctr" rotWithShape="0">
                <a:srgbClr val="333333">
                  <a:alpha val="50000"/>
                </a:srgbClr>
              </a:outerShdw>
            </a:effectLst>
            <a:scene3d>
              <a:camera prst="orthographicFront"/>
              <a:lightRig rig="threePt" dir="t"/>
            </a:scene3d>
            <a:sp3d>
              <a:bevelT/>
            </a:sp3d>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defRPr/>
              </a:pPr>
              <a:endParaRPr lang="zh-CN" altLang="en-US" sz="1800" b="1">
                <a:latin typeface="Arial" panose="020B0604020202020204" pitchFamily="34" charset="0"/>
              </a:endParaRPr>
            </a:p>
          </p:txBody>
        </p:sp>
        <p:sp>
          <p:nvSpPr>
            <p:cNvPr id="63" name="Text Box 68">
              <a:extLst>
                <a:ext uri="{FF2B5EF4-FFF2-40B4-BE49-F238E27FC236}">
                  <a16:creationId xmlns:a16="http://schemas.microsoft.com/office/drawing/2014/main" id="{A6AEF222-61F7-4614-B41F-64890F5ECE83}"/>
                </a:ext>
              </a:extLst>
            </p:cNvPr>
            <p:cNvSpPr txBox="1">
              <a:spLocks noChangeArrowheads="1"/>
            </p:cNvSpPr>
            <p:nvPr/>
          </p:nvSpPr>
          <p:spPr bwMode="gray">
            <a:xfrm>
              <a:off x="3246222" y="3178973"/>
              <a:ext cx="3620756" cy="461411"/>
            </a:xfrm>
            <a:prstGeom prst="rect">
              <a:avLst/>
            </a:prstGeom>
            <a:noFill/>
            <a:ln>
              <a:noFill/>
            </a:ln>
            <a:effectLst/>
            <a:scene3d>
              <a:camera prst="orthographicFront"/>
              <a:lightRig rig="threePt" dir="t"/>
            </a:scene3d>
            <a:sp3d>
              <a:bevelT/>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defRPr/>
              </a:pPr>
              <a:r>
                <a:rPr lang="zh-CN" altLang="zh-CN" sz="2400" b="1" dirty="0">
                  <a:solidFill>
                    <a:schemeClr val="bg1"/>
                  </a:solidFill>
                  <a:effectLst>
                    <a:outerShdw blurRad="38100" dist="38100" dir="2700000" algn="tl">
                      <a:srgbClr val="000000">
                        <a:alpha val="43137"/>
                      </a:srgbClr>
                    </a:outerShdw>
                  </a:effectLst>
                  <a:latin typeface="Arial" panose="020B0604020202020204" pitchFamily="34" charset="0"/>
                </a:rPr>
                <a:t>区块链</a:t>
              </a:r>
              <a:r>
                <a:rPr lang="zh-CN" altLang="en-US" sz="2400" b="1" dirty="0">
                  <a:solidFill>
                    <a:schemeClr val="bg1"/>
                  </a:solidFill>
                  <a:effectLst>
                    <a:outerShdw blurRad="38100" dist="38100" dir="2700000" algn="tl">
                      <a:srgbClr val="000000">
                        <a:alpha val="43137"/>
                      </a:srgbClr>
                    </a:outerShdw>
                  </a:effectLst>
                  <a:latin typeface="Arial" panose="020B0604020202020204" pitchFamily="34" charset="0"/>
                </a:rPr>
                <a:t>基本原理</a:t>
              </a:r>
            </a:p>
          </p:txBody>
        </p:sp>
        <p:sp>
          <p:nvSpPr>
            <p:cNvPr id="64" name="Text Box 69">
              <a:extLst>
                <a:ext uri="{FF2B5EF4-FFF2-40B4-BE49-F238E27FC236}">
                  <a16:creationId xmlns:a16="http://schemas.microsoft.com/office/drawing/2014/main" id="{C1789E76-C480-498F-B1F0-896723CE8423}"/>
                </a:ext>
              </a:extLst>
            </p:cNvPr>
            <p:cNvSpPr txBox="1">
              <a:spLocks noChangeArrowheads="1"/>
            </p:cNvSpPr>
            <p:nvPr/>
          </p:nvSpPr>
          <p:spPr bwMode="gray">
            <a:xfrm>
              <a:off x="2504527" y="3178974"/>
              <a:ext cx="612583" cy="461411"/>
            </a:xfrm>
            <a:prstGeom prst="rect">
              <a:avLst/>
            </a:prstGeom>
            <a:noFill/>
            <a:ln>
              <a:noFill/>
            </a:ln>
            <a:effectLst/>
            <a:scene3d>
              <a:camera prst="orthographicFront"/>
              <a:lightRig rig="threePt" dir="t"/>
            </a:scene3d>
            <a:sp3d>
              <a:bevelT/>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FontTx/>
                <a:buNone/>
                <a:defRPr/>
              </a:pPr>
              <a:r>
                <a:rPr lang="en-US" altLang="zh-CN" sz="2400" b="1" dirty="0">
                  <a:solidFill>
                    <a:schemeClr val="bg1"/>
                  </a:solidFill>
                  <a:latin typeface="Arial" panose="020B0604020202020204" pitchFamily="34" charset="0"/>
                </a:rPr>
                <a:t>7.2</a:t>
              </a:r>
            </a:p>
          </p:txBody>
        </p:sp>
      </p:grpSp>
      <p:sp>
        <p:nvSpPr>
          <p:cNvPr id="18" name="灯片编号占位符 11">
            <a:extLst>
              <a:ext uri="{FF2B5EF4-FFF2-40B4-BE49-F238E27FC236}">
                <a16:creationId xmlns:a16="http://schemas.microsoft.com/office/drawing/2014/main" id="{4B2624CF-311D-48AA-8C75-B9D9B7CA758C}"/>
              </a:ext>
            </a:extLst>
          </p:cNvPr>
          <p:cNvSpPr txBox="1"/>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C0467549-0019-46EF-9858-B2107E28759E}" type="slidenum">
              <a:rPr lang="zh-CN" altLang="en-US" sz="1800">
                <a:latin typeface="Calibri" panose="020F0502020204030204" pitchFamily="34" charset="0"/>
                <a:ea typeface="宋体" panose="02010600030101010101" pitchFamily="2" charset="-122"/>
              </a:rPr>
              <a:t>2</a:t>
            </a:fld>
            <a:endParaRPr lang="zh-CN" altLang="en-US" sz="1800" dirty="0">
              <a:latin typeface="Calibri" panose="020F0502020204030204" pitchFamily="34" charset="0"/>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78B87F7E-070E-4B3A-9C8F-D0D5A35CCAB0}"/>
              </a:ext>
            </a:extLst>
          </p:cNvPr>
          <p:cNvSpPr>
            <a:spLocks noGrp="1" noChangeArrowheads="1"/>
          </p:cNvSpPr>
          <p:nvPr>
            <p:ph type="title" idx="4294967295"/>
          </p:nvPr>
        </p:nvSpPr>
        <p:spPr/>
        <p:txBody>
          <a:bodyPr/>
          <a:lstStyle/>
          <a:p>
            <a:pPr algn="l" eaLnBrk="1" fontAlgn="auto" hangingPunct="1">
              <a:spcAft>
                <a:spcPts val="0"/>
              </a:spcAft>
              <a:defRPr/>
            </a:pPr>
            <a:r>
              <a:rPr lang="en-US" altLang="zh-CN" sz="4000" dirty="0"/>
              <a:t>    </a:t>
            </a:r>
            <a:endParaRPr lang="zh-CN" altLang="en-US" sz="4000" b="1" dirty="0"/>
          </a:p>
        </p:txBody>
      </p:sp>
      <p:sp>
        <p:nvSpPr>
          <p:cNvPr id="142339" name="Text Box 3">
            <a:extLst>
              <a:ext uri="{FF2B5EF4-FFF2-40B4-BE49-F238E27FC236}">
                <a16:creationId xmlns:a16="http://schemas.microsoft.com/office/drawing/2014/main" id="{27F21055-0CF3-4579-AF66-1CAAF4BA3B89}"/>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endParaRPr lang="zh-CN" altLang="en-US" sz="1800">
              <a:solidFill>
                <a:srgbClr val="000000"/>
              </a:solidFill>
            </a:endParaRPr>
          </a:p>
        </p:txBody>
      </p:sp>
      <p:sp>
        <p:nvSpPr>
          <p:cNvPr id="142340" name="Text Box 3">
            <a:extLst>
              <a:ext uri="{FF2B5EF4-FFF2-40B4-BE49-F238E27FC236}">
                <a16:creationId xmlns:a16="http://schemas.microsoft.com/office/drawing/2014/main" id="{7AC80BC2-4E9E-40AE-8139-2653F80CCCFC}"/>
              </a:ext>
            </a:extLst>
          </p:cNvPr>
          <p:cNvSpPr txBox="1">
            <a:spLocks noChangeArrowheads="1"/>
          </p:cNvSpPr>
          <p:nvPr/>
        </p:nvSpPr>
        <p:spPr bwMode="auto">
          <a:xfrm>
            <a:off x="1711325" y="371633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endParaRPr lang="zh-CN" altLang="en-US" sz="1800">
              <a:solidFill>
                <a:srgbClr val="000000"/>
              </a:solidFill>
            </a:endParaRPr>
          </a:p>
        </p:txBody>
      </p:sp>
      <p:sp>
        <p:nvSpPr>
          <p:cNvPr id="6" name="矩形 5">
            <a:extLst>
              <a:ext uri="{FF2B5EF4-FFF2-40B4-BE49-F238E27FC236}">
                <a16:creationId xmlns:a16="http://schemas.microsoft.com/office/drawing/2014/main" id="{03B4B1DD-58BF-4308-BDE8-7FC7D3D83BA8}"/>
              </a:ext>
            </a:extLst>
          </p:cNvPr>
          <p:cNvSpPr/>
          <p:nvPr/>
        </p:nvSpPr>
        <p:spPr>
          <a:xfrm>
            <a:off x="1331913" y="2636838"/>
            <a:ext cx="6913562" cy="1016000"/>
          </a:xfrm>
          <a:prstGeom prst="rect">
            <a:avLst/>
          </a:prstGeom>
        </p:spPr>
        <p:txBody>
          <a:bodyPr>
            <a:spAutoFit/>
          </a:bodyPr>
          <a:lstStyle/>
          <a:p>
            <a:pPr algn="ctr" eaLnBrk="1" fontAlgn="auto" hangingPunct="1">
              <a:spcBef>
                <a:spcPts val="600"/>
              </a:spcBef>
              <a:spcAft>
                <a:spcPts val="0"/>
              </a:spcAft>
              <a:defRPr/>
            </a:pPr>
            <a:r>
              <a:rPr lang="zh-CN" altLang="en-US" sz="6000" kern="100" dirty="0">
                <a:solidFill>
                  <a:srgbClr val="C00000"/>
                </a:solidFill>
                <a:latin typeface="+mn-ea"/>
                <a:ea typeface="+mn-ea"/>
                <a:cs typeface="Times New Roman" panose="02020603050405020304" pitchFamily="18" charset="0"/>
              </a:rPr>
              <a:t>谢谢</a:t>
            </a:r>
            <a:r>
              <a:rPr lang="en-US" altLang="zh-CN" sz="6000" kern="100" dirty="0">
                <a:solidFill>
                  <a:srgbClr val="C00000"/>
                </a:solidFill>
                <a:latin typeface="+mn-ea"/>
                <a:ea typeface="+mn-ea"/>
                <a:cs typeface="Times New Roman" panose="02020603050405020304" pitchFamily="18" charset="0"/>
              </a:rPr>
              <a:t>!</a:t>
            </a:r>
          </a:p>
        </p:txBody>
      </p:sp>
    </p:spTree>
  </p:cSld>
  <p:clrMapOvr>
    <a:masterClrMapping/>
  </p:clrMapOvr>
  <p:transition advTm="16782"/>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Text Box 3">
            <a:extLst>
              <a:ext uri="{FF2B5EF4-FFF2-40B4-BE49-F238E27FC236}">
                <a16:creationId xmlns:a16="http://schemas.microsoft.com/office/drawing/2014/main" id="{4DD15A47-E6C0-4009-BBEA-3BC4EC1BA371}"/>
              </a:ext>
            </a:extLst>
          </p:cNvPr>
          <p:cNvSpPr txBox="1">
            <a:spLocks noChangeArrowheads="1"/>
          </p:cNvSpPr>
          <p:nvPr/>
        </p:nvSpPr>
        <p:spPr bwMode="auto">
          <a:xfrm>
            <a:off x="-2801938" y="7332663"/>
            <a:ext cx="317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endParaRPr lang="zh-CN" altLang="en-US" sz="1800">
              <a:solidFill>
                <a:srgbClr val="000000"/>
              </a:solidFill>
            </a:endParaRPr>
          </a:p>
        </p:txBody>
      </p:sp>
      <p:sp>
        <p:nvSpPr>
          <p:cNvPr id="72708" name="TextBox 49">
            <a:extLst>
              <a:ext uri="{FF2B5EF4-FFF2-40B4-BE49-F238E27FC236}">
                <a16:creationId xmlns:a16="http://schemas.microsoft.com/office/drawing/2014/main" id="{D38907A5-DF55-4810-BAFF-FE3DC2E1F0B3}"/>
              </a:ext>
            </a:extLst>
          </p:cNvPr>
          <p:cNvSpPr txBox="1">
            <a:spLocks noChangeArrowheads="1"/>
          </p:cNvSpPr>
          <p:nvPr/>
        </p:nvSpPr>
        <p:spPr bwMode="auto">
          <a:xfrm>
            <a:off x="107950" y="981075"/>
            <a:ext cx="8834438" cy="461963"/>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en-US" altLang="zh-CN" sz="2400" b="1" dirty="0">
                <a:latin typeface="黑体" panose="02010609060101010101" pitchFamily="49" charset="-122"/>
                <a:ea typeface="黑体" panose="02010609060101010101" pitchFamily="49" charset="-122"/>
              </a:rPr>
              <a:t>7.3.1 </a:t>
            </a:r>
            <a:r>
              <a:rPr lang="zh-CN" altLang="en-US" sz="2400" b="1" dirty="0">
                <a:latin typeface="黑体" panose="02010609060101010101" pitchFamily="49" charset="-122"/>
                <a:ea typeface="黑体" panose="02010609060101010101" pitchFamily="49" charset="-122"/>
              </a:rPr>
              <a:t>区块链</a:t>
            </a:r>
            <a:r>
              <a:rPr lang="en-US" altLang="zh-CN" sz="2400" b="1" dirty="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物联网带来的改进</a:t>
            </a:r>
            <a:r>
              <a:rPr lang="en-US" altLang="zh-CN" sz="2400" b="1" dirty="0">
                <a:latin typeface="黑体" panose="02010609060101010101" pitchFamily="49" charset="-122"/>
                <a:ea typeface="黑体" panose="02010609060101010101" pitchFamily="49" charset="-122"/>
              </a:rPr>
              <a:t> </a:t>
            </a:r>
            <a:endParaRPr lang="zh-CN" altLang="en-US" sz="2400" b="1" dirty="0">
              <a:latin typeface="黑体" panose="02010609060101010101" pitchFamily="49" charset="-122"/>
              <a:ea typeface="黑体" panose="02010609060101010101" pitchFamily="49" charset="-122"/>
            </a:endParaRPr>
          </a:p>
        </p:txBody>
      </p:sp>
      <p:pic>
        <p:nvPicPr>
          <p:cNvPr id="72709" name="图片 1">
            <a:extLst>
              <a:ext uri="{FF2B5EF4-FFF2-40B4-BE49-F238E27FC236}">
                <a16:creationId xmlns:a16="http://schemas.microsoft.com/office/drawing/2014/main" id="{E7416200-6727-43E9-B000-60EA1D348FA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04863" y="1752600"/>
            <a:ext cx="7534275"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灯片编号占位符 11">
            <a:extLst>
              <a:ext uri="{FF2B5EF4-FFF2-40B4-BE49-F238E27FC236}">
                <a16:creationId xmlns:a16="http://schemas.microsoft.com/office/drawing/2014/main" id="{D986F383-61DF-4420-A979-495D97CFD372}"/>
              </a:ext>
            </a:extLst>
          </p:cNvPr>
          <p:cNvSpPr txBox="1"/>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C0467549-0019-46EF-9858-B2107E28759E}" type="slidenum">
              <a:rPr lang="zh-CN" altLang="en-US" sz="1800">
                <a:latin typeface="Calibri" panose="020F0502020204030204" pitchFamily="34" charset="0"/>
                <a:ea typeface="宋体" panose="02010600030101010101" pitchFamily="2" charset="-122"/>
              </a:rPr>
              <a:t>3</a:t>
            </a:fld>
            <a:endParaRPr lang="zh-CN" altLang="en-US" sz="1800" dirty="0">
              <a:latin typeface="Calibri" panose="020F0502020204030204" pitchFamily="34" charset="0"/>
              <a:ea typeface="宋体" panose="02010600030101010101" pitchFamily="2" charset="-122"/>
            </a:endParaRPr>
          </a:p>
        </p:txBody>
      </p:sp>
      <p:sp>
        <p:nvSpPr>
          <p:cNvPr id="7" name="Rectangle 2">
            <a:extLst>
              <a:ext uri="{FF2B5EF4-FFF2-40B4-BE49-F238E27FC236}">
                <a16:creationId xmlns:a16="http://schemas.microsoft.com/office/drawing/2014/main" id="{14CE1EA0-05F4-4BC5-999E-4B7CC5ABBBE2}"/>
              </a:ext>
            </a:extLst>
          </p:cNvPr>
          <p:cNvSpPr txBox="1">
            <a:spLocks noChangeArrowheads="1"/>
          </p:cNvSpPr>
          <p:nvPr/>
        </p:nvSpPr>
        <p:spPr>
          <a:xfrm>
            <a:off x="0" y="0"/>
            <a:ext cx="9144000" cy="692150"/>
          </a:xfrm>
          <a:prstGeom prst="rect">
            <a:avLst/>
          </a:prstGeom>
          <a:solidFill>
            <a:srgbClr val="0070C0"/>
          </a:soli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p:spPr>
        <p:txBody>
          <a:bodyPr vert="horz" lIns="91440" tIns="45720" rIns="91440" bIns="45720" rtlCol="0" anchor="ctr">
            <a:noAutofit/>
          </a:bodyPr>
          <a:lstStyle>
            <a:lvl1pPr algn="ctr" rtl="0" eaLnBrk="0" fontAlgn="base" hangingPunct="0">
              <a:spcBef>
                <a:spcPct val="0"/>
              </a:spcBef>
              <a:spcAft>
                <a:spcPct val="0"/>
              </a:spcAft>
              <a:defRPr sz="2800" kern="1200">
                <a:solidFill>
                  <a:schemeClr val="bg1"/>
                </a:solidFill>
                <a:latin typeface="微软雅黑" pitchFamily="34" charset="-122"/>
                <a:ea typeface="微软雅黑" pitchFamily="34" charset="-122"/>
                <a:cs typeface="+mj-cs"/>
              </a:defRPr>
            </a:lvl1pPr>
            <a:lvl2pPr algn="ctr" rtl="0" eaLnBrk="0" fontAlgn="base" hangingPunct="0">
              <a:spcBef>
                <a:spcPct val="0"/>
              </a:spcBef>
              <a:spcAft>
                <a:spcPct val="0"/>
              </a:spcAft>
              <a:defRPr sz="2800">
                <a:solidFill>
                  <a:schemeClr val="bg1"/>
                </a:solidFill>
                <a:latin typeface="微软雅黑" pitchFamily="34" charset="-122"/>
                <a:ea typeface="微软雅黑" pitchFamily="34" charset="-122"/>
              </a:defRPr>
            </a:lvl2pPr>
            <a:lvl3pPr algn="ctr" rtl="0" eaLnBrk="0" fontAlgn="base" hangingPunct="0">
              <a:spcBef>
                <a:spcPct val="0"/>
              </a:spcBef>
              <a:spcAft>
                <a:spcPct val="0"/>
              </a:spcAft>
              <a:defRPr sz="2800">
                <a:solidFill>
                  <a:schemeClr val="bg1"/>
                </a:solidFill>
                <a:latin typeface="微软雅黑" pitchFamily="34" charset="-122"/>
                <a:ea typeface="微软雅黑" pitchFamily="34" charset="-122"/>
              </a:defRPr>
            </a:lvl3pPr>
            <a:lvl4pPr algn="ctr" rtl="0" eaLnBrk="0" fontAlgn="base" hangingPunct="0">
              <a:spcBef>
                <a:spcPct val="0"/>
              </a:spcBef>
              <a:spcAft>
                <a:spcPct val="0"/>
              </a:spcAft>
              <a:defRPr sz="2800">
                <a:solidFill>
                  <a:schemeClr val="bg1"/>
                </a:solidFill>
                <a:latin typeface="微软雅黑" pitchFamily="34" charset="-122"/>
                <a:ea typeface="微软雅黑" pitchFamily="34" charset="-122"/>
              </a:defRPr>
            </a:lvl4pPr>
            <a:lvl5pPr algn="ctr" rtl="0" eaLnBrk="0" fontAlgn="base" hangingPunct="0">
              <a:spcBef>
                <a:spcPct val="0"/>
              </a:spcBef>
              <a:spcAft>
                <a:spcPct val="0"/>
              </a:spcAft>
              <a:defRPr sz="2800">
                <a:solidFill>
                  <a:schemeClr val="bg1"/>
                </a:solidFill>
                <a:latin typeface="微软雅黑" pitchFamily="34" charset="-122"/>
                <a:ea typeface="微软雅黑" pitchFamily="34" charset="-122"/>
              </a:defRPr>
            </a:lvl5pPr>
            <a:lvl6pPr marL="457200" algn="ctr" rtl="0" fontAlgn="base">
              <a:spcBef>
                <a:spcPct val="0"/>
              </a:spcBef>
              <a:spcAft>
                <a:spcPct val="0"/>
              </a:spcAft>
              <a:defRPr sz="2800">
                <a:solidFill>
                  <a:schemeClr val="bg1"/>
                </a:solidFill>
                <a:latin typeface="微软雅黑" pitchFamily="34" charset="-122"/>
                <a:ea typeface="微软雅黑" pitchFamily="34" charset="-122"/>
              </a:defRPr>
            </a:lvl6pPr>
            <a:lvl7pPr marL="914400" algn="ctr" rtl="0" fontAlgn="base">
              <a:spcBef>
                <a:spcPct val="0"/>
              </a:spcBef>
              <a:spcAft>
                <a:spcPct val="0"/>
              </a:spcAft>
              <a:defRPr sz="2800">
                <a:solidFill>
                  <a:schemeClr val="bg1"/>
                </a:solidFill>
                <a:latin typeface="微软雅黑" pitchFamily="34" charset="-122"/>
                <a:ea typeface="微软雅黑" pitchFamily="34" charset="-122"/>
              </a:defRPr>
            </a:lvl7pPr>
            <a:lvl8pPr marL="1371600" algn="ctr" rtl="0" fontAlgn="base">
              <a:spcBef>
                <a:spcPct val="0"/>
              </a:spcBef>
              <a:spcAft>
                <a:spcPct val="0"/>
              </a:spcAft>
              <a:defRPr sz="2800">
                <a:solidFill>
                  <a:schemeClr val="bg1"/>
                </a:solidFill>
                <a:latin typeface="微软雅黑" pitchFamily="34" charset="-122"/>
                <a:ea typeface="微软雅黑" pitchFamily="34" charset="-122"/>
              </a:defRPr>
            </a:lvl8pPr>
            <a:lvl9pPr marL="1828800" algn="ctr" rtl="0" fontAlgn="base">
              <a:spcBef>
                <a:spcPct val="0"/>
              </a:spcBef>
              <a:spcAft>
                <a:spcPct val="0"/>
              </a:spcAft>
              <a:defRPr sz="2800">
                <a:solidFill>
                  <a:schemeClr val="bg1"/>
                </a:solidFill>
                <a:latin typeface="微软雅黑" pitchFamily="34" charset="-122"/>
                <a:ea typeface="微软雅黑" pitchFamily="34" charset="-122"/>
              </a:defRPr>
            </a:lvl9pPr>
          </a:lstStyle>
          <a:p>
            <a:pPr eaLnBrk="1" fontAlgn="auto" hangingPunct="1">
              <a:spcAft>
                <a:spcPts val="0"/>
              </a:spcAft>
              <a:defRPr/>
            </a:pPr>
            <a:r>
              <a:rPr lang="zh-CN" altLang="en-US"/>
              <a:t> </a:t>
            </a:r>
            <a:r>
              <a:rPr lang="en-US" altLang="zh-CN"/>
              <a:t>7.3 </a:t>
            </a:r>
            <a:r>
              <a:rPr lang="zh-CN" altLang="zh-CN"/>
              <a:t>区块链在</a:t>
            </a:r>
            <a:r>
              <a:rPr lang="en-US" altLang="zh-CN"/>
              <a:t>IoT</a:t>
            </a:r>
            <a:r>
              <a:rPr lang="zh-CN" altLang="zh-CN"/>
              <a:t>安全中的应用</a:t>
            </a:r>
            <a:endParaRPr lang="zh-CN" altLang="en-US" dirty="0"/>
          </a:p>
        </p:txBody>
      </p:sp>
    </p:spTree>
    <p:extLst>
      <p:ext uri="{BB962C8B-B14F-4D97-AF65-F5344CB8AC3E}">
        <p14:creationId xmlns:p14="http://schemas.microsoft.com/office/powerpoint/2010/main" val="93519256"/>
      </p:ext>
    </p:extLst>
  </p:cSld>
  <p:clrMapOvr>
    <a:masterClrMapping/>
  </p:clrMapOvr>
  <p:transition advTm="16782"/>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Text Box 3">
            <a:extLst>
              <a:ext uri="{FF2B5EF4-FFF2-40B4-BE49-F238E27FC236}">
                <a16:creationId xmlns:a16="http://schemas.microsoft.com/office/drawing/2014/main" id="{4B141FCD-162F-489D-90CA-259A4B978091}"/>
              </a:ext>
            </a:extLst>
          </p:cNvPr>
          <p:cNvSpPr txBox="1">
            <a:spLocks noChangeArrowheads="1"/>
          </p:cNvSpPr>
          <p:nvPr/>
        </p:nvSpPr>
        <p:spPr bwMode="auto">
          <a:xfrm>
            <a:off x="-2801938" y="7332663"/>
            <a:ext cx="317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endParaRPr lang="zh-CN" altLang="en-US" sz="1800">
              <a:solidFill>
                <a:srgbClr val="000000"/>
              </a:solidFill>
            </a:endParaRPr>
          </a:p>
        </p:txBody>
      </p:sp>
      <p:sp>
        <p:nvSpPr>
          <p:cNvPr id="74756" name="TextBox 49">
            <a:extLst>
              <a:ext uri="{FF2B5EF4-FFF2-40B4-BE49-F238E27FC236}">
                <a16:creationId xmlns:a16="http://schemas.microsoft.com/office/drawing/2014/main" id="{5BF72D42-62D5-4CA1-8ADB-A5C03F7FAEB4}"/>
              </a:ext>
            </a:extLst>
          </p:cNvPr>
          <p:cNvSpPr txBox="1">
            <a:spLocks noChangeArrowheads="1"/>
          </p:cNvSpPr>
          <p:nvPr/>
        </p:nvSpPr>
        <p:spPr bwMode="auto">
          <a:xfrm>
            <a:off x="107950" y="981075"/>
            <a:ext cx="8834438" cy="461963"/>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en-US" altLang="zh-CN" sz="2400" b="1" dirty="0">
                <a:latin typeface="黑体" panose="02010609060101010101" pitchFamily="49" charset="-122"/>
                <a:ea typeface="黑体" panose="02010609060101010101" pitchFamily="49" charset="-122"/>
              </a:rPr>
              <a:t>7.3.1 </a:t>
            </a:r>
            <a:r>
              <a:rPr lang="zh-CN" altLang="en-US" sz="2400" b="1" dirty="0">
                <a:latin typeface="黑体" panose="02010609060101010101" pitchFamily="49" charset="-122"/>
                <a:ea typeface="黑体" panose="02010609060101010101" pitchFamily="49" charset="-122"/>
              </a:rPr>
              <a:t>区块链</a:t>
            </a:r>
            <a:r>
              <a:rPr lang="en-US" altLang="zh-CN" sz="2400" b="1" dirty="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物联网带来的改进</a:t>
            </a:r>
            <a:r>
              <a:rPr lang="en-US" altLang="zh-CN" sz="2400" b="1" dirty="0">
                <a:latin typeface="黑体" panose="02010609060101010101" pitchFamily="49" charset="-122"/>
                <a:ea typeface="黑体" panose="02010609060101010101" pitchFamily="49" charset="-122"/>
              </a:rPr>
              <a:t> </a:t>
            </a:r>
            <a:endParaRPr lang="zh-CN" altLang="en-US" sz="2400" b="1" dirty="0">
              <a:latin typeface="黑体" panose="02010609060101010101" pitchFamily="49" charset="-122"/>
              <a:ea typeface="黑体" panose="02010609060101010101" pitchFamily="49" charset="-122"/>
            </a:endParaRPr>
          </a:p>
        </p:txBody>
      </p:sp>
      <p:sp>
        <p:nvSpPr>
          <p:cNvPr id="74757" name="文本框 2">
            <a:extLst>
              <a:ext uri="{FF2B5EF4-FFF2-40B4-BE49-F238E27FC236}">
                <a16:creationId xmlns:a16="http://schemas.microsoft.com/office/drawing/2014/main" id="{6609A218-1A73-446D-8A85-E9AAAEA147E7}"/>
              </a:ext>
            </a:extLst>
          </p:cNvPr>
          <p:cNvSpPr txBox="1">
            <a:spLocks noChangeArrowheads="1"/>
          </p:cNvSpPr>
          <p:nvPr/>
        </p:nvSpPr>
        <p:spPr bwMode="auto">
          <a:xfrm>
            <a:off x="611560" y="1989138"/>
            <a:ext cx="8091115"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r>
              <a:rPr lang="zh-CN" altLang="en-US" sz="2400" dirty="0">
                <a:latin typeface="宋体" panose="02010600030101010101" pitchFamily="2" charset="-122"/>
                <a:ea typeface="宋体" panose="02010600030101010101" pitchFamily="2" charset="-122"/>
              </a:rPr>
              <a:t>区块链凭借主体对等、公开透明、安全通信、难以篡改和多方共识等特性，对物联网将产生重要的影响：</a:t>
            </a:r>
            <a:endParaRPr lang="en-US" altLang="zh-CN" sz="2400" dirty="0">
              <a:latin typeface="宋体" panose="02010600030101010101" pitchFamily="2" charset="-122"/>
              <a:ea typeface="宋体" panose="02010600030101010101" pitchFamily="2" charset="-122"/>
            </a:endParaRPr>
          </a:p>
          <a:p>
            <a:pPr marL="342900" indent="-342900">
              <a:spcBef>
                <a:spcPct val="0"/>
              </a:spcBef>
            </a:pPr>
            <a:r>
              <a:rPr lang="zh-CN" altLang="en-US" sz="2400" dirty="0">
                <a:latin typeface="宋体" panose="02010600030101010101" pitchFamily="2" charset="-122"/>
                <a:ea typeface="宋体" panose="02010600030101010101" pitchFamily="2" charset="-122"/>
              </a:rPr>
              <a:t>多中心、弱中心化的特质将降低中心化架构的高额运维成本</a:t>
            </a:r>
            <a:endParaRPr lang="en-US" altLang="zh-CN" sz="2400" dirty="0">
              <a:latin typeface="宋体" panose="02010600030101010101" pitchFamily="2" charset="-122"/>
              <a:ea typeface="宋体" panose="02010600030101010101" pitchFamily="2" charset="-122"/>
            </a:endParaRPr>
          </a:p>
          <a:p>
            <a:pPr marL="342900" indent="-342900">
              <a:spcBef>
                <a:spcPct val="0"/>
              </a:spcBef>
            </a:pPr>
            <a:r>
              <a:rPr lang="zh-CN" altLang="en-US" sz="2400" dirty="0">
                <a:solidFill>
                  <a:srgbClr val="FF0000"/>
                </a:solidFill>
                <a:latin typeface="宋体" panose="02010600030101010101" pitchFamily="2" charset="-122"/>
                <a:ea typeface="宋体" panose="02010600030101010101" pitchFamily="2" charset="-122"/>
              </a:rPr>
              <a:t>信息加密、安全通信的特质将有助于保护隐私</a:t>
            </a:r>
            <a:endParaRPr lang="en-US" altLang="zh-CN" sz="2400" dirty="0">
              <a:solidFill>
                <a:srgbClr val="FF0000"/>
              </a:solidFill>
              <a:latin typeface="宋体" panose="02010600030101010101" pitchFamily="2" charset="-122"/>
              <a:ea typeface="宋体" panose="02010600030101010101" pitchFamily="2" charset="-122"/>
            </a:endParaRPr>
          </a:p>
          <a:p>
            <a:pPr marL="342900" indent="-342900">
              <a:spcBef>
                <a:spcPct val="0"/>
              </a:spcBef>
            </a:pPr>
            <a:r>
              <a:rPr lang="zh-CN" altLang="en-US" sz="2400" dirty="0">
                <a:latin typeface="宋体" panose="02010600030101010101" pitchFamily="2" charset="-122"/>
                <a:ea typeface="宋体" panose="02010600030101010101" pitchFamily="2" charset="-122"/>
              </a:rPr>
              <a:t>身份权限管理和多方共识有助于识别非法节点，及时阻止恶意节点的接入和作恶</a:t>
            </a:r>
            <a:endParaRPr lang="en-US" altLang="zh-CN" sz="2400" dirty="0">
              <a:latin typeface="宋体" panose="02010600030101010101" pitchFamily="2" charset="-122"/>
              <a:ea typeface="宋体" panose="02010600030101010101" pitchFamily="2" charset="-122"/>
            </a:endParaRPr>
          </a:p>
          <a:p>
            <a:pPr marL="342900" indent="-342900">
              <a:spcBef>
                <a:spcPct val="0"/>
              </a:spcBef>
            </a:pPr>
            <a:r>
              <a:rPr lang="zh-CN" altLang="en-US" sz="2400" dirty="0">
                <a:latin typeface="宋体" panose="02010600030101010101" pitchFamily="2" charset="-122"/>
                <a:ea typeface="宋体" panose="02010600030101010101" pitchFamily="2" charset="-122"/>
              </a:rPr>
              <a:t>依托链式的结构有助于构建可证可溯的电子证据存证</a:t>
            </a:r>
            <a:endParaRPr lang="en-US" altLang="zh-CN" sz="2400" dirty="0">
              <a:latin typeface="宋体" panose="02010600030101010101" pitchFamily="2" charset="-122"/>
              <a:ea typeface="宋体" panose="02010600030101010101" pitchFamily="2" charset="-122"/>
            </a:endParaRPr>
          </a:p>
          <a:p>
            <a:pPr marL="342900" indent="-342900">
              <a:spcBef>
                <a:spcPct val="0"/>
              </a:spcBef>
            </a:pPr>
            <a:r>
              <a:rPr lang="zh-CN" altLang="en-US" sz="2400" dirty="0">
                <a:latin typeface="宋体" panose="02010600030101010101" pitchFamily="2" charset="-122"/>
                <a:ea typeface="宋体" panose="02010600030101010101" pitchFamily="2" charset="-122"/>
              </a:rPr>
              <a:t>分布式架构和主体对等的特点有助于打破物联网现存的多个信息孤岛桎梏，促进信息的横向流动和多方协作</a:t>
            </a:r>
          </a:p>
        </p:txBody>
      </p:sp>
      <p:sp>
        <p:nvSpPr>
          <p:cNvPr id="6" name="灯片编号占位符 11">
            <a:extLst>
              <a:ext uri="{FF2B5EF4-FFF2-40B4-BE49-F238E27FC236}">
                <a16:creationId xmlns:a16="http://schemas.microsoft.com/office/drawing/2014/main" id="{2AF7E342-8053-4457-BEC7-987036D5F5CB}"/>
              </a:ext>
            </a:extLst>
          </p:cNvPr>
          <p:cNvSpPr txBox="1"/>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C0467549-0019-46EF-9858-B2107E28759E}" type="slidenum">
              <a:rPr lang="zh-CN" altLang="en-US" sz="1800">
                <a:latin typeface="Calibri" panose="020F0502020204030204" pitchFamily="34" charset="0"/>
                <a:ea typeface="宋体" panose="02010600030101010101" pitchFamily="2" charset="-122"/>
              </a:rPr>
              <a:t>4</a:t>
            </a:fld>
            <a:endParaRPr lang="zh-CN" altLang="en-US" sz="1800" dirty="0">
              <a:latin typeface="Calibri" panose="020F0502020204030204" pitchFamily="34" charset="0"/>
              <a:ea typeface="宋体" panose="02010600030101010101" pitchFamily="2" charset="-122"/>
            </a:endParaRPr>
          </a:p>
        </p:txBody>
      </p:sp>
      <p:sp>
        <p:nvSpPr>
          <p:cNvPr id="7" name="Rectangle 2">
            <a:extLst>
              <a:ext uri="{FF2B5EF4-FFF2-40B4-BE49-F238E27FC236}">
                <a16:creationId xmlns:a16="http://schemas.microsoft.com/office/drawing/2014/main" id="{3AC15681-6C65-4F52-A3CD-3B0778685484}"/>
              </a:ext>
            </a:extLst>
          </p:cNvPr>
          <p:cNvSpPr txBox="1">
            <a:spLocks noChangeArrowheads="1"/>
          </p:cNvSpPr>
          <p:nvPr/>
        </p:nvSpPr>
        <p:spPr>
          <a:xfrm>
            <a:off x="0" y="0"/>
            <a:ext cx="9144000" cy="692150"/>
          </a:xfrm>
          <a:prstGeom prst="rect">
            <a:avLst/>
          </a:prstGeom>
          <a:solidFill>
            <a:srgbClr val="0070C0"/>
          </a:soli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p:spPr>
        <p:txBody>
          <a:bodyPr vert="horz" lIns="91440" tIns="45720" rIns="91440" bIns="45720" rtlCol="0" anchor="ctr">
            <a:noAutofit/>
          </a:bodyPr>
          <a:lstStyle>
            <a:lvl1pPr algn="ctr" rtl="0" eaLnBrk="0" fontAlgn="base" hangingPunct="0">
              <a:spcBef>
                <a:spcPct val="0"/>
              </a:spcBef>
              <a:spcAft>
                <a:spcPct val="0"/>
              </a:spcAft>
              <a:defRPr sz="2800" kern="1200">
                <a:solidFill>
                  <a:schemeClr val="bg1"/>
                </a:solidFill>
                <a:latin typeface="微软雅黑" pitchFamily="34" charset="-122"/>
                <a:ea typeface="微软雅黑" pitchFamily="34" charset="-122"/>
                <a:cs typeface="+mj-cs"/>
              </a:defRPr>
            </a:lvl1pPr>
            <a:lvl2pPr algn="ctr" rtl="0" eaLnBrk="0" fontAlgn="base" hangingPunct="0">
              <a:spcBef>
                <a:spcPct val="0"/>
              </a:spcBef>
              <a:spcAft>
                <a:spcPct val="0"/>
              </a:spcAft>
              <a:defRPr sz="2800">
                <a:solidFill>
                  <a:schemeClr val="bg1"/>
                </a:solidFill>
                <a:latin typeface="微软雅黑" pitchFamily="34" charset="-122"/>
                <a:ea typeface="微软雅黑" pitchFamily="34" charset="-122"/>
              </a:defRPr>
            </a:lvl2pPr>
            <a:lvl3pPr algn="ctr" rtl="0" eaLnBrk="0" fontAlgn="base" hangingPunct="0">
              <a:spcBef>
                <a:spcPct val="0"/>
              </a:spcBef>
              <a:spcAft>
                <a:spcPct val="0"/>
              </a:spcAft>
              <a:defRPr sz="2800">
                <a:solidFill>
                  <a:schemeClr val="bg1"/>
                </a:solidFill>
                <a:latin typeface="微软雅黑" pitchFamily="34" charset="-122"/>
                <a:ea typeface="微软雅黑" pitchFamily="34" charset="-122"/>
              </a:defRPr>
            </a:lvl3pPr>
            <a:lvl4pPr algn="ctr" rtl="0" eaLnBrk="0" fontAlgn="base" hangingPunct="0">
              <a:spcBef>
                <a:spcPct val="0"/>
              </a:spcBef>
              <a:spcAft>
                <a:spcPct val="0"/>
              </a:spcAft>
              <a:defRPr sz="2800">
                <a:solidFill>
                  <a:schemeClr val="bg1"/>
                </a:solidFill>
                <a:latin typeface="微软雅黑" pitchFamily="34" charset="-122"/>
                <a:ea typeface="微软雅黑" pitchFamily="34" charset="-122"/>
              </a:defRPr>
            </a:lvl4pPr>
            <a:lvl5pPr algn="ctr" rtl="0" eaLnBrk="0" fontAlgn="base" hangingPunct="0">
              <a:spcBef>
                <a:spcPct val="0"/>
              </a:spcBef>
              <a:spcAft>
                <a:spcPct val="0"/>
              </a:spcAft>
              <a:defRPr sz="2800">
                <a:solidFill>
                  <a:schemeClr val="bg1"/>
                </a:solidFill>
                <a:latin typeface="微软雅黑" pitchFamily="34" charset="-122"/>
                <a:ea typeface="微软雅黑" pitchFamily="34" charset="-122"/>
              </a:defRPr>
            </a:lvl5pPr>
            <a:lvl6pPr marL="457200" algn="ctr" rtl="0" fontAlgn="base">
              <a:spcBef>
                <a:spcPct val="0"/>
              </a:spcBef>
              <a:spcAft>
                <a:spcPct val="0"/>
              </a:spcAft>
              <a:defRPr sz="2800">
                <a:solidFill>
                  <a:schemeClr val="bg1"/>
                </a:solidFill>
                <a:latin typeface="微软雅黑" pitchFamily="34" charset="-122"/>
                <a:ea typeface="微软雅黑" pitchFamily="34" charset="-122"/>
              </a:defRPr>
            </a:lvl6pPr>
            <a:lvl7pPr marL="914400" algn="ctr" rtl="0" fontAlgn="base">
              <a:spcBef>
                <a:spcPct val="0"/>
              </a:spcBef>
              <a:spcAft>
                <a:spcPct val="0"/>
              </a:spcAft>
              <a:defRPr sz="2800">
                <a:solidFill>
                  <a:schemeClr val="bg1"/>
                </a:solidFill>
                <a:latin typeface="微软雅黑" pitchFamily="34" charset="-122"/>
                <a:ea typeface="微软雅黑" pitchFamily="34" charset="-122"/>
              </a:defRPr>
            </a:lvl7pPr>
            <a:lvl8pPr marL="1371600" algn="ctr" rtl="0" fontAlgn="base">
              <a:spcBef>
                <a:spcPct val="0"/>
              </a:spcBef>
              <a:spcAft>
                <a:spcPct val="0"/>
              </a:spcAft>
              <a:defRPr sz="2800">
                <a:solidFill>
                  <a:schemeClr val="bg1"/>
                </a:solidFill>
                <a:latin typeface="微软雅黑" pitchFamily="34" charset="-122"/>
                <a:ea typeface="微软雅黑" pitchFamily="34" charset="-122"/>
              </a:defRPr>
            </a:lvl8pPr>
            <a:lvl9pPr marL="1828800" algn="ctr" rtl="0" fontAlgn="base">
              <a:spcBef>
                <a:spcPct val="0"/>
              </a:spcBef>
              <a:spcAft>
                <a:spcPct val="0"/>
              </a:spcAft>
              <a:defRPr sz="2800">
                <a:solidFill>
                  <a:schemeClr val="bg1"/>
                </a:solidFill>
                <a:latin typeface="微软雅黑" pitchFamily="34" charset="-122"/>
                <a:ea typeface="微软雅黑" pitchFamily="34" charset="-122"/>
              </a:defRPr>
            </a:lvl9pPr>
          </a:lstStyle>
          <a:p>
            <a:pPr eaLnBrk="1" fontAlgn="auto" hangingPunct="1">
              <a:spcAft>
                <a:spcPts val="0"/>
              </a:spcAft>
              <a:defRPr/>
            </a:pPr>
            <a:r>
              <a:rPr lang="zh-CN" altLang="en-US"/>
              <a:t> </a:t>
            </a:r>
            <a:r>
              <a:rPr lang="en-US" altLang="zh-CN"/>
              <a:t>7.3 </a:t>
            </a:r>
            <a:r>
              <a:rPr lang="zh-CN" altLang="zh-CN"/>
              <a:t>区块链在</a:t>
            </a:r>
            <a:r>
              <a:rPr lang="en-US" altLang="zh-CN"/>
              <a:t>IoT</a:t>
            </a:r>
            <a:r>
              <a:rPr lang="zh-CN" altLang="zh-CN"/>
              <a:t>安全中的应用</a:t>
            </a:r>
            <a:endParaRPr lang="zh-CN" altLang="en-US" dirty="0"/>
          </a:p>
        </p:txBody>
      </p:sp>
    </p:spTree>
    <p:extLst>
      <p:ext uri="{BB962C8B-B14F-4D97-AF65-F5344CB8AC3E}">
        <p14:creationId xmlns:p14="http://schemas.microsoft.com/office/powerpoint/2010/main" val="3656122551"/>
      </p:ext>
    </p:extLst>
  </p:cSld>
  <p:clrMapOvr>
    <a:masterClrMapping/>
  </p:clrMapOvr>
  <p:transition advTm="16782"/>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Text Box 3">
            <a:extLst>
              <a:ext uri="{FF2B5EF4-FFF2-40B4-BE49-F238E27FC236}">
                <a16:creationId xmlns:a16="http://schemas.microsoft.com/office/drawing/2014/main" id="{4DD15A47-E6C0-4009-BBEA-3BC4EC1BA371}"/>
              </a:ext>
            </a:extLst>
          </p:cNvPr>
          <p:cNvSpPr txBox="1">
            <a:spLocks noChangeArrowheads="1"/>
          </p:cNvSpPr>
          <p:nvPr/>
        </p:nvSpPr>
        <p:spPr bwMode="auto">
          <a:xfrm>
            <a:off x="-2801938" y="7332663"/>
            <a:ext cx="317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endParaRPr lang="zh-CN" altLang="en-US" sz="1800">
              <a:solidFill>
                <a:srgbClr val="000000"/>
              </a:solidFill>
            </a:endParaRPr>
          </a:p>
        </p:txBody>
      </p:sp>
      <p:sp>
        <p:nvSpPr>
          <p:cNvPr id="72708" name="TextBox 49">
            <a:extLst>
              <a:ext uri="{FF2B5EF4-FFF2-40B4-BE49-F238E27FC236}">
                <a16:creationId xmlns:a16="http://schemas.microsoft.com/office/drawing/2014/main" id="{D38907A5-DF55-4810-BAFF-FE3DC2E1F0B3}"/>
              </a:ext>
            </a:extLst>
          </p:cNvPr>
          <p:cNvSpPr txBox="1">
            <a:spLocks noChangeArrowheads="1"/>
          </p:cNvSpPr>
          <p:nvPr/>
        </p:nvSpPr>
        <p:spPr bwMode="auto">
          <a:xfrm>
            <a:off x="107950" y="981075"/>
            <a:ext cx="8834438" cy="461963"/>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en-US" altLang="zh-CN" sz="2400" b="1" dirty="0">
                <a:latin typeface="黑体" panose="02010609060101010101" pitchFamily="49" charset="-122"/>
                <a:ea typeface="黑体" panose="02010609060101010101" pitchFamily="49" charset="-122"/>
              </a:rPr>
              <a:t>7.3.2 </a:t>
            </a:r>
            <a:r>
              <a:rPr lang="zh-CN" altLang="en-US" sz="2400" b="1" dirty="0">
                <a:latin typeface="黑体" panose="02010609060101010101" pitchFamily="49" charset="-122"/>
                <a:ea typeface="黑体" panose="02010609060101010101" pitchFamily="49" charset="-122"/>
              </a:rPr>
              <a:t>物联网区块链</a:t>
            </a:r>
            <a:r>
              <a:rPr lang="en-US" altLang="zh-CN" sz="2400" b="1" dirty="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冷链</a:t>
            </a:r>
          </a:p>
        </p:txBody>
      </p:sp>
      <p:sp>
        <p:nvSpPr>
          <p:cNvPr id="7" name="文本框 6">
            <a:extLst>
              <a:ext uri="{FF2B5EF4-FFF2-40B4-BE49-F238E27FC236}">
                <a16:creationId xmlns:a16="http://schemas.microsoft.com/office/drawing/2014/main" id="{02CB4E5E-A87F-4034-AC27-4A66D1CED6B0}"/>
              </a:ext>
            </a:extLst>
          </p:cNvPr>
          <p:cNvSpPr txBox="1"/>
          <p:nvPr/>
        </p:nvSpPr>
        <p:spPr>
          <a:xfrm>
            <a:off x="688769" y="1764412"/>
            <a:ext cx="7874205" cy="3416320"/>
          </a:xfrm>
          <a:prstGeom prst="rect">
            <a:avLst/>
          </a:prstGeom>
          <a:noFill/>
        </p:spPr>
        <p:txBody>
          <a:bodyPr wrap="square">
            <a:spAutoFit/>
          </a:bodyPr>
          <a:lstStyle/>
          <a:p>
            <a:pPr marL="342900" indent="-342900">
              <a:buFont typeface="Wingdings" panose="05000000000000000000" pitchFamily="2" charset="2"/>
              <a:buChar char="l"/>
            </a:pPr>
            <a:r>
              <a:rPr lang="zh-CN" altLang="en-US" sz="2400" dirty="0">
                <a:latin typeface="宋体" panose="02010600030101010101" pitchFamily="2" charset="-122"/>
              </a:rPr>
              <a:t>随着人们生活水平的不断提高以及电子商务的普及，我国冷链物流市场也稳步发展。所谓冷链物流，泛指一些特殊商品（冷鲜肉等食品、疫苗等药品）在其加工、贮藏、运输、分销、零售等各环节，需要始终保持一定温度的物流运输方式，从而保证商品质量。</a:t>
            </a:r>
            <a:endParaRPr lang="en-US" altLang="zh-CN" sz="2400" dirty="0">
              <a:latin typeface="宋体" panose="02010600030101010101" pitchFamily="2" charset="-122"/>
            </a:endParaRPr>
          </a:p>
          <a:p>
            <a:pPr marL="342900" indent="-342900">
              <a:buFont typeface="Wingdings" panose="05000000000000000000" pitchFamily="2" charset="2"/>
              <a:buChar char="l"/>
            </a:pPr>
            <a:r>
              <a:rPr lang="zh-CN" altLang="en-US" sz="2400" dirty="0">
                <a:latin typeface="宋体" panose="02010600030101010101" pitchFamily="2" charset="-122"/>
              </a:rPr>
              <a:t>目前的冷链物流系统大都采用物联网技术来提高物流系统的信息化水平，实现对冷链中货物的有效、快速的监控及管理。但传统的冷链物流存在如下图的缺点。</a:t>
            </a:r>
            <a:endParaRPr lang="en-US" altLang="zh-CN" sz="2400" dirty="0">
              <a:latin typeface="宋体" panose="02010600030101010101" pitchFamily="2" charset="-122"/>
            </a:endParaRPr>
          </a:p>
          <a:p>
            <a:endParaRPr lang="zh-CN" altLang="en-US" sz="2400" dirty="0">
              <a:latin typeface="宋体" panose="02010600030101010101" pitchFamily="2" charset="-122"/>
            </a:endParaRPr>
          </a:p>
        </p:txBody>
      </p:sp>
      <p:sp>
        <p:nvSpPr>
          <p:cNvPr id="6" name="灯片编号占位符 11">
            <a:extLst>
              <a:ext uri="{FF2B5EF4-FFF2-40B4-BE49-F238E27FC236}">
                <a16:creationId xmlns:a16="http://schemas.microsoft.com/office/drawing/2014/main" id="{D4013978-69C8-408F-B18C-9186C08F1979}"/>
              </a:ext>
            </a:extLst>
          </p:cNvPr>
          <p:cNvSpPr txBox="1"/>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C0467549-0019-46EF-9858-B2107E28759E}" type="slidenum">
              <a:rPr lang="zh-CN" altLang="en-US" sz="1800">
                <a:latin typeface="Calibri" panose="020F0502020204030204" pitchFamily="34" charset="0"/>
                <a:ea typeface="宋体" panose="02010600030101010101" pitchFamily="2" charset="-122"/>
              </a:rPr>
              <a:t>5</a:t>
            </a:fld>
            <a:endParaRPr lang="zh-CN" altLang="en-US" sz="1800" dirty="0">
              <a:latin typeface="Calibri" panose="020F0502020204030204" pitchFamily="34" charset="0"/>
              <a:ea typeface="宋体" panose="02010600030101010101" pitchFamily="2" charset="-122"/>
            </a:endParaRPr>
          </a:p>
        </p:txBody>
      </p:sp>
      <p:pic>
        <p:nvPicPr>
          <p:cNvPr id="5" name="图片 4">
            <a:extLst>
              <a:ext uri="{FF2B5EF4-FFF2-40B4-BE49-F238E27FC236}">
                <a16:creationId xmlns:a16="http://schemas.microsoft.com/office/drawing/2014/main" id="{7E6D5429-40B7-4EA6-9F8E-1683378F484F}"/>
              </a:ext>
            </a:extLst>
          </p:cNvPr>
          <p:cNvPicPr>
            <a:picLocks noChangeAspect="1"/>
          </p:cNvPicPr>
          <p:nvPr/>
        </p:nvPicPr>
        <p:blipFill>
          <a:blip r:embed="rId3"/>
          <a:stretch>
            <a:fillRect/>
          </a:stretch>
        </p:blipFill>
        <p:spPr>
          <a:xfrm>
            <a:off x="581025" y="4941168"/>
            <a:ext cx="7981950" cy="1371600"/>
          </a:xfrm>
          <a:prstGeom prst="rect">
            <a:avLst/>
          </a:prstGeom>
        </p:spPr>
      </p:pic>
      <p:sp>
        <p:nvSpPr>
          <p:cNvPr id="8" name="Rectangle 2">
            <a:extLst>
              <a:ext uri="{FF2B5EF4-FFF2-40B4-BE49-F238E27FC236}">
                <a16:creationId xmlns:a16="http://schemas.microsoft.com/office/drawing/2014/main" id="{B63DBA8A-503E-47A0-9B4D-3D492B344E85}"/>
              </a:ext>
            </a:extLst>
          </p:cNvPr>
          <p:cNvSpPr txBox="1">
            <a:spLocks noChangeArrowheads="1"/>
          </p:cNvSpPr>
          <p:nvPr/>
        </p:nvSpPr>
        <p:spPr>
          <a:xfrm>
            <a:off x="0" y="0"/>
            <a:ext cx="9144000" cy="692150"/>
          </a:xfrm>
          <a:prstGeom prst="rect">
            <a:avLst/>
          </a:prstGeom>
          <a:solidFill>
            <a:srgbClr val="0070C0"/>
          </a:soli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p:spPr>
        <p:txBody>
          <a:bodyPr vert="horz" lIns="91440" tIns="45720" rIns="91440" bIns="45720" rtlCol="0" anchor="ctr">
            <a:noAutofit/>
          </a:bodyPr>
          <a:lstStyle>
            <a:lvl1pPr algn="ctr" rtl="0" eaLnBrk="0" fontAlgn="base" hangingPunct="0">
              <a:spcBef>
                <a:spcPct val="0"/>
              </a:spcBef>
              <a:spcAft>
                <a:spcPct val="0"/>
              </a:spcAft>
              <a:defRPr sz="2800" kern="1200">
                <a:solidFill>
                  <a:schemeClr val="bg1"/>
                </a:solidFill>
                <a:latin typeface="微软雅黑" pitchFamily="34" charset="-122"/>
                <a:ea typeface="微软雅黑" pitchFamily="34" charset="-122"/>
                <a:cs typeface="+mj-cs"/>
              </a:defRPr>
            </a:lvl1pPr>
            <a:lvl2pPr algn="ctr" rtl="0" eaLnBrk="0" fontAlgn="base" hangingPunct="0">
              <a:spcBef>
                <a:spcPct val="0"/>
              </a:spcBef>
              <a:spcAft>
                <a:spcPct val="0"/>
              </a:spcAft>
              <a:defRPr sz="2800">
                <a:solidFill>
                  <a:schemeClr val="bg1"/>
                </a:solidFill>
                <a:latin typeface="微软雅黑" pitchFamily="34" charset="-122"/>
                <a:ea typeface="微软雅黑" pitchFamily="34" charset="-122"/>
              </a:defRPr>
            </a:lvl2pPr>
            <a:lvl3pPr algn="ctr" rtl="0" eaLnBrk="0" fontAlgn="base" hangingPunct="0">
              <a:spcBef>
                <a:spcPct val="0"/>
              </a:spcBef>
              <a:spcAft>
                <a:spcPct val="0"/>
              </a:spcAft>
              <a:defRPr sz="2800">
                <a:solidFill>
                  <a:schemeClr val="bg1"/>
                </a:solidFill>
                <a:latin typeface="微软雅黑" pitchFamily="34" charset="-122"/>
                <a:ea typeface="微软雅黑" pitchFamily="34" charset="-122"/>
              </a:defRPr>
            </a:lvl3pPr>
            <a:lvl4pPr algn="ctr" rtl="0" eaLnBrk="0" fontAlgn="base" hangingPunct="0">
              <a:spcBef>
                <a:spcPct val="0"/>
              </a:spcBef>
              <a:spcAft>
                <a:spcPct val="0"/>
              </a:spcAft>
              <a:defRPr sz="2800">
                <a:solidFill>
                  <a:schemeClr val="bg1"/>
                </a:solidFill>
                <a:latin typeface="微软雅黑" pitchFamily="34" charset="-122"/>
                <a:ea typeface="微软雅黑" pitchFamily="34" charset="-122"/>
              </a:defRPr>
            </a:lvl4pPr>
            <a:lvl5pPr algn="ctr" rtl="0" eaLnBrk="0" fontAlgn="base" hangingPunct="0">
              <a:spcBef>
                <a:spcPct val="0"/>
              </a:spcBef>
              <a:spcAft>
                <a:spcPct val="0"/>
              </a:spcAft>
              <a:defRPr sz="2800">
                <a:solidFill>
                  <a:schemeClr val="bg1"/>
                </a:solidFill>
                <a:latin typeface="微软雅黑" pitchFamily="34" charset="-122"/>
                <a:ea typeface="微软雅黑" pitchFamily="34" charset="-122"/>
              </a:defRPr>
            </a:lvl5pPr>
            <a:lvl6pPr marL="457200" algn="ctr" rtl="0" fontAlgn="base">
              <a:spcBef>
                <a:spcPct val="0"/>
              </a:spcBef>
              <a:spcAft>
                <a:spcPct val="0"/>
              </a:spcAft>
              <a:defRPr sz="2800">
                <a:solidFill>
                  <a:schemeClr val="bg1"/>
                </a:solidFill>
                <a:latin typeface="微软雅黑" pitchFamily="34" charset="-122"/>
                <a:ea typeface="微软雅黑" pitchFamily="34" charset="-122"/>
              </a:defRPr>
            </a:lvl6pPr>
            <a:lvl7pPr marL="914400" algn="ctr" rtl="0" fontAlgn="base">
              <a:spcBef>
                <a:spcPct val="0"/>
              </a:spcBef>
              <a:spcAft>
                <a:spcPct val="0"/>
              </a:spcAft>
              <a:defRPr sz="2800">
                <a:solidFill>
                  <a:schemeClr val="bg1"/>
                </a:solidFill>
                <a:latin typeface="微软雅黑" pitchFamily="34" charset="-122"/>
                <a:ea typeface="微软雅黑" pitchFamily="34" charset="-122"/>
              </a:defRPr>
            </a:lvl7pPr>
            <a:lvl8pPr marL="1371600" algn="ctr" rtl="0" fontAlgn="base">
              <a:spcBef>
                <a:spcPct val="0"/>
              </a:spcBef>
              <a:spcAft>
                <a:spcPct val="0"/>
              </a:spcAft>
              <a:defRPr sz="2800">
                <a:solidFill>
                  <a:schemeClr val="bg1"/>
                </a:solidFill>
                <a:latin typeface="微软雅黑" pitchFamily="34" charset="-122"/>
                <a:ea typeface="微软雅黑" pitchFamily="34" charset="-122"/>
              </a:defRPr>
            </a:lvl8pPr>
            <a:lvl9pPr marL="1828800" algn="ctr" rtl="0" fontAlgn="base">
              <a:spcBef>
                <a:spcPct val="0"/>
              </a:spcBef>
              <a:spcAft>
                <a:spcPct val="0"/>
              </a:spcAft>
              <a:defRPr sz="2800">
                <a:solidFill>
                  <a:schemeClr val="bg1"/>
                </a:solidFill>
                <a:latin typeface="微软雅黑" pitchFamily="34" charset="-122"/>
                <a:ea typeface="微软雅黑" pitchFamily="34" charset="-122"/>
              </a:defRPr>
            </a:lvl9pPr>
          </a:lstStyle>
          <a:p>
            <a:pPr eaLnBrk="1" fontAlgn="auto" hangingPunct="1">
              <a:spcAft>
                <a:spcPts val="0"/>
              </a:spcAft>
              <a:defRPr/>
            </a:pPr>
            <a:r>
              <a:rPr lang="zh-CN" altLang="en-US"/>
              <a:t> </a:t>
            </a:r>
            <a:r>
              <a:rPr lang="en-US" altLang="zh-CN"/>
              <a:t>7.3 </a:t>
            </a:r>
            <a:r>
              <a:rPr lang="zh-CN" altLang="zh-CN"/>
              <a:t>区块链在</a:t>
            </a:r>
            <a:r>
              <a:rPr lang="en-US" altLang="zh-CN"/>
              <a:t>IoT</a:t>
            </a:r>
            <a:r>
              <a:rPr lang="zh-CN" altLang="zh-CN"/>
              <a:t>安全中的应用</a:t>
            </a:r>
            <a:endParaRPr lang="zh-CN" altLang="en-US" dirty="0"/>
          </a:p>
        </p:txBody>
      </p:sp>
    </p:spTree>
    <p:extLst>
      <p:ext uri="{BB962C8B-B14F-4D97-AF65-F5344CB8AC3E}">
        <p14:creationId xmlns:p14="http://schemas.microsoft.com/office/powerpoint/2010/main" val="1367285253"/>
      </p:ext>
    </p:extLst>
  </p:cSld>
  <p:clrMapOvr>
    <a:masterClrMapping/>
  </p:clrMapOvr>
  <p:transition advTm="16782"/>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Text Box 3">
            <a:extLst>
              <a:ext uri="{FF2B5EF4-FFF2-40B4-BE49-F238E27FC236}">
                <a16:creationId xmlns:a16="http://schemas.microsoft.com/office/drawing/2014/main" id="{4DD15A47-E6C0-4009-BBEA-3BC4EC1BA371}"/>
              </a:ext>
            </a:extLst>
          </p:cNvPr>
          <p:cNvSpPr txBox="1">
            <a:spLocks noChangeArrowheads="1"/>
          </p:cNvSpPr>
          <p:nvPr/>
        </p:nvSpPr>
        <p:spPr bwMode="auto">
          <a:xfrm>
            <a:off x="-2801938" y="7332663"/>
            <a:ext cx="317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endParaRPr lang="zh-CN" altLang="en-US" sz="1800">
              <a:solidFill>
                <a:srgbClr val="000000"/>
              </a:solidFill>
            </a:endParaRPr>
          </a:p>
        </p:txBody>
      </p:sp>
      <p:sp>
        <p:nvSpPr>
          <p:cNvPr id="72708" name="TextBox 49">
            <a:extLst>
              <a:ext uri="{FF2B5EF4-FFF2-40B4-BE49-F238E27FC236}">
                <a16:creationId xmlns:a16="http://schemas.microsoft.com/office/drawing/2014/main" id="{D38907A5-DF55-4810-BAFF-FE3DC2E1F0B3}"/>
              </a:ext>
            </a:extLst>
          </p:cNvPr>
          <p:cNvSpPr txBox="1">
            <a:spLocks noChangeArrowheads="1"/>
          </p:cNvSpPr>
          <p:nvPr/>
        </p:nvSpPr>
        <p:spPr bwMode="auto">
          <a:xfrm>
            <a:off x="107950" y="981075"/>
            <a:ext cx="8834438" cy="461963"/>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en-US" altLang="zh-CN" sz="2400" b="1" dirty="0">
                <a:latin typeface="黑体" panose="02010609060101010101" pitchFamily="49" charset="-122"/>
                <a:ea typeface="黑体" panose="02010609060101010101" pitchFamily="49" charset="-122"/>
              </a:rPr>
              <a:t>7.3.2 </a:t>
            </a:r>
            <a:r>
              <a:rPr lang="zh-CN" altLang="en-US" sz="2400" b="1" dirty="0">
                <a:latin typeface="黑体" panose="02010609060101010101" pitchFamily="49" charset="-122"/>
                <a:ea typeface="黑体" panose="02010609060101010101" pitchFamily="49" charset="-122"/>
              </a:rPr>
              <a:t>物联网区块链</a:t>
            </a:r>
            <a:r>
              <a:rPr lang="en-US" altLang="zh-CN" sz="2400" b="1" dirty="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冷链</a:t>
            </a:r>
          </a:p>
        </p:txBody>
      </p:sp>
      <p:sp>
        <p:nvSpPr>
          <p:cNvPr id="8" name="文本框 7">
            <a:extLst>
              <a:ext uri="{FF2B5EF4-FFF2-40B4-BE49-F238E27FC236}">
                <a16:creationId xmlns:a16="http://schemas.microsoft.com/office/drawing/2014/main" id="{62E72A91-E079-45CB-8408-C667398CFAC1}"/>
              </a:ext>
            </a:extLst>
          </p:cNvPr>
          <p:cNvSpPr txBox="1"/>
          <p:nvPr/>
        </p:nvSpPr>
        <p:spPr>
          <a:xfrm>
            <a:off x="683568" y="2154615"/>
            <a:ext cx="7899363" cy="1569660"/>
          </a:xfrm>
          <a:prstGeom prst="rect">
            <a:avLst/>
          </a:prstGeom>
          <a:noFill/>
        </p:spPr>
        <p:txBody>
          <a:bodyPr wrap="square">
            <a:spAutoFit/>
          </a:bodyPr>
          <a:lstStyle/>
          <a:p>
            <a:pPr marL="342900" indent="-342900">
              <a:buFont typeface="Wingdings" panose="05000000000000000000" pitchFamily="2" charset="2"/>
              <a:buChar char="l"/>
            </a:pPr>
            <a:r>
              <a:rPr lang="zh-CN" altLang="en-US" sz="2400" dirty="0">
                <a:latin typeface="宋体" panose="02010600030101010101" pitchFamily="2" charset="-122"/>
              </a:rPr>
              <a:t>可以将区块链与冷链相结合，构造冷链物流链来解决上述问题</a:t>
            </a:r>
            <a:endParaRPr lang="en-US" altLang="zh-CN" sz="2400" dirty="0">
              <a:latin typeface="宋体" panose="02010600030101010101" pitchFamily="2" charset="-122"/>
            </a:endParaRPr>
          </a:p>
          <a:p>
            <a:pPr marL="342900" indent="-342900">
              <a:buFont typeface="Wingdings" panose="05000000000000000000" pitchFamily="2" charset="2"/>
              <a:buChar char="l"/>
            </a:pPr>
            <a:endParaRPr lang="en-US" altLang="zh-CN" sz="2400" dirty="0">
              <a:latin typeface="宋体" panose="02010600030101010101" pitchFamily="2" charset="-122"/>
            </a:endParaRPr>
          </a:p>
          <a:p>
            <a:pPr marL="342900" indent="-342900">
              <a:buFont typeface="Wingdings" panose="05000000000000000000" pitchFamily="2" charset="2"/>
              <a:buChar char="l"/>
            </a:pPr>
            <a:r>
              <a:rPr lang="zh-CN" altLang="en-US" sz="2400" dirty="0">
                <a:latin typeface="宋体" panose="02010600030101010101" pitchFamily="2" charset="-122"/>
              </a:rPr>
              <a:t>下面举一个疫苗的冷链物流为例子</a:t>
            </a:r>
            <a:endParaRPr lang="en-US" altLang="zh-CN" sz="2400" dirty="0">
              <a:latin typeface="宋体" panose="02010600030101010101" pitchFamily="2" charset="-122"/>
            </a:endParaRPr>
          </a:p>
        </p:txBody>
      </p:sp>
      <p:sp>
        <p:nvSpPr>
          <p:cNvPr id="6" name="灯片编号占位符 11">
            <a:extLst>
              <a:ext uri="{FF2B5EF4-FFF2-40B4-BE49-F238E27FC236}">
                <a16:creationId xmlns:a16="http://schemas.microsoft.com/office/drawing/2014/main" id="{695E3F1B-89E7-435B-98FB-2A731691720B}"/>
              </a:ext>
            </a:extLst>
          </p:cNvPr>
          <p:cNvSpPr txBox="1"/>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C0467549-0019-46EF-9858-B2107E28759E}" type="slidenum">
              <a:rPr lang="zh-CN" altLang="en-US" sz="1800">
                <a:latin typeface="Calibri" panose="020F0502020204030204" pitchFamily="34" charset="0"/>
                <a:ea typeface="宋体" panose="02010600030101010101" pitchFamily="2" charset="-122"/>
              </a:rPr>
              <a:t>6</a:t>
            </a:fld>
            <a:endParaRPr lang="zh-CN" altLang="en-US" sz="1800" dirty="0">
              <a:latin typeface="Calibri" panose="020F0502020204030204" pitchFamily="34" charset="0"/>
              <a:ea typeface="宋体" panose="02010600030101010101" pitchFamily="2" charset="-122"/>
            </a:endParaRPr>
          </a:p>
        </p:txBody>
      </p:sp>
      <p:pic>
        <p:nvPicPr>
          <p:cNvPr id="7" name="Picture 4" descr="相关图片">
            <a:extLst>
              <a:ext uri="{FF2B5EF4-FFF2-40B4-BE49-F238E27FC236}">
                <a16:creationId xmlns:a16="http://schemas.microsoft.com/office/drawing/2014/main" id="{DFB39C41-E34F-471A-8251-06BEFF334D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5525" y="3860800"/>
            <a:ext cx="4308475" cy="287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
            <a:extLst>
              <a:ext uri="{FF2B5EF4-FFF2-40B4-BE49-F238E27FC236}">
                <a16:creationId xmlns:a16="http://schemas.microsoft.com/office/drawing/2014/main" id="{353DAF97-58FC-4CE9-86F9-522E8DEB5C72}"/>
              </a:ext>
            </a:extLst>
          </p:cNvPr>
          <p:cNvSpPr txBox="1">
            <a:spLocks noChangeArrowheads="1"/>
          </p:cNvSpPr>
          <p:nvPr/>
        </p:nvSpPr>
        <p:spPr>
          <a:xfrm>
            <a:off x="0" y="0"/>
            <a:ext cx="9144000" cy="692150"/>
          </a:xfrm>
          <a:prstGeom prst="rect">
            <a:avLst/>
          </a:prstGeom>
          <a:solidFill>
            <a:srgbClr val="0070C0"/>
          </a:soli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p:spPr>
        <p:txBody>
          <a:bodyPr vert="horz" lIns="91440" tIns="45720" rIns="91440" bIns="45720" rtlCol="0" anchor="ctr">
            <a:noAutofit/>
          </a:bodyPr>
          <a:lstStyle>
            <a:lvl1pPr algn="ctr" rtl="0" eaLnBrk="0" fontAlgn="base" hangingPunct="0">
              <a:spcBef>
                <a:spcPct val="0"/>
              </a:spcBef>
              <a:spcAft>
                <a:spcPct val="0"/>
              </a:spcAft>
              <a:defRPr sz="2800" kern="1200">
                <a:solidFill>
                  <a:schemeClr val="bg1"/>
                </a:solidFill>
                <a:latin typeface="微软雅黑" pitchFamily="34" charset="-122"/>
                <a:ea typeface="微软雅黑" pitchFamily="34" charset="-122"/>
                <a:cs typeface="+mj-cs"/>
              </a:defRPr>
            </a:lvl1pPr>
            <a:lvl2pPr algn="ctr" rtl="0" eaLnBrk="0" fontAlgn="base" hangingPunct="0">
              <a:spcBef>
                <a:spcPct val="0"/>
              </a:spcBef>
              <a:spcAft>
                <a:spcPct val="0"/>
              </a:spcAft>
              <a:defRPr sz="2800">
                <a:solidFill>
                  <a:schemeClr val="bg1"/>
                </a:solidFill>
                <a:latin typeface="微软雅黑" pitchFamily="34" charset="-122"/>
                <a:ea typeface="微软雅黑" pitchFamily="34" charset="-122"/>
              </a:defRPr>
            </a:lvl2pPr>
            <a:lvl3pPr algn="ctr" rtl="0" eaLnBrk="0" fontAlgn="base" hangingPunct="0">
              <a:spcBef>
                <a:spcPct val="0"/>
              </a:spcBef>
              <a:spcAft>
                <a:spcPct val="0"/>
              </a:spcAft>
              <a:defRPr sz="2800">
                <a:solidFill>
                  <a:schemeClr val="bg1"/>
                </a:solidFill>
                <a:latin typeface="微软雅黑" pitchFamily="34" charset="-122"/>
                <a:ea typeface="微软雅黑" pitchFamily="34" charset="-122"/>
              </a:defRPr>
            </a:lvl3pPr>
            <a:lvl4pPr algn="ctr" rtl="0" eaLnBrk="0" fontAlgn="base" hangingPunct="0">
              <a:spcBef>
                <a:spcPct val="0"/>
              </a:spcBef>
              <a:spcAft>
                <a:spcPct val="0"/>
              </a:spcAft>
              <a:defRPr sz="2800">
                <a:solidFill>
                  <a:schemeClr val="bg1"/>
                </a:solidFill>
                <a:latin typeface="微软雅黑" pitchFamily="34" charset="-122"/>
                <a:ea typeface="微软雅黑" pitchFamily="34" charset="-122"/>
              </a:defRPr>
            </a:lvl4pPr>
            <a:lvl5pPr algn="ctr" rtl="0" eaLnBrk="0" fontAlgn="base" hangingPunct="0">
              <a:spcBef>
                <a:spcPct val="0"/>
              </a:spcBef>
              <a:spcAft>
                <a:spcPct val="0"/>
              </a:spcAft>
              <a:defRPr sz="2800">
                <a:solidFill>
                  <a:schemeClr val="bg1"/>
                </a:solidFill>
                <a:latin typeface="微软雅黑" pitchFamily="34" charset="-122"/>
                <a:ea typeface="微软雅黑" pitchFamily="34" charset="-122"/>
              </a:defRPr>
            </a:lvl5pPr>
            <a:lvl6pPr marL="457200" algn="ctr" rtl="0" fontAlgn="base">
              <a:spcBef>
                <a:spcPct val="0"/>
              </a:spcBef>
              <a:spcAft>
                <a:spcPct val="0"/>
              </a:spcAft>
              <a:defRPr sz="2800">
                <a:solidFill>
                  <a:schemeClr val="bg1"/>
                </a:solidFill>
                <a:latin typeface="微软雅黑" pitchFamily="34" charset="-122"/>
                <a:ea typeface="微软雅黑" pitchFamily="34" charset="-122"/>
              </a:defRPr>
            </a:lvl6pPr>
            <a:lvl7pPr marL="914400" algn="ctr" rtl="0" fontAlgn="base">
              <a:spcBef>
                <a:spcPct val="0"/>
              </a:spcBef>
              <a:spcAft>
                <a:spcPct val="0"/>
              </a:spcAft>
              <a:defRPr sz="2800">
                <a:solidFill>
                  <a:schemeClr val="bg1"/>
                </a:solidFill>
                <a:latin typeface="微软雅黑" pitchFamily="34" charset="-122"/>
                <a:ea typeface="微软雅黑" pitchFamily="34" charset="-122"/>
              </a:defRPr>
            </a:lvl7pPr>
            <a:lvl8pPr marL="1371600" algn="ctr" rtl="0" fontAlgn="base">
              <a:spcBef>
                <a:spcPct val="0"/>
              </a:spcBef>
              <a:spcAft>
                <a:spcPct val="0"/>
              </a:spcAft>
              <a:defRPr sz="2800">
                <a:solidFill>
                  <a:schemeClr val="bg1"/>
                </a:solidFill>
                <a:latin typeface="微软雅黑" pitchFamily="34" charset="-122"/>
                <a:ea typeface="微软雅黑" pitchFamily="34" charset="-122"/>
              </a:defRPr>
            </a:lvl8pPr>
            <a:lvl9pPr marL="1828800" algn="ctr" rtl="0" fontAlgn="base">
              <a:spcBef>
                <a:spcPct val="0"/>
              </a:spcBef>
              <a:spcAft>
                <a:spcPct val="0"/>
              </a:spcAft>
              <a:defRPr sz="2800">
                <a:solidFill>
                  <a:schemeClr val="bg1"/>
                </a:solidFill>
                <a:latin typeface="微软雅黑" pitchFamily="34" charset="-122"/>
                <a:ea typeface="微软雅黑" pitchFamily="34" charset="-122"/>
              </a:defRPr>
            </a:lvl9pPr>
          </a:lstStyle>
          <a:p>
            <a:pPr eaLnBrk="1" fontAlgn="auto" hangingPunct="1">
              <a:spcAft>
                <a:spcPts val="0"/>
              </a:spcAft>
              <a:defRPr/>
            </a:pPr>
            <a:r>
              <a:rPr lang="zh-CN" altLang="en-US"/>
              <a:t> </a:t>
            </a:r>
            <a:r>
              <a:rPr lang="en-US" altLang="zh-CN"/>
              <a:t>7.3 </a:t>
            </a:r>
            <a:r>
              <a:rPr lang="zh-CN" altLang="zh-CN"/>
              <a:t>区块链在</a:t>
            </a:r>
            <a:r>
              <a:rPr lang="en-US" altLang="zh-CN"/>
              <a:t>IoT</a:t>
            </a:r>
            <a:r>
              <a:rPr lang="zh-CN" altLang="zh-CN"/>
              <a:t>安全中的应用</a:t>
            </a:r>
            <a:endParaRPr lang="zh-CN" altLang="en-US" dirty="0"/>
          </a:p>
        </p:txBody>
      </p:sp>
    </p:spTree>
    <p:extLst>
      <p:ext uri="{BB962C8B-B14F-4D97-AF65-F5344CB8AC3E}">
        <p14:creationId xmlns:p14="http://schemas.microsoft.com/office/powerpoint/2010/main" val="4199719209"/>
      </p:ext>
    </p:extLst>
  </p:cSld>
  <p:clrMapOvr>
    <a:masterClrMapping/>
  </p:clrMapOvr>
  <p:transition advTm="16782"/>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Text Box 3">
            <a:extLst>
              <a:ext uri="{FF2B5EF4-FFF2-40B4-BE49-F238E27FC236}">
                <a16:creationId xmlns:a16="http://schemas.microsoft.com/office/drawing/2014/main" id="{4DD15A47-E6C0-4009-BBEA-3BC4EC1BA371}"/>
              </a:ext>
            </a:extLst>
          </p:cNvPr>
          <p:cNvSpPr txBox="1">
            <a:spLocks noChangeArrowheads="1"/>
          </p:cNvSpPr>
          <p:nvPr/>
        </p:nvSpPr>
        <p:spPr bwMode="auto">
          <a:xfrm>
            <a:off x="-2801938" y="7332663"/>
            <a:ext cx="317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endParaRPr lang="zh-CN" altLang="en-US" sz="1800">
              <a:solidFill>
                <a:srgbClr val="000000"/>
              </a:solidFill>
            </a:endParaRPr>
          </a:p>
        </p:txBody>
      </p:sp>
      <p:sp>
        <p:nvSpPr>
          <p:cNvPr id="72708" name="TextBox 49">
            <a:extLst>
              <a:ext uri="{FF2B5EF4-FFF2-40B4-BE49-F238E27FC236}">
                <a16:creationId xmlns:a16="http://schemas.microsoft.com/office/drawing/2014/main" id="{D38907A5-DF55-4810-BAFF-FE3DC2E1F0B3}"/>
              </a:ext>
            </a:extLst>
          </p:cNvPr>
          <p:cNvSpPr txBox="1">
            <a:spLocks noChangeArrowheads="1"/>
          </p:cNvSpPr>
          <p:nvPr/>
        </p:nvSpPr>
        <p:spPr bwMode="auto">
          <a:xfrm>
            <a:off x="107950" y="981075"/>
            <a:ext cx="8834438" cy="461963"/>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en-US" altLang="zh-CN" sz="2400" b="1" dirty="0">
                <a:latin typeface="黑体" panose="02010609060101010101" pitchFamily="49" charset="-122"/>
                <a:ea typeface="黑体" panose="02010609060101010101" pitchFamily="49" charset="-122"/>
              </a:rPr>
              <a:t>7.3.2 </a:t>
            </a:r>
            <a:r>
              <a:rPr lang="zh-CN" altLang="en-US" sz="2400" b="1" dirty="0">
                <a:latin typeface="黑体" panose="02010609060101010101" pitchFamily="49" charset="-122"/>
                <a:ea typeface="黑体" panose="02010609060101010101" pitchFamily="49" charset="-122"/>
              </a:rPr>
              <a:t>物联网区块链</a:t>
            </a:r>
            <a:r>
              <a:rPr lang="en-US" altLang="zh-CN" sz="2400" b="1" dirty="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冷链</a:t>
            </a:r>
          </a:p>
        </p:txBody>
      </p:sp>
      <p:sp>
        <p:nvSpPr>
          <p:cNvPr id="7" name="文本框 6">
            <a:extLst>
              <a:ext uri="{FF2B5EF4-FFF2-40B4-BE49-F238E27FC236}">
                <a16:creationId xmlns:a16="http://schemas.microsoft.com/office/drawing/2014/main" id="{02CB4E5E-A87F-4034-AC27-4A66D1CED6B0}"/>
              </a:ext>
            </a:extLst>
          </p:cNvPr>
          <p:cNvSpPr txBox="1"/>
          <p:nvPr/>
        </p:nvSpPr>
        <p:spPr>
          <a:xfrm>
            <a:off x="688770" y="1764412"/>
            <a:ext cx="7766460" cy="1569660"/>
          </a:xfrm>
          <a:prstGeom prst="rect">
            <a:avLst/>
          </a:prstGeom>
          <a:noFill/>
        </p:spPr>
        <p:txBody>
          <a:bodyPr wrap="square">
            <a:spAutoFit/>
          </a:bodyPr>
          <a:lstStyle/>
          <a:p>
            <a:pPr marL="342900" indent="-342900">
              <a:spcBef>
                <a:spcPct val="0"/>
              </a:spcBef>
              <a:buFont typeface="Wingdings" panose="05000000000000000000" pitchFamily="2" charset="2"/>
              <a:buChar char="l"/>
            </a:pPr>
            <a:r>
              <a:rPr lang="zh-CN" altLang="en-US" sz="2400" b="1" dirty="0">
                <a:latin typeface="黑体" panose="02010609060101010101" pitchFamily="49" charset="-122"/>
                <a:ea typeface="黑体" panose="02010609060101010101" pitchFamily="49" charset="-122"/>
                <a:sym typeface="+mn-ea"/>
              </a:rPr>
              <a:t>区块链</a:t>
            </a:r>
            <a:r>
              <a:rPr lang="en-US" altLang="zh-CN" sz="2400" b="1" dirty="0">
                <a:latin typeface="黑体" panose="02010609060101010101" pitchFamily="49" charset="-122"/>
                <a:ea typeface="黑体" panose="02010609060101010101" pitchFamily="49" charset="-122"/>
                <a:sym typeface="+mn-ea"/>
              </a:rPr>
              <a:t>+</a:t>
            </a:r>
            <a:r>
              <a:rPr lang="zh-CN" altLang="en-US" sz="2400" b="1" dirty="0">
                <a:latin typeface="黑体" panose="02010609060101010101" pitchFamily="49" charset="-122"/>
                <a:ea typeface="黑体" panose="02010609060101010101" pitchFamily="49" charset="-122"/>
                <a:sym typeface="+mn-ea"/>
              </a:rPr>
              <a:t>疫苗冷链仓储</a:t>
            </a:r>
            <a:endParaRPr lang="en-US" altLang="zh-CN" sz="2400" b="1" dirty="0">
              <a:latin typeface="黑体" panose="02010609060101010101" pitchFamily="49" charset="-122"/>
              <a:ea typeface="黑体" panose="02010609060101010101" pitchFamily="49" charset="-122"/>
              <a:sym typeface="+mn-ea"/>
            </a:endParaRPr>
          </a:p>
          <a:p>
            <a:pPr>
              <a:spcBef>
                <a:spcPct val="0"/>
              </a:spcBef>
              <a:buFontTx/>
              <a:buNone/>
            </a:pPr>
            <a:r>
              <a:rPr lang="zh-CN" altLang="en-US" sz="2400" kern="100" dirty="0">
                <a:cs typeface="Times New Roman" panose="02020603050405020304" pitchFamily="18" charset="0"/>
              </a:rPr>
              <a:t>在仓储过程中，传感器一般每隔</a:t>
            </a:r>
            <a:r>
              <a:rPr lang="en-US" altLang="zh-CN" sz="2400" kern="100" dirty="0">
                <a:cs typeface="Times New Roman" panose="02020603050405020304" pitchFamily="18" charset="0"/>
              </a:rPr>
              <a:t>5-30</a:t>
            </a:r>
            <a:r>
              <a:rPr lang="zh-CN" altLang="en-US" sz="2400" kern="100" dirty="0">
                <a:cs typeface="Times New Roman" panose="02020603050405020304" pitchFamily="18" charset="0"/>
              </a:rPr>
              <a:t>秒采集一次数据</a:t>
            </a:r>
            <a:endParaRPr lang="en-US" altLang="zh-CN" sz="2400" kern="100" dirty="0">
              <a:cs typeface="Times New Roman" panose="02020603050405020304" pitchFamily="18" charset="0"/>
            </a:endParaRPr>
          </a:p>
          <a:p>
            <a:pPr>
              <a:buFont typeface="Arial" panose="020B0604020202020204" pitchFamily="34" charset="0"/>
              <a:buNone/>
              <a:defRPr/>
            </a:pPr>
            <a:r>
              <a:rPr lang="zh-CN" altLang="en-US" sz="2400" kern="100" dirty="0">
                <a:cs typeface="Times New Roman" panose="02020603050405020304" pitchFamily="18" charset="0"/>
              </a:rPr>
              <a:t>每次采集的数据量比较小，数据可以定时批量上链</a:t>
            </a:r>
            <a:endParaRPr lang="en-US" altLang="zh-CN" sz="2400" kern="100" dirty="0">
              <a:cs typeface="Times New Roman" panose="02020603050405020304" pitchFamily="18" charset="0"/>
            </a:endParaRPr>
          </a:p>
          <a:p>
            <a:endParaRPr lang="zh-CN" altLang="en-US" sz="2400" dirty="0">
              <a:latin typeface="宋体" panose="02010600030101010101" pitchFamily="2" charset="-122"/>
            </a:endParaRPr>
          </a:p>
        </p:txBody>
      </p:sp>
      <p:sp>
        <p:nvSpPr>
          <p:cNvPr id="6" name="灯片编号占位符 11">
            <a:extLst>
              <a:ext uri="{FF2B5EF4-FFF2-40B4-BE49-F238E27FC236}">
                <a16:creationId xmlns:a16="http://schemas.microsoft.com/office/drawing/2014/main" id="{D4013978-69C8-408F-B18C-9186C08F1979}"/>
              </a:ext>
            </a:extLst>
          </p:cNvPr>
          <p:cNvSpPr txBox="1"/>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C0467549-0019-46EF-9858-B2107E28759E}" type="slidenum">
              <a:rPr lang="zh-CN" altLang="en-US" sz="1800">
                <a:latin typeface="Calibri" panose="020F0502020204030204" pitchFamily="34" charset="0"/>
                <a:ea typeface="宋体" panose="02010600030101010101" pitchFamily="2" charset="-122"/>
              </a:rPr>
              <a:t>7</a:t>
            </a:fld>
            <a:endParaRPr lang="zh-CN" altLang="en-US" sz="1800" dirty="0">
              <a:latin typeface="Calibri" panose="020F0502020204030204" pitchFamily="34" charset="0"/>
              <a:ea typeface="宋体" panose="02010600030101010101" pitchFamily="2" charset="-122"/>
            </a:endParaRPr>
          </a:p>
        </p:txBody>
      </p:sp>
      <p:pic>
        <p:nvPicPr>
          <p:cNvPr id="8" name="Picture 2" descr="疫苗仓储">
            <a:extLst>
              <a:ext uri="{FF2B5EF4-FFF2-40B4-BE49-F238E27FC236}">
                <a16:creationId xmlns:a16="http://schemas.microsoft.com/office/drawing/2014/main" id="{9D804722-0447-4F3A-ACA1-3B2FFD5499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794" y="3017838"/>
            <a:ext cx="5238750"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
            <a:extLst>
              <a:ext uri="{FF2B5EF4-FFF2-40B4-BE49-F238E27FC236}">
                <a16:creationId xmlns:a16="http://schemas.microsoft.com/office/drawing/2014/main" id="{8F57CD09-3003-48B4-9FF9-13D0C753CBD8}"/>
              </a:ext>
            </a:extLst>
          </p:cNvPr>
          <p:cNvSpPr txBox="1">
            <a:spLocks noChangeArrowheads="1"/>
          </p:cNvSpPr>
          <p:nvPr/>
        </p:nvSpPr>
        <p:spPr>
          <a:xfrm>
            <a:off x="0" y="0"/>
            <a:ext cx="9144000" cy="692150"/>
          </a:xfrm>
          <a:prstGeom prst="rect">
            <a:avLst/>
          </a:prstGeom>
          <a:solidFill>
            <a:srgbClr val="0070C0"/>
          </a:soli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p:spPr>
        <p:txBody>
          <a:bodyPr vert="horz" lIns="91440" tIns="45720" rIns="91440" bIns="45720" rtlCol="0" anchor="ctr">
            <a:noAutofit/>
          </a:bodyPr>
          <a:lstStyle>
            <a:lvl1pPr algn="ctr" rtl="0" eaLnBrk="0" fontAlgn="base" hangingPunct="0">
              <a:spcBef>
                <a:spcPct val="0"/>
              </a:spcBef>
              <a:spcAft>
                <a:spcPct val="0"/>
              </a:spcAft>
              <a:defRPr sz="2800" kern="1200">
                <a:solidFill>
                  <a:schemeClr val="bg1"/>
                </a:solidFill>
                <a:latin typeface="微软雅黑" pitchFamily="34" charset="-122"/>
                <a:ea typeface="微软雅黑" pitchFamily="34" charset="-122"/>
                <a:cs typeface="+mj-cs"/>
              </a:defRPr>
            </a:lvl1pPr>
            <a:lvl2pPr algn="ctr" rtl="0" eaLnBrk="0" fontAlgn="base" hangingPunct="0">
              <a:spcBef>
                <a:spcPct val="0"/>
              </a:spcBef>
              <a:spcAft>
                <a:spcPct val="0"/>
              </a:spcAft>
              <a:defRPr sz="2800">
                <a:solidFill>
                  <a:schemeClr val="bg1"/>
                </a:solidFill>
                <a:latin typeface="微软雅黑" pitchFamily="34" charset="-122"/>
                <a:ea typeface="微软雅黑" pitchFamily="34" charset="-122"/>
              </a:defRPr>
            </a:lvl2pPr>
            <a:lvl3pPr algn="ctr" rtl="0" eaLnBrk="0" fontAlgn="base" hangingPunct="0">
              <a:spcBef>
                <a:spcPct val="0"/>
              </a:spcBef>
              <a:spcAft>
                <a:spcPct val="0"/>
              </a:spcAft>
              <a:defRPr sz="2800">
                <a:solidFill>
                  <a:schemeClr val="bg1"/>
                </a:solidFill>
                <a:latin typeface="微软雅黑" pitchFamily="34" charset="-122"/>
                <a:ea typeface="微软雅黑" pitchFamily="34" charset="-122"/>
              </a:defRPr>
            </a:lvl3pPr>
            <a:lvl4pPr algn="ctr" rtl="0" eaLnBrk="0" fontAlgn="base" hangingPunct="0">
              <a:spcBef>
                <a:spcPct val="0"/>
              </a:spcBef>
              <a:spcAft>
                <a:spcPct val="0"/>
              </a:spcAft>
              <a:defRPr sz="2800">
                <a:solidFill>
                  <a:schemeClr val="bg1"/>
                </a:solidFill>
                <a:latin typeface="微软雅黑" pitchFamily="34" charset="-122"/>
                <a:ea typeface="微软雅黑" pitchFamily="34" charset="-122"/>
              </a:defRPr>
            </a:lvl4pPr>
            <a:lvl5pPr algn="ctr" rtl="0" eaLnBrk="0" fontAlgn="base" hangingPunct="0">
              <a:spcBef>
                <a:spcPct val="0"/>
              </a:spcBef>
              <a:spcAft>
                <a:spcPct val="0"/>
              </a:spcAft>
              <a:defRPr sz="2800">
                <a:solidFill>
                  <a:schemeClr val="bg1"/>
                </a:solidFill>
                <a:latin typeface="微软雅黑" pitchFamily="34" charset="-122"/>
                <a:ea typeface="微软雅黑" pitchFamily="34" charset="-122"/>
              </a:defRPr>
            </a:lvl5pPr>
            <a:lvl6pPr marL="457200" algn="ctr" rtl="0" fontAlgn="base">
              <a:spcBef>
                <a:spcPct val="0"/>
              </a:spcBef>
              <a:spcAft>
                <a:spcPct val="0"/>
              </a:spcAft>
              <a:defRPr sz="2800">
                <a:solidFill>
                  <a:schemeClr val="bg1"/>
                </a:solidFill>
                <a:latin typeface="微软雅黑" pitchFamily="34" charset="-122"/>
                <a:ea typeface="微软雅黑" pitchFamily="34" charset="-122"/>
              </a:defRPr>
            </a:lvl6pPr>
            <a:lvl7pPr marL="914400" algn="ctr" rtl="0" fontAlgn="base">
              <a:spcBef>
                <a:spcPct val="0"/>
              </a:spcBef>
              <a:spcAft>
                <a:spcPct val="0"/>
              </a:spcAft>
              <a:defRPr sz="2800">
                <a:solidFill>
                  <a:schemeClr val="bg1"/>
                </a:solidFill>
                <a:latin typeface="微软雅黑" pitchFamily="34" charset="-122"/>
                <a:ea typeface="微软雅黑" pitchFamily="34" charset="-122"/>
              </a:defRPr>
            </a:lvl7pPr>
            <a:lvl8pPr marL="1371600" algn="ctr" rtl="0" fontAlgn="base">
              <a:spcBef>
                <a:spcPct val="0"/>
              </a:spcBef>
              <a:spcAft>
                <a:spcPct val="0"/>
              </a:spcAft>
              <a:defRPr sz="2800">
                <a:solidFill>
                  <a:schemeClr val="bg1"/>
                </a:solidFill>
                <a:latin typeface="微软雅黑" pitchFamily="34" charset="-122"/>
                <a:ea typeface="微软雅黑" pitchFamily="34" charset="-122"/>
              </a:defRPr>
            </a:lvl8pPr>
            <a:lvl9pPr marL="1828800" algn="ctr" rtl="0" fontAlgn="base">
              <a:spcBef>
                <a:spcPct val="0"/>
              </a:spcBef>
              <a:spcAft>
                <a:spcPct val="0"/>
              </a:spcAft>
              <a:defRPr sz="2800">
                <a:solidFill>
                  <a:schemeClr val="bg1"/>
                </a:solidFill>
                <a:latin typeface="微软雅黑" pitchFamily="34" charset="-122"/>
                <a:ea typeface="微软雅黑" pitchFamily="34" charset="-122"/>
              </a:defRPr>
            </a:lvl9pPr>
          </a:lstStyle>
          <a:p>
            <a:pPr eaLnBrk="1" fontAlgn="auto" hangingPunct="1">
              <a:spcAft>
                <a:spcPts val="0"/>
              </a:spcAft>
              <a:defRPr/>
            </a:pPr>
            <a:r>
              <a:rPr lang="zh-CN" altLang="en-US"/>
              <a:t> </a:t>
            </a:r>
            <a:r>
              <a:rPr lang="en-US" altLang="zh-CN"/>
              <a:t>7.3 </a:t>
            </a:r>
            <a:r>
              <a:rPr lang="zh-CN" altLang="zh-CN"/>
              <a:t>区块链在</a:t>
            </a:r>
            <a:r>
              <a:rPr lang="en-US" altLang="zh-CN"/>
              <a:t>IoT</a:t>
            </a:r>
            <a:r>
              <a:rPr lang="zh-CN" altLang="zh-CN"/>
              <a:t>安全中的应用</a:t>
            </a:r>
            <a:endParaRPr lang="zh-CN" altLang="en-US" dirty="0"/>
          </a:p>
        </p:txBody>
      </p:sp>
    </p:spTree>
    <p:extLst>
      <p:ext uri="{BB962C8B-B14F-4D97-AF65-F5344CB8AC3E}">
        <p14:creationId xmlns:p14="http://schemas.microsoft.com/office/powerpoint/2010/main" val="3285996805"/>
      </p:ext>
    </p:extLst>
  </p:cSld>
  <p:clrMapOvr>
    <a:masterClrMapping/>
  </p:clrMapOvr>
  <p:transition advTm="16782"/>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Text Box 3">
            <a:extLst>
              <a:ext uri="{FF2B5EF4-FFF2-40B4-BE49-F238E27FC236}">
                <a16:creationId xmlns:a16="http://schemas.microsoft.com/office/drawing/2014/main" id="{4DD15A47-E6C0-4009-BBEA-3BC4EC1BA371}"/>
              </a:ext>
            </a:extLst>
          </p:cNvPr>
          <p:cNvSpPr txBox="1">
            <a:spLocks noChangeArrowheads="1"/>
          </p:cNvSpPr>
          <p:nvPr/>
        </p:nvSpPr>
        <p:spPr bwMode="auto">
          <a:xfrm>
            <a:off x="-2801938" y="7332663"/>
            <a:ext cx="317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endParaRPr lang="zh-CN" altLang="en-US" sz="1800">
              <a:solidFill>
                <a:srgbClr val="000000"/>
              </a:solidFill>
            </a:endParaRPr>
          </a:p>
        </p:txBody>
      </p:sp>
      <p:sp>
        <p:nvSpPr>
          <p:cNvPr id="72708" name="TextBox 49">
            <a:extLst>
              <a:ext uri="{FF2B5EF4-FFF2-40B4-BE49-F238E27FC236}">
                <a16:creationId xmlns:a16="http://schemas.microsoft.com/office/drawing/2014/main" id="{D38907A5-DF55-4810-BAFF-FE3DC2E1F0B3}"/>
              </a:ext>
            </a:extLst>
          </p:cNvPr>
          <p:cNvSpPr txBox="1">
            <a:spLocks noChangeArrowheads="1"/>
          </p:cNvSpPr>
          <p:nvPr/>
        </p:nvSpPr>
        <p:spPr bwMode="auto">
          <a:xfrm>
            <a:off x="107950" y="981075"/>
            <a:ext cx="8834438" cy="461963"/>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 typeface="Arial" panose="020B0604020202020204" pitchFamily="34" charset="0"/>
              <a:buNone/>
            </a:pPr>
            <a:r>
              <a:rPr lang="en-US" altLang="zh-CN" sz="2400" b="1" dirty="0">
                <a:latin typeface="黑体" panose="02010609060101010101" pitchFamily="49" charset="-122"/>
                <a:ea typeface="黑体" panose="02010609060101010101" pitchFamily="49" charset="-122"/>
              </a:rPr>
              <a:t>7.3.2 </a:t>
            </a:r>
            <a:r>
              <a:rPr lang="zh-CN" altLang="en-US" sz="2400" b="1" dirty="0">
                <a:latin typeface="黑体" panose="02010609060101010101" pitchFamily="49" charset="-122"/>
                <a:ea typeface="黑体" panose="02010609060101010101" pitchFamily="49" charset="-122"/>
              </a:rPr>
              <a:t>物联网区块链</a:t>
            </a:r>
            <a:r>
              <a:rPr lang="en-US" altLang="zh-CN" sz="2400" b="1" dirty="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冷链</a:t>
            </a:r>
          </a:p>
        </p:txBody>
      </p:sp>
      <p:sp>
        <p:nvSpPr>
          <p:cNvPr id="7" name="文本框 6">
            <a:extLst>
              <a:ext uri="{FF2B5EF4-FFF2-40B4-BE49-F238E27FC236}">
                <a16:creationId xmlns:a16="http://schemas.microsoft.com/office/drawing/2014/main" id="{02CB4E5E-A87F-4034-AC27-4A66D1CED6B0}"/>
              </a:ext>
            </a:extLst>
          </p:cNvPr>
          <p:cNvSpPr txBox="1"/>
          <p:nvPr/>
        </p:nvSpPr>
        <p:spPr>
          <a:xfrm>
            <a:off x="688770" y="1652965"/>
            <a:ext cx="7766460" cy="1200329"/>
          </a:xfrm>
          <a:prstGeom prst="rect">
            <a:avLst/>
          </a:prstGeom>
          <a:noFill/>
        </p:spPr>
        <p:txBody>
          <a:bodyPr wrap="square">
            <a:spAutoFit/>
          </a:bodyPr>
          <a:lstStyle/>
          <a:p>
            <a:pPr marL="342900" indent="-342900">
              <a:spcBef>
                <a:spcPct val="0"/>
              </a:spcBef>
              <a:buFont typeface="Wingdings" panose="05000000000000000000" pitchFamily="2" charset="2"/>
              <a:buChar char="l"/>
            </a:pPr>
            <a:r>
              <a:rPr lang="zh-CN" altLang="en-US" sz="2400" b="1" dirty="0">
                <a:latin typeface="黑体" panose="02010609060101010101" pitchFamily="49" charset="-122"/>
                <a:ea typeface="黑体" panose="02010609060101010101" pitchFamily="49" charset="-122"/>
                <a:sym typeface="+mn-ea"/>
              </a:rPr>
              <a:t>区块链</a:t>
            </a:r>
            <a:r>
              <a:rPr lang="en-US" altLang="zh-CN" sz="2400" b="1" dirty="0">
                <a:latin typeface="黑体" panose="02010609060101010101" pitchFamily="49" charset="-122"/>
                <a:ea typeface="黑体" panose="02010609060101010101" pitchFamily="49" charset="-122"/>
                <a:sym typeface="+mn-ea"/>
              </a:rPr>
              <a:t>+</a:t>
            </a:r>
            <a:r>
              <a:rPr lang="zh-CN" altLang="en-US" sz="2400" b="1" dirty="0">
                <a:latin typeface="黑体" panose="02010609060101010101" pitchFamily="49" charset="-122"/>
                <a:ea typeface="黑体" panose="02010609060101010101" pitchFamily="49" charset="-122"/>
                <a:sym typeface="+mn-ea"/>
              </a:rPr>
              <a:t>疫苗冷链运输</a:t>
            </a:r>
          </a:p>
          <a:p>
            <a:pPr>
              <a:buFont typeface="Arial" panose="020B0604020202020204" pitchFamily="34" charset="0"/>
              <a:buNone/>
              <a:defRPr/>
            </a:pPr>
            <a:r>
              <a:rPr lang="zh-CN" altLang="en-US" sz="2400" kern="100" dirty="0">
                <a:cs typeface="Times New Roman" panose="02020603050405020304" pitchFamily="18" charset="0"/>
              </a:rPr>
              <a:t>运输时监控数据需要实时上链，</a:t>
            </a:r>
            <a:r>
              <a:rPr lang="en-US" altLang="zh-CN" sz="2400" kern="100" dirty="0">
                <a:cs typeface="Times New Roman" panose="02020603050405020304" pitchFamily="18" charset="0"/>
              </a:rPr>
              <a:t>IoT</a:t>
            </a:r>
            <a:r>
              <a:rPr lang="zh-CN" altLang="en-US" sz="2400" kern="100" dirty="0">
                <a:cs typeface="Times New Roman" panose="02020603050405020304" pitchFamily="18" charset="0"/>
              </a:rPr>
              <a:t>传感器每检测一次数据上一次链，保障疫苗数据的真实准确性</a:t>
            </a:r>
            <a:endParaRPr lang="en-US" altLang="zh-CN" sz="2400" kern="100" dirty="0">
              <a:cs typeface="Times New Roman" panose="02020603050405020304" pitchFamily="18" charset="0"/>
            </a:endParaRPr>
          </a:p>
        </p:txBody>
      </p:sp>
      <p:sp>
        <p:nvSpPr>
          <p:cNvPr id="6" name="灯片编号占位符 11">
            <a:extLst>
              <a:ext uri="{FF2B5EF4-FFF2-40B4-BE49-F238E27FC236}">
                <a16:creationId xmlns:a16="http://schemas.microsoft.com/office/drawing/2014/main" id="{D4013978-69C8-408F-B18C-9186C08F1979}"/>
              </a:ext>
            </a:extLst>
          </p:cNvPr>
          <p:cNvSpPr txBox="1"/>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C0467549-0019-46EF-9858-B2107E28759E}" type="slidenum">
              <a:rPr lang="zh-CN" altLang="en-US" sz="1800">
                <a:latin typeface="Calibri" panose="020F0502020204030204" pitchFamily="34" charset="0"/>
                <a:ea typeface="宋体" panose="02010600030101010101" pitchFamily="2" charset="-122"/>
              </a:rPr>
              <a:t>8</a:t>
            </a:fld>
            <a:endParaRPr lang="zh-CN" altLang="en-US" sz="1800" dirty="0">
              <a:latin typeface="Calibri" panose="020F0502020204030204" pitchFamily="34" charset="0"/>
              <a:ea typeface="宋体" panose="02010600030101010101" pitchFamily="2" charset="-122"/>
            </a:endParaRPr>
          </a:p>
        </p:txBody>
      </p:sp>
      <p:pic>
        <p:nvPicPr>
          <p:cNvPr id="9" name="Picture 2" descr="“疫苗运输图片”的图片搜索结果">
            <a:extLst>
              <a:ext uri="{FF2B5EF4-FFF2-40B4-BE49-F238E27FC236}">
                <a16:creationId xmlns:a16="http://schemas.microsoft.com/office/drawing/2014/main" id="{796078D8-A7B3-4782-BB6D-4699E47016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5319" y="2933508"/>
            <a:ext cx="5219700"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a:extLst>
              <a:ext uri="{FF2B5EF4-FFF2-40B4-BE49-F238E27FC236}">
                <a16:creationId xmlns:a16="http://schemas.microsoft.com/office/drawing/2014/main" id="{A067A333-B8EB-4328-B04E-0F67BE7DDB43}"/>
              </a:ext>
            </a:extLst>
          </p:cNvPr>
          <p:cNvSpPr txBox="1">
            <a:spLocks noChangeArrowheads="1"/>
          </p:cNvSpPr>
          <p:nvPr/>
        </p:nvSpPr>
        <p:spPr>
          <a:xfrm>
            <a:off x="0" y="0"/>
            <a:ext cx="9144000" cy="692150"/>
          </a:xfrm>
          <a:prstGeom prst="rect">
            <a:avLst/>
          </a:prstGeom>
          <a:solidFill>
            <a:srgbClr val="0070C0"/>
          </a:soli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p:spPr>
        <p:txBody>
          <a:bodyPr vert="horz" lIns="91440" tIns="45720" rIns="91440" bIns="45720" rtlCol="0" anchor="ctr">
            <a:noAutofit/>
          </a:bodyPr>
          <a:lstStyle>
            <a:lvl1pPr algn="ctr" rtl="0" eaLnBrk="0" fontAlgn="base" hangingPunct="0">
              <a:spcBef>
                <a:spcPct val="0"/>
              </a:spcBef>
              <a:spcAft>
                <a:spcPct val="0"/>
              </a:spcAft>
              <a:defRPr sz="2800" kern="1200">
                <a:solidFill>
                  <a:schemeClr val="bg1"/>
                </a:solidFill>
                <a:latin typeface="微软雅黑" pitchFamily="34" charset="-122"/>
                <a:ea typeface="微软雅黑" pitchFamily="34" charset="-122"/>
                <a:cs typeface="+mj-cs"/>
              </a:defRPr>
            </a:lvl1pPr>
            <a:lvl2pPr algn="ctr" rtl="0" eaLnBrk="0" fontAlgn="base" hangingPunct="0">
              <a:spcBef>
                <a:spcPct val="0"/>
              </a:spcBef>
              <a:spcAft>
                <a:spcPct val="0"/>
              </a:spcAft>
              <a:defRPr sz="2800">
                <a:solidFill>
                  <a:schemeClr val="bg1"/>
                </a:solidFill>
                <a:latin typeface="微软雅黑" pitchFamily="34" charset="-122"/>
                <a:ea typeface="微软雅黑" pitchFamily="34" charset="-122"/>
              </a:defRPr>
            </a:lvl2pPr>
            <a:lvl3pPr algn="ctr" rtl="0" eaLnBrk="0" fontAlgn="base" hangingPunct="0">
              <a:spcBef>
                <a:spcPct val="0"/>
              </a:spcBef>
              <a:spcAft>
                <a:spcPct val="0"/>
              </a:spcAft>
              <a:defRPr sz="2800">
                <a:solidFill>
                  <a:schemeClr val="bg1"/>
                </a:solidFill>
                <a:latin typeface="微软雅黑" pitchFamily="34" charset="-122"/>
                <a:ea typeface="微软雅黑" pitchFamily="34" charset="-122"/>
              </a:defRPr>
            </a:lvl3pPr>
            <a:lvl4pPr algn="ctr" rtl="0" eaLnBrk="0" fontAlgn="base" hangingPunct="0">
              <a:spcBef>
                <a:spcPct val="0"/>
              </a:spcBef>
              <a:spcAft>
                <a:spcPct val="0"/>
              </a:spcAft>
              <a:defRPr sz="2800">
                <a:solidFill>
                  <a:schemeClr val="bg1"/>
                </a:solidFill>
                <a:latin typeface="微软雅黑" pitchFamily="34" charset="-122"/>
                <a:ea typeface="微软雅黑" pitchFamily="34" charset="-122"/>
              </a:defRPr>
            </a:lvl4pPr>
            <a:lvl5pPr algn="ctr" rtl="0" eaLnBrk="0" fontAlgn="base" hangingPunct="0">
              <a:spcBef>
                <a:spcPct val="0"/>
              </a:spcBef>
              <a:spcAft>
                <a:spcPct val="0"/>
              </a:spcAft>
              <a:defRPr sz="2800">
                <a:solidFill>
                  <a:schemeClr val="bg1"/>
                </a:solidFill>
                <a:latin typeface="微软雅黑" pitchFamily="34" charset="-122"/>
                <a:ea typeface="微软雅黑" pitchFamily="34" charset="-122"/>
              </a:defRPr>
            </a:lvl5pPr>
            <a:lvl6pPr marL="457200" algn="ctr" rtl="0" fontAlgn="base">
              <a:spcBef>
                <a:spcPct val="0"/>
              </a:spcBef>
              <a:spcAft>
                <a:spcPct val="0"/>
              </a:spcAft>
              <a:defRPr sz="2800">
                <a:solidFill>
                  <a:schemeClr val="bg1"/>
                </a:solidFill>
                <a:latin typeface="微软雅黑" pitchFamily="34" charset="-122"/>
                <a:ea typeface="微软雅黑" pitchFamily="34" charset="-122"/>
              </a:defRPr>
            </a:lvl6pPr>
            <a:lvl7pPr marL="914400" algn="ctr" rtl="0" fontAlgn="base">
              <a:spcBef>
                <a:spcPct val="0"/>
              </a:spcBef>
              <a:spcAft>
                <a:spcPct val="0"/>
              </a:spcAft>
              <a:defRPr sz="2800">
                <a:solidFill>
                  <a:schemeClr val="bg1"/>
                </a:solidFill>
                <a:latin typeface="微软雅黑" pitchFamily="34" charset="-122"/>
                <a:ea typeface="微软雅黑" pitchFamily="34" charset="-122"/>
              </a:defRPr>
            </a:lvl7pPr>
            <a:lvl8pPr marL="1371600" algn="ctr" rtl="0" fontAlgn="base">
              <a:spcBef>
                <a:spcPct val="0"/>
              </a:spcBef>
              <a:spcAft>
                <a:spcPct val="0"/>
              </a:spcAft>
              <a:defRPr sz="2800">
                <a:solidFill>
                  <a:schemeClr val="bg1"/>
                </a:solidFill>
                <a:latin typeface="微软雅黑" pitchFamily="34" charset="-122"/>
                <a:ea typeface="微软雅黑" pitchFamily="34" charset="-122"/>
              </a:defRPr>
            </a:lvl8pPr>
            <a:lvl9pPr marL="1828800" algn="ctr" rtl="0" fontAlgn="base">
              <a:spcBef>
                <a:spcPct val="0"/>
              </a:spcBef>
              <a:spcAft>
                <a:spcPct val="0"/>
              </a:spcAft>
              <a:defRPr sz="2800">
                <a:solidFill>
                  <a:schemeClr val="bg1"/>
                </a:solidFill>
                <a:latin typeface="微软雅黑" pitchFamily="34" charset="-122"/>
                <a:ea typeface="微软雅黑" pitchFamily="34" charset="-122"/>
              </a:defRPr>
            </a:lvl9pPr>
          </a:lstStyle>
          <a:p>
            <a:pPr eaLnBrk="1" fontAlgn="auto" hangingPunct="1">
              <a:spcAft>
                <a:spcPts val="0"/>
              </a:spcAft>
              <a:defRPr/>
            </a:pPr>
            <a:r>
              <a:rPr lang="zh-CN" altLang="en-US"/>
              <a:t> </a:t>
            </a:r>
            <a:r>
              <a:rPr lang="en-US" altLang="zh-CN"/>
              <a:t>7.3 </a:t>
            </a:r>
            <a:r>
              <a:rPr lang="zh-CN" altLang="zh-CN"/>
              <a:t>区块链在</a:t>
            </a:r>
            <a:r>
              <a:rPr lang="en-US" altLang="zh-CN"/>
              <a:t>IoT</a:t>
            </a:r>
            <a:r>
              <a:rPr lang="zh-CN" altLang="zh-CN"/>
              <a:t>安全中的应用</a:t>
            </a:r>
            <a:endParaRPr lang="zh-CN" altLang="en-US" dirty="0"/>
          </a:p>
        </p:txBody>
      </p:sp>
    </p:spTree>
    <p:extLst>
      <p:ext uri="{BB962C8B-B14F-4D97-AF65-F5344CB8AC3E}">
        <p14:creationId xmlns:p14="http://schemas.microsoft.com/office/powerpoint/2010/main" val="1184246805"/>
      </p:ext>
    </p:extLst>
  </p:cSld>
  <p:clrMapOvr>
    <a:masterClrMapping/>
  </p:clrMapOvr>
  <p:transition advTm="16782"/>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Text Box 3">
            <a:extLst>
              <a:ext uri="{FF2B5EF4-FFF2-40B4-BE49-F238E27FC236}">
                <a16:creationId xmlns:a16="http://schemas.microsoft.com/office/drawing/2014/main" id="{4DD15A47-E6C0-4009-BBEA-3BC4EC1BA371}"/>
              </a:ext>
            </a:extLst>
          </p:cNvPr>
          <p:cNvSpPr txBox="1">
            <a:spLocks noChangeArrowheads="1"/>
          </p:cNvSpPr>
          <p:nvPr/>
        </p:nvSpPr>
        <p:spPr bwMode="auto">
          <a:xfrm>
            <a:off x="-2801938" y="7332663"/>
            <a:ext cx="3175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endParaRPr lang="zh-CN" altLang="en-US" sz="1800">
              <a:solidFill>
                <a:srgbClr val="000000"/>
              </a:solidFill>
            </a:endParaRPr>
          </a:p>
        </p:txBody>
      </p:sp>
      <p:sp>
        <p:nvSpPr>
          <p:cNvPr id="72708" name="TextBox 49">
            <a:extLst>
              <a:ext uri="{FF2B5EF4-FFF2-40B4-BE49-F238E27FC236}">
                <a16:creationId xmlns:a16="http://schemas.microsoft.com/office/drawing/2014/main" id="{D38907A5-DF55-4810-BAFF-FE3DC2E1F0B3}"/>
              </a:ext>
            </a:extLst>
          </p:cNvPr>
          <p:cNvSpPr txBox="1">
            <a:spLocks noChangeArrowheads="1"/>
          </p:cNvSpPr>
          <p:nvPr/>
        </p:nvSpPr>
        <p:spPr bwMode="auto">
          <a:xfrm>
            <a:off x="107950" y="981075"/>
            <a:ext cx="8834438" cy="461665"/>
          </a:xfrm>
          <a:prstGeom prst="rect">
            <a:avLst/>
          </a:prstGeom>
          <a:solidFill>
            <a:srgbClr val="C3D69B"/>
          </a:solidFill>
          <a:ln>
            <a:noFill/>
          </a:ln>
          <a:effectLst>
            <a:outerShdw dist="38100" dir="2700000" algn="tl" rotWithShape="0">
              <a:srgbClr val="808080">
                <a:alpha val="42998"/>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None/>
            </a:pPr>
            <a:r>
              <a:rPr lang="en-US" altLang="zh-CN" sz="2400" b="1" dirty="0">
                <a:latin typeface="黑体" panose="02010609060101010101" pitchFamily="49" charset="-122"/>
                <a:ea typeface="黑体" panose="02010609060101010101" pitchFamily="49" charset="-122"/>
              </a:rPr>
              <a:t>7.3.3 </a:t>
            </a:r>
            <a:r>
              <a:rPr lang="zh-CN" altLang="en-US" sz="2400" b="1" dirty="0">
                <a:latin typeface="黑体" panose="02010609060101010101" pitchFamily="49" charset="-122"/>
                <a:ea typeface="黑体" panose="02010609060101010101" pitchFamily="49" charset="-122"/>
              </a:rPr>
              <a:t>物联网区块链</a:t>
            </a:r>
            <a:r>
              <a:rPr lang="en-US" altLang="zh-CN" sz="2400" b="1" dirty="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农业</a:t>
            </a:r>
          </a:p>
        </p:txBody>
      </p:sp>
      <p:sp>
        <p:nvSpPr>
          <p:cNvPr id="7" name="文本框 6">
            <a:extLst>
              <a:ext uri="{FF2B5EF4-FFF2-40B4-BE49-F238E27FC236}">
                <a16:creationId xmlns:a16="http://schemas.microsoft.com/office/drawing/2014/main" id="{02CB4E5E-A87F-4034-AC27-4A66D1CED6B0}"/>
              </a:ext>
            </a:extLst>
          </p:cNvPr>
          <p:cNvSpPr txBox="1"/>
          <p:nvPr/>
        </p:nvSpPr>
        <p:spPr>
          <a:xfrm>
            <a:off x="688770" y="1916832"/>
            <a:ext cx="7766460" cy="4154984"/>
          </a:xfrm>
          <a:prstGeom prst="rect">
            <a:avLst/>
          </a:prstGeom>
          <a:noFill/>
        </p:spPr>
        <p:txBody>
          <a:bodyPr wrap="square">
            <a:spAutoFit/>
          </a:bodyPr>
          <a:lstStyle/>
          <a:p>
            <a:pPr marL="342900" indent="-342900">
              <a:spcBef>
                <a:spcPct val="0"/>
              </a:spcBef>
              <a:buFont typeface="Wingdings" panose="05000000000000000000" pitchFamily="2" charset="2"/>
              <a:buChar char="l"/>
            </a:pPr>
            <a:r>
              <a:rPr lang="zh-CN" altLang="en-US" sz="2400" dirty="0"/>
              <a:t>国内农业资源相对分散和孤立，造成了科技和金融等服务资源难以进入农业领域。</a:t>
            </a:r>
            <a:endParaRPr lang="en-US" altLang="zh-CN" sz="2400" dirty="0"/>
          </a:p>
          <a:p>
            <a:pPr marL="342900" indent="-342900">
              <a:spcBef>
                <a:spcPct val="0"/>
              </a:spcBef>
              <a:buFont typeface="Wingdings" panose="05000000000000000000" pitchFamily="2" charset="2"/>
              <a:buChar char="l"/>
            </a:pPr>
            <a:r>
              <a:rPr lang="zh-CN" altLang="en-US" sz="2400" dirty="0"/>
              <a:t>同时，农业用地和农业产品的化学污染泛滥，产业链信用体系薄弱等问题使消费者难以获得安全和高质量的食品。</a:t>
            </a:r>
            <a:endParaRPr lang="en-US" altLang="zh-CN" sz="2400" dirty="0"/>
          </a:p>
          <a:p>
            <a:pPr marL="342900" indent="-342900">
              <a:spcBef>
                <a:spcPct val="0"/>
              </a:spcBef>
              <a:buFont typeface="Wingdings" panose="05000000000000000000" pitchFamily="2" charset="2"/>
              <a:buChar char="l"/>
            </a:pPr>
            <a:r>
              <a:rPr lang="zh-CN" altLang="en-US" sz="2400" dirty="0"/>
              <a:t>物联网与传统农业的融合，可以一定程度上解决此类问题，但由于缺乏市场运营主体和闭环的商业模式，实际起到的作用还比较有限。</a:t>
            </a:r>
            <a:endParaRPr lang="en-US" altLang="zh-CN" sz="2400" dirty="0"/>
          </a:p>
          <a:p>
            <a:pPr marL="342900" indent="-342900">
              <a:spcBef>
                <a:spcPct val="0"/>
              </a:spcBef>
              <a:buFont typeface="Wingdings" panose="05000000000000000000" pitchFamily="2" charset="2"/>
              <a:buChar char="l"/>
            </a:pPr>
            <a:r>
              <a:rPr lang="zh-CN" altLang="en-US" sz="2400" dirty="0"/>
              <a:t>这些问题的根源在于在农业领域缺乏有效的信用保障机制</a:t>
            </a:r>
            <a:endParaRPr lang="en-US" altLang="zh-CN" sz="2400" dirty="0"/>
          </a:p>
          <a:p>
            <a:pPr marL="342900" indent="-342900">
              <a:spcBef>
                <a:spcPct val="0"/>
              </a:spcBef>
              <a:buFont typeface="Wingdings" panose="05000000000000000000" pitchFamily="2" charset="2"/>
              <a:buChar char="l"/>
            </a:pPr>
            <a:endParaRPr lang="en-US" altLang="zh-CN" sz="2400" kern="100" dirty="0">
              <a:cs typeface="Times New Roman" panose="02020603050405020304" pitchFamily="18" charset="0"/>
            </a:endParaRPr>
          </a:p>
        </p:txBody>
      </p:sp>
      <p:sp>
        <p:nvSpPr>
          <p:cNvPr id="6" name="灯片编号占位符 11">
            <a:extLst>
              <a:ext uri="{FF2B5EF4-FFF2-40B4-BE49-F238E27FC236}">
                <a16:creationId xmlns:a16="http://schemas.microsoft.com/office/drawing/2014/main" id="{D4013978-69C8-408F-B18C-9186C08F1979}"/>
              </a:ext>
            </a:extLst>
          </p:cNvPr>
          <p:cNvSpPr txBox="1"/>
          <p:nvPr/>
        </p:nvSpPr>
        <p:spPr bwMode="auto">
          <a:xfrm>
            <a:off x="8702675" y="6503988"/>
            <a:ext cx="431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fld id="{C0467549-0019-46EF-9858-B2107E28759E}" type="slidenum">
              <a:rPr lang="zh-CN" altLang="en-US" sz="1800">
                <a:latin typeface="Calibri" panose="020F0502020204030204" pitchFamily="34" charset="0"/>
                <a:ea typeface="宋体" panose="02010600030101010101" pitchFamily="2" charset="-122"/>
              </a:rPr>
              <a:t>9</a:t>
            </a:fld>
            <a:endParaRPr lang="zh-CN" altLang="en-US" sz="1800" dirty="0">
              <a:latin typeface="Calibri" panose="020F0502020204030204" pitchFamily="34" charset="0"/>
              <a:ea typeface="宋体" panose="02010600030101010101" pitchFamily="2" charset="-122"/>
            </a:endParaRPr>
          </a:p>
        </p:txBody>
      </p:sp>
      <p:sp>
        <p:nvSpPr>
          <p:cNvPr id="8" name="Rectangle 2">
            <a:extLst>
              <a:ext uri="{FF2B5EF4-FFF2-40B4-BE49-F238E27FC236}">
                <a16:creationId xmlns:a16="http://schemas.microsoft.com/office/drawing/2014/main" id="{05857349-11C6-4639-882C-FF5B3A6B416B}"/>
              </a:ext>
            </a:extLst>
          </p:cNvPr>
          <p:cNvSpPr txBox="1">
            <a:spLocks noChangeArrowheads="1"/>
          </p:cNvSpPr>
          <p:nvPr/>
        </p:nvSpPr>
        <p:spPr>
          <a:xfrm>
            <a:off x="0" y="0"/>
            <a:ext cx="9144000" cy="692150"/>
          </a:xfrm>
          <a:prstGeom prst="rect">
            <a:avLst/>
          </a:prstGeom>
          <a:solidFill>
            <a:srgbClr val="0070C0"/>
          </a:soli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p:spPr>
        <p:txBody>
          <a:bodyPr vert="horz" lIns="91440" tIns="45720" rIns="91440" bIns="45720" rtlCol="0" anchor="ctr">
            <a:noAutofit/>
          </a:bodyPr>
          <a:lstStyle>
            <a:lvl1pPr algn="ctr" rtl="0" eaLnBrk="0" fontAlgn="base" hangingPunct="0">
              <a:spcBef>
                <a:spcPct val="0"/>
              </a:spcBef>
              <a:spcAft>
                <a:spcPct val="0"/>
              </a:spcAft>
              <a:defRPr sz="2800" kern="1200">
                <a:solidFill>
                  <a:schemeClr val="bg1"/>
                </a:solidFill>
                <a:latin typeface="微软雅黑" pitchFamily="34" charset="-122"/>
                <a:ea typeface="微软雅黑" pitchFamily="34" charset="-122"/>
                <a:cs typeface="+mj-cs"/>
              </a:defRPr>
            </a:lvl1pPr>
            <a:lvl2pPr algn="ctr" rtl="0" eaLnBrk="0" fontAlgn="base" hangingPunct="0">
              <a:spcBef>
                <a:spcPct val="0"/>
              </a:spcBef>
              <a:spcAft>
                <a:spcPct val="0"/>
              </a:spcAft>
              <a:defRPr sz="2800">
                <a:solidFill>
                  <a:schemeClr val="bg1"/>
                </a:solidFill>
                <a:latin typeface="微软雅黑" pitchFamily="34" charset="-122"/>
                <a:ea typeface="微软雅黑" pitchFamily="34" charset="-122"/>
              </a:defRPr>
            </a:lvl2pPr>
            <a:lvl3pPr algn="ctr" rtl="0" eaLnBrk="0" fontAlgn="base" hangingPunct="0">
              <a:spcBef>
                <a:spcPct val="0"/>
              </a:spcBef>
              <a:spcAft>
                <a:spcPct val="0"/>
              </a:spcAft>
              <a:defRPr sz="2800">
                <a:solidFill>
                  <a:schemeClr val="bg1"/>
                </a:solidFill>
                <a:latin typeface="微软雅黑" pitchFamily="34" charset="-122"/>
                <a:ea typeface="微软雅黑" pitchFamily="34" charset="-122"/>
              </a:defRPr>
            </a:lvl3pPr>
            <a:lvl4pPr algn="ctr" rtl="0" eaLnBrk="0" fontAlgn="base" hangingPunct="0">
              <a:spcBef>
                <a:spcPct val="0"/>
              </a:spcBef>
              <a:spcAft>
                <a:spcPct val="0"/>
              </a:spcAft>
              <a:defRPr sz="2800">
                <a:solidFill>
                  <a:schemeClr val="bg1"/>
                </a:solidFill>
                <a:latin typeface="微软雅黑" pitchFamily="34" charset="-122"/>
                <a:ea typeface="微软雅黑" pitchFamily="34" charset="-122"/>
              </a:defRPr>
            </a:lvl4pPr>
            <a:lvl5pPr algn="ctr" rtl="0" eaLnBrk="0" fontAlgn="base" hangingPunct="0">
              <a:spcBef>
                <a:spcPct val="0"/>
              </a:spcBef>
              <a:spcAft>
                <a:spcPct val="0"/>
              </a:spcAft>
              <a:defRPr sz="2800">
                <a:solidFill>
                  <a:schemeClr val="bg1"/>
                </a:solidFill>
                <a:latin typeface="微软雅黑" pitchFamily="34" charset="-122"/>
                <a:ea typeface="微软雅黑" pitchFamily="34" charset="-122"/>
              </a:defRPr>
            </a:lvl5pPr>
            <a:lvl6pPr marL="457200" algn="ctr" rtl="0" fontAlgn="base">
              <a:spcBef>
                <a:spcPct val="0"/>
              </a:spcBef>
              <a:spcAft>
                <a:spcPct val="0"/>
              </a:spcAft>
              <a:defRPr sz="2800">
                <a:solidFill>
                  <a:schemeClr val="bg1"/>
                </a:solidFill>
                <a:latin typeface="微软雅黑" pitchFamily="34" charset="-122"/>
                <a:ea typeface="微软雅黑" pitchFamily="34" charset="-122"/>
              </a:defRPr>
            </a:lvl6pPr>
            <a:lvl7pPr marL="914400" algn="ctr" rtl="0" fontAlgn="base">
              <a:spcBef>
                <a:spcPct val="0"/>
              </a:spcBef>
              <a:spcAft>
                <a:spcPct val="0"/>
              </a:spcAft>
              <a:defRPr sz="2800">
                <a:solidFill>
                  <a:schemeClr val="bg1"/>
                </a:solidFill>
                <a:latin typeface="微软雅黑" pitchFamily="34" charset="-122"/>
                <a:ea typeface="微软雅黑" pitchFamily="34" charset="-122"/>
              </a:defRPr>
            </a:lvl7pPr>
            <a:lvl8pPr marL="1371600" algn="ctr" rtl="0" fontAlgn="base">
              <a:spcBef>
                <a:spcPct val="0"/>
              </a:spcBef>
              <a:spcAft>
                <a:spcPct val="0"/>
              </a:spcAft>
              <a:defRPr sz="2800">
                <a:solidFill>
                  <a:schemeClr val="bg1"/>
                </a:solidFill>
                <a:latin typeface="微软雅黑" pitchFamily="34" charset="-122"/>
                <a:ea typeface="微软雅黑" pitchFamily="34" charset="-122"/>
              </a:defRPr>
            </a:lvl8pPr>
            <a:lvl9pPr marL="1828800" algn="ctr" rtl="0" fontAlgn="base">
              <a:spcBef>
                <a:spcPct val="0"/>
              </a:spcBef>
              <a:spcAft>
                <a:spcPct val="0"/>
              </a:spcAft>
              <a:defRPr sz="2800">
                <a:solidFill>
                  <a:schemeClr val="bg1"/>
                </a:solidFill>
                <a:latin typeface="微软雅黑" pitchFamily="34" charset="-122"/>
                <a:ea typeface="微软雅黑" pitchFamily="34" charset="-122"/>
              </a:defRPr>
            </a:lvl9pPr>
          </a:lstStyle>
          <a:p>
            <a:pPr eaLnBrk="1" fontAlgn="auto" hangingPunct="1">
              <a:spcAft>
                <a:spcPts val="0"/>
              </a:spcAft>
              <a:defRPr/>
            </a:pPr>
            <a:r>
              <a:rPr lang="zh-CN" altLang="en-US"/>
              <a:t> </a:t>
            </a:r>
            <a:r>
              <a:rPr lang="en-US" altLang="zh-CN"/>
              <a:t>7.3 </a:t>
            </a:r>
            <a:r>
              <a:rPr lang="zh-CN" altLang="zh-CN"/>
              <a:t>区块链在</a:t>
            </a:r>
            <a:r>
              <a:rPr lang="en-US" altLang="zh-CN"/>
              <a:t>IoT</a:t>
            </a:r>
            <a:r>
              <a:rPr lang="zh-CN" altLang="zh-CN"/>
              <a:t>安全中的应用</a:t>
            </a:r>
            <a:endParaRPr lang="zh-CN" altLang="en-US" dirty="0"/>
          </a:p>
        </p:txBody>
      </p:sp>
    </p:spTree>
    <p:extLst>
      <p:ext uri="{BB962C8B-B14F-4D97-AF65-F5344CB8AC3E}">
        <p14:creationId xmlns:p14="http://schemas.microsoft.com/office/powerpoint/2010/main" val="1569101909"/>
      </p:ext>
    </p:extLst>
  </p:cSld>
  <p:clrMapOvr>
    <a:masterClrMapping/>
  </p:clrMapOvr>
  <p:transition advTm="16782"/>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网格">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8984</TotalTime>
  <Words>1440</Words>
  <Application>Microsoft Office PowerPoint</Application>
  <PresentationFormat>全屏显示(4:3)</PresentationFormat>
  <Paragraphs>140</Paragraphs>
  <Slides>20</Slides>
  <Notes>19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20</vt:i4>
      </vt:variant>
    </vt:vector>
  </HeadingPairs>
  <TitlesOfParts>
    <vt:vector size="29" baseType="lpstr">
      <vt:lpstr>黑体</vt:lpstr>
      <vt:lpstr>宋体</vt:lpstr>
      <vt:lpstr>微软雅黑</vt:lpstr>
      <vt:lpstr>Arial</vt:lpstr>
      <vt:lpstr>Calibri</vt:lpstr>
      <vt:lpstr>Franklin Gothic Medium</vt:lpstr>
      <vt:lpstr>Times New Roman</vt:lpstr>
      <vt:lpstr>Wingdings</vt:lpstr>
      <vt:lpstr>Office 主题</vt:lpstr>
      <vt:lpstr>无线网络安全</vt:lpstr>
      <vt:lpstr>第七章  区块链与物联网安全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7.3 区块链在IoT安全中的应用</vt:lpstr>
      <vt:lpstr>PowerPoint 演示文稿</vt:lpstr>
      <vt:lpstr>PowerPoint 演示文稿</vt:lpstr>
      <vt:lpstr>PowerPoint 演示文稿</vt:lpstr>
      <vt:lpstr>PowerPoint 演示文稿</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面向恶意代码的静态分析平台研究</dc:title>
  <dc:creator>张磊</dc:creator>
  <cp:lastModifiedBy>Windows 用户</cp:lastModifiedBy>
  <cp:revision>1464</cp:revision>
  <cp:lastPrinted>2013-12-05T08:03:06Z</cp:lastPrinted>
  <dcterms:created xsi:type="dcterms:W3CDTF">2010-05-09T08:31:32Z</dcterms:created>
  <dcterms:modified xsi:type="dcterms:W3CDTF">2021-12-13T15:00:55Z</dcterms:modified>
</cp:coreProperties>
</file>