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506" r:id="rId3"/>
    <p:sldId id="518" r:id="rId4"/>
    <p:sldId id="519" r:id="rId5"/>
    <p:sldId id="711" r:id="rId6"/>
    <p:sldId id="522" r:id="rId7"/>
    <p:sldId id="530" r:id="rId8"/>
    <p:sldId id="917" r:id="rId9"/>
    <p:sldId id="531" r:id="rId10"/>
    <p:sldId id="918" r:id="rId11"/>
    <p:sldId id="923" r:id="rId12"/>
    <p:sldId id="921" r:id="rId13"/>
    <p:sldId id="924" r:id="rId14"/>
    <p:sldId id="925" r:id="rId15"/>
    <p:sldId id="926" r:id="rId16"/>
    <p:sldId id="928" r:id="rId17"/>
    <p:sldId id="929" r:id="rId18"/>
    <p:sldId id="930" r:id="rId19"/>
    <p:sldId id="931" r:id="rId20"/>
    <p:sldId id="932" r:id="rId21"/>
    <p:sldId id="964" r:id="rId22"/>
    <p:sldId id="539" r:id="rId23"/>
    <p:sldId id="933" r:id="rId24"/>
    <p:sldId id="965" r:id="rId25"/>
    <p:sldId id="934" r:id="rId26"/>
    <p:sldId id="962" r:id="rId27"/>
    <p:sldId id="540" r:id="rId28"/>
    <p:sldId id="935" r:id="rId29"/>
    <p:sldId id="936" r:id="rId30"/>
    <p:sldId id="937" r:id="rId31"/>
    <p:sldId id="938" r:id="rId32"/>
    <p:sldId id="939" r:id="rId33"/>
    <p:sldId id="940" r:id="rId34"/>
    <p:sldId id="941" r:id="rId35"/>
    <p:sldId id="943" r:id="rId36"/>
    <p:sldId id="963" r:id="rId37"/>
    <p:sldId id="541" r:id="rId38"/>
    <p:sldId id="945" r:id="rId39"/>
    <p:sldId id="946" r:id="rId40"/>
    <p:sldId id="948" r:id="rId41"/>
    <p:sldId id="949" r:id="rId42"/>
    <p:sldId id="950" r:id="rId43"/>
    <p:sldId id="951" r:id="rId44"/>
    <p:sldId id="947" r:id="rId45"/>
    <p:sldId id="952" r:id="rId46"/>
    <p:sldId id="966" r:id="rId47"/>
    <p:sldId id="967" r:id="rId48"/>
    <p:sldId id="968" r:id="rId49"/>
    <p:sldId id="969" r:id="rId50"/>
    <p:sldId id="970" r:id="rId51"/>
    <p:sldId id="479" r:id="rId52"/>
  </p:sldIdLst>
  <p:sldSz cx="9144000" cy="6858000" type="screen4x3"/>
  <p:notesSz cx="9296400" cy="70104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p15:clr>
            <a:srgbClr val="A4A3A4"/>
          </p15:clr>
        </p15:guide>
        <p15:guide id="2" pos="29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52" autoAdjust="0"/>
  </p:normalViewPr>
  <p:slideViewPr>
    <p:cSldViewPr>
      <p:cViewPr varScale="1">
        <p:scale>
          <a:sx n="138" d="100"/>
          <a:sy n="138" d="100"/>
        </p:scale>
        <p:origin x="2526" y="120"/>
      </p:cViewPr>
      <p:guideLst>
        <p:guide orient="horz" pos="2114"/>
        <p:guide pos="2971"/>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848CC0E-C0AB-FAAD-F651-DFEF98759F50}"/>
              </a:ext>
            </a:extLst>
          </p:cNvPr>
          <p:cNvSpPr>
            <a:spLocks noGrp="1"/>
          </p:cNvSpPr>
          <p:nvPr>
            <p:ph type="hdr" sz="quarter"/>
          </p:nvPr>
        </p:nvSpPr>
        <p:spPr>
          <a:xfrm>
            <a:off x="0" y="0"/>
            <a:ext cx="4029075" cy="35083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57E7F35-0432-C7AD-1C9F-3B7E48B4EBFA}"/>
              </a:ext>
            </a:extLst>
          </p:cNvPr>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页脚占位符 3">
            <a:extLst>
              <a:ext uri="{FF2B5EF4-FFF2-40B4-BE49-F238E27FC236}">
                <a16:creationId xmlns:a16="http://schemas.microsoft.com/office/drawing/2014/main" id="{0CA25891-43FA-66FD-0A2D-4126912A9C79}"/>
              </a:ext>
            </a:extLst>
          </p:cNvPr>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5" name="灯片编号占位符 4">
            <a:extLst>
              <a:ext uri="{FF2B5EF4-FFF2-40B4-BE49-F238E27FC236}">
                <a16:creationId xmlns:a16="http://schemas.microsoft.com/office/drawing/2014/main" id="{69138D23-3764-33E1-B27E-19E1EC893BA4}"/>
              </a:ext>
            </a:extLst>
          </p:cNvPr>
          <p:cNvSpPr>
            <a:spLocks noGrp="1"/>
          </p:cNvSpPr>
          <p:nvPr>
            <p:ph type="sldNum" sz="quarter" idx="3"/>
          </p:nvPr>
        </p:nvSpPr>
        <p:spPr>
          <a:xfrm>
            <a:off x="5265738" y="6657975"/>
            <a:ext cx="4029075" cy="3508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C543F40-D16D-4407-B3C9-4382E15DBE4A}"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3:22.0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09.757"/>
    </inkml:context>
    <inkml:brush xml:id="br0">
      <inkml:brushProperty name="width" value="0.2" units="cm"/>
      <inkml:brushProperty name="height" value="0.2" units="cm"/>
      <inkml:brushProperty name="color" value="#FFFFFF"/>
    </inkml:brush>
  </inkml:definitions>
  <inkml:trace contextRef="#ctx0" brushRef="#br0">242 348 24575,'-1'58'0,"3"68"0,-2-124 0,0 0 0,0 0 0,0 0 0,0 1 0,1-1 0,-1 0 0,1 0 0,0 0 0,-1 0 0,1 0 0,0 0 0,0 0 0,0 0 0,1 0 0,-1 0 0,0 0 0,1-1 0,-1 1 0,1-1 0,-1 1 0,1-1 0,0 1 0,0-1 0,0 0 0,-1 0 0,1 0 0,0 0 0,1 0 0,-1 0 0,0-1 0,0 1 0,0-1 0,0 1 0,0-1 0,1 0 0,-1 0 0,0 0 0,0 0 0,0 0 0,1-1 0,-1 1 0,0 0 0,2-2 0,13-2 0,0-1 0,0-1 0,-1-1 0,23-12 0,-17 9 0,24-12 0,-1-2 0,81-57 0,-116 73 0,37-25 0,-45 32 0,0-1 0,1 1 0,-1-1 0,1 1 0,-1 0 0,1 0 0,0 0 0,-1 0 0,1 0 0,0 1 0,0-1 0,-1 1 0,1 0 0,0 0 0,3 0 0,-5 1 0,0 0 0,1 0 0,-1 0 0,0 0 0,1 0 0,-1 1 0,0-1 0,0 0 0,0 1 0,0-1 0,0 1 0,0-1 0,-1 1 0,1-1 0,0 1 0,-1-1 0,1 1 0,-1 0 0,0-1 0,0 1 0,1 0 0,-1 0 0,0 1 0,0 48 0,-1-40 0,-3 118 0,5-156 0,-3-229 0,2 254 0,0 0 0,0-1 0,-1 1 0,1 0 0,-1 0 0,1 0 0,-1-1 0,0 1 0,0 0 0,0 0 0,0 0 0,0 0 0,-1 0 0,1 1 0,-1-1 0,1 0 0,-1 1 0,1-1 0,-1 1 0,0-1 0,-3-1 0,1 1 0,0 1 0,1-1 0,-1 1 0,-1 0 0,1 0 0,0 1 0,0-1 0,0 1 0,0 0 0,0 0 0,-5 0 0,-4 2 0,1 0 0,0 1 0,0 0 0,0 1 0,0 0 0,1 1 0,-13 7 0,-6 7 0,0 2 0,1 1 0,-44 44 0,-68 88 0,-26 26 0,153-166 0,12-11 0,-1 0 0,-1 1 0,1-1 0,0 0 0,-1 0 0,1-1 0,-1 1 0,0-1 0,0 0 0,0 0 0,0 0 0,-6 1 0,10-3 0,-1 0 0,1 0 0,-1 0 0,0 0 0,1 0 0,-1 0 0,1 0 0,-1 0 0,1-1 0,-1 1 0,1 0 0,-1-1 0,0 1 0,1 0 0,-1-1 0,1 1 0,0 0 0,-1-1 0,1 1 0,-1-1 0,1 1 0,0-1 0,-1 1 0,1-1 0,0 1 0,-1-1 0,1 1 0,0-1 0,0 1 0,0-1 0,-1 0 0,1 1 0,0-1 0,0 1 0,0-1 0,0 0 0,0 1 0,0-1 0,0 1 0,0-1 0,1 0 0,-1 0 0,6-34 0,-4 28 0,129-503 0,-88 372 0,-32 112 0,-11 26 0,1 0 0,-1 0 0,1 0 0,-1 0 0,0 0 0,1 0 0,-1 0 0,1 0 0,-1 0 0,0 1 0,1-1 0,-1 0 0,0 0 0,1 0 0,-1 1 0,0-1 0,1 0 0,-1 0 0,0 1 0,1-1 0,-1 0 0,0 0 0,0 1 0,1-1 0,-1 0 0,0 1 0,0-1 0,0 1 0,1-1 0,-1 0 0,0 1 0,0-1 0,0 0 0,0 1 0,0 0 0,17 60 0,-13-40 0,19 63 0,-13-42 0,21 53 0,-25-80 0,0 0 0,2-1 0,0-1 0,1 1 0,0-1 0,1 0 0,14 13 0,0 1 0,39 36 0,-59-60 0,-1 0 0,1 0 0,0 0 0,0-1 0,0 0 0,0 0 0,0 0 0,1 0 0,-1 0 0,1-1 0,-1 0 0,1 0 0,-1 0 0,1 0 0,5-1 0,10-5 0,-2 2 0,-17 3 0,-1 1 0,0 0 0,1 0 0,-1 0 0,0-1 0,0 1 0,0 0 0,1 0 0,-1 0 0,0 0 0,0 0 0,0 0 0,-1-1 0,1 1 0,0 0 0,0 0 0,0 0 0,0 0 0,-1-1 0,1 1 0,0 0 0,-1 0 0,1 0 0,-1-1 0,1 1 0,-2 1 0,-60 135 0,22-51 0,-33 102 0,60-146 0,2 0 0,1 1 0,3 0 0,1 1 0,3 0 0,1 0 0,5 47 0,-2-84 0,0 0 0,0 0 0,1 0 0,0 0 0,1-1 0,0 1 0,0-1 0,0 1 0,0-1 0,1 0 0,7 8 0,-10-13 0,0 1 0,1-1 0,-1 1 0,0-1 0,1 0 0,0 0 0,-1 0 0,1 0 0,0 0 0,0 0 0,-1 0 0,1-1 0,0 1 0,0 0 0,0-1 0,0 0 0,0 1 0,2-1 0,-2-1 0,1 1 0,-1-1 0,0 1 0,0-1 0,1 0 0,-1 0 0,0 0 0,0 0 0,0-1 0,0 1 0,0-1 0,0 1 0,-1-1 0,1 1 0,0-1 0,-1 0 0,1 0 0,1-3 0,6-8 0,-2-1 0,1 1 0,-2-1 0,0 0 0,0-1 0,-2 1 0,5-24 0,11-114 0,-7 42 0,-4 44 0,-2-1 0,-3 1 0,-3-1 0,-3 1 0,-13-76 0,12 116 0,-2 1 0,-1 1 0,-12-30 0,15 45 0,-1 0 0,-1 0 0,1 0 0,-2 0 0,1 1 0,-1 0 0,0 0 0,-1 1 0,0-1 0,0 2 0,-11-9 0,16 13 0,0 1 0,-1-1 0,1 1 0,0 0 0,-1 0 0,1 0 0,-1 0 0,1 1 0,-1-1 0,0 0 0,1 1 0,-1 0 0,1 0 0,-1 0 0,0 0 0,1 0 0,-1 0 0,0 1 0,-3 0 0,1 1 0,0 0 0,0 0 0,0 1 0,0 0 0,0 0 0,1 0 0,-1 0 0,1 1 0,-4 4 0,-8 10 0,0 1 0,1 0 0,-17 30 0,25-37 0,-29 46 0,2 2 0,-35 87 0,57-117 0,2 0 0,1 1 0,2 0 0,0 0 0,3 1 0,0 0 0,2 43 0,2-57 0,-1-8 0,1 0 0,1-1 0,0 1 0,0-1 0,3 13 0,-3-21 0,-1 0 0,0 0 0,1 0 0,-1 0 0,1 0 0,0 0 0,-1 0 0,1 0 0,0 0 0,-1 0 0,1 0 0,0 0 0,0-1 0,0 1 0,0 0 0,0 0 0,0-1 0,0 1 0,0-1 0,1 1 0,0-1 0,0 1 0,0-1 0,0-1 0,0 1 0,-1 0 0,1 0 0,0-1 0,0 1 0,0-1 0,0 1 0,-1-1 0,1 0 0,0 1 0,-1-1 0,1 0 0,2-2 0,6-5 0,0-1 0,0 0 0,-1 0 0,0 0 0,-1-1 0,0-1 0,0 1 0,-1-1 0,-1 0 0,9-22 0,-1 0 0,-2 0 0,14-61 0,-23 73 0,0 1 0,0-34 0,-5 571 0,7-496 0,-5-20 0,0-1 0,0 0 0,1 0 0,-1 0 0,0 0 0,1 1 0,-1-1 0,0 0 0,0 0 0,1 0 0,-1 0 0,0 0 0,1 0 0,-1 0 0,0 0 0,1 0 0,-1 0 0,0 0 0,1 0 0,-1 0 0,0 0 0,1 0 0,-1 0 0,0-1 0,0 1 0,1 0 0,-1 0 0,0 0 0,1 0 0,-1-1 0,0 1 0,0 0 0,0 0 0,1-1 0,2-2 0,-1 0 0,1 0 0,-1 0 0,0 0 0,0-1 0,0 1 0,0-1 0,2-5 0,7-29 0,7-46 0,5-16 0,-16 69 0,-1 0 0,-2 0 0,-1 0 0,-1-1 0,-2 1 0,-5-46 0,-2 50 0,6 27 0,1 0 0,0 0 0,-1 0 0,1 0 0,0 0 0,-1 0 0,1 0 0,0 0 0,-1 0 0,1 0 0,0 0 0,-1 0 0,1 0 0,0 1 0,-1-1 0,1 0 0,0 0 0,-1 0 0,1 0 0,0 1 0,0-1 0,-1 0 0,1 0 0,0 1 0,0-1 0,-1 0 0,1 0 0,0 1 0,0-1 0,0 0 0,-1 1 0,1-1 0,0 0 0,0 0 0,0 1 0,0-1 0,0 1 0,-20 52 0,15-40 0,-5 20 0,2 0 0,1 1 0,1 0 0,-1 38 0,5 140 0,3-157 0,-1-46 0,0-1 0,1 1 0,0-1 0,0 1 0,1-1 0,3 11 0,-4-18 0,-1 1 0,1-1 0,-1 0 0,1 0 0,-1 0 0,1 0 0,0 0 0,0 0 0,-1 0 0,1-1 0,0 1 0,0 0 0,0 0 0,0-1 0,0 1 0,0 0 0,0-1 0,0 1 0,0-1 0,3 1 0,-2-1 0,0 0 0,0 0 0,0 0 0,0-1 0,0 1 0,0 0 0,0-1 0,0 0 0,0 1 0,0-1 0,0 0 0,0 0 0,-1 0 0,1-1 0,0 1 0,2-2 0,13-13 0,-1-1 0,0-1 0,-1 0 0,-1 0 0,-1-2 0,0 0 0,10-23 0,36-53 0,-1 18 0,-22 32 0,-2-1 0,-2-2 0,-2-1 0,44-102 0,0-6 0,-16 38 0,-58 120 0,0-1 0,0 1 0,0-1 0,0 1 0,0-1 0,0 1 0,1-1 0,-1 1 0,0-1 0,0 0 0,0 1 0,1-1 0,-1 1 0,0-1 0,0 1 0,1 0 0,-1-1 0,1 1 0,-1-1 0,0 1 0,1 0 0,-1-1 0,1 1 0,-1 0 0,1-1 0,-1 1 0,1 0 0,-1 0 0,1-1 0,-1 1 0,1 0 0,-1 0 0,1 0 0,-1 0 0,1 0 0,0 0 0,-1 0 0,1 0 0,0 0 0,11 23 0,-1 41 0,-5 90 0,-6-108 0,2 1 0,1-1 0,17 75 0,3-24 0,-13-49 0,2 0 0,34 87 0,-46-135 0,0 0 0,0 1 0,0-1 0,0 0 0,1 1 0,-1-1 0,0 0 0,0 1 0,0-1 0,0 0 0,1 1 0,-1-1 0,0 0 0,0 0 0,0 1 0,1-1 0,-1 0 0,0 0 0,0 1 0,1-1 0,-1 0 0,0 0 0,1 0 0,-1 0 0,0 1 0,1-1 0,-1 0 0,0 0 0,1 0 0,-1 0 0,0 0 0,1 0 0,-1 0 0,0 0 0,2 0 0,7-12 0,6-35 0,-11 33 0,21-70 0,-3-2 0,-3 0 0,7-102 0,-9-267 0,-17 1369 0,2-936 0,1 0 0,1 0 0,1 1 0,15-41 0,6-29 0,63-246 0,-79 305 0,-2 0 0,-1 0 0,-1-1 0,-2-1 0,-1 1 0,-3-56 0,1 118 0,-2 1 0,-2 0 0,-11 56 0,-35 102 0,13-55 0,-47 158 0,74-263 0,2 0 0,-3 32 0,3-20 0,2-33 0,-2-17 0,-5-27 0,10 30 0,-13-39 0,-17-95 0,8 18 0,-62-187 0,33 136 0,43 131 0,-7-58 0,15 168 0,-3 0 0,-15 72 0,10-82 0,3 0 0,2 0 0,3 86 0,0-180 0,1-1 0,3 1 0,1 0 0,1-1 0,2 1 0,14-44 0,-11 39 0,-2-1 0,-2 1 0,-2-1 0,-4-80 0,1 89 0,2 14 0,4 30 0,5 31 0,4 94 0,15 95 0,-25-200 0,2-1 0,0 0 0,18 41 0,-25-70 0,0 1 0,0-1 0,1 1 0,-1-1 0,0 0 0,0 1 0,0-1 0,0 1 0,1-1 0,-1 1 0,0-1 0,0 0 0,1 1 0,-1-1 0,0 0 0,1 1 0,-1-1 0,0 0 0,1 1 0,-1-1 0,1 0 0,-1 0 0,0 1 0,1-1 0,-1 0 0,1 0 0,-1 0 0,1 0 0,-1 1 0,1-1 0,0 0 0,6-14 0,-1-33 0,-5 40 0,5-52 0,14-214 0,-18 163 0,-6-163 0,4 269 0,0 0 0,0 1 0,-1-1 0,0 1 0,0-1 0,0 1 0,0-1 0,0 1 0,-1-1 0,-2-3 0,4 7 0,0-1 0,-1 1 0,1 0 0,0-1 0,0 1 0,-1 0 0,1 0 0,0-1 0,-1 1 0,1 0 0,0 0 0,-1 0 0,1 0 0,0-1 0,-1 1 0,1 0 0,-1 0 0,1 0 0,0 0 0,-1 0 0,1 0 0,-1 0 0,1 0 0,0 0 0,-1 0 0,1 0 0,0 0 0,-1 0 0,1 0 0,-1 1 0,1-1 0,0 0 0,-1 0 0,-15 22 0,-1 22 0,1 1 0,2 0 0,3 2 0,-10 73 0,2-11 0,8-34 0,4 1 0,2 0 0,7 86 0,-7-195 0,-14-49 0,11 49 0,-9-57 0,-14-219 0,36 366 0,22 100 0,1-24 0,-18-74 0,2 0 0,3-1 0,42 102 0,-49-139 0,13 28 0,-20-48 0,0 1 0,0 0 0,-1-1 0,1 1 0,1-1 0,-1 1 0,0-1 0,0 0 0,0 1 0,1-1 0,-1 0 0,1 0 0,-1 0 0,1 0 0,-1 0 0,1 0 0,0 0 0,-1-1 0,1 1 0,0-1 0,2 1 0,-2-1 0,0 0 0,-1-1 0,1 0 0,0 1 0,-1-1 0,1 0 0,-1 0 0,1 0 0,-1 0 0,0 0 0,1 0 0,-1 0 0,0 0 0,0-1 0,0 1 0,1 0 0,-2-1 0,2-1 0,20-34 0,-13 20 0,362-582 0,-351 565 0,-2-1 0,16-44 0,-20 45 0,-14 34 0,0-1 0,0 1 0,0 0 0,0-1 0,0 1 0,0 0 0,0-1 0,0 1 0,0 0 0,0-1 0,0 1 0,0 0 0,0 0 0,1-1 0,-1 1 0,0 0 0,0-1 0,0 1 0,1 0 0,-1 0 0,0 0 0,0-1 0,0 1 0,1 0 0,-1 0 0,0 0 0,1-1 0,-1 1 0,0 0 0,0 0 0,1 0 0,-1 0 0,0 0 0,1 0 0,-1 0 0,0 0 0,1 0 0,-1 0 0,0 0 0,1 0 0,-1 0 0,0 0 0,1 0 0,-1 0 0,0 0 0,0 0 0,1 0 0,-1 0 0,0 0 0,1 1 0,-1-1 0,11 22 0,2 30 0,-5 61 0,-9 148 0,-2-101 0,5-59 0,-4 105 0,0-174 0,-2 0 0,-1-1 0,-1 1 0,-14 40 0,3-38 0,6-27 0,10-8 0,0 1 0,1-1 0,-1 1 0,0-1 0,1 0 0,-1 1 0,1-1 0,-1 0 0,1 1 0,-1-1 0,1 0 0,-1 0 0,1 0 0,0 1 0,0-1 0,-1 0 0,1 0 0,0 0 0,0 0 0,0 0 0,-6-35 0,2 0 0,2 0 0,1 0 0,5-40 0,-2-4 0,-1-868 0,-1 941 0,0 4 0,-1 0 0,1 0 0,0 0 0,0-1 0,0 1 0,0 0 0,1 0 0,-1-1 0,1 1 0,0 0 0,0 0 0,0 0 0,1 0 0,-1 0 0,3-3 0,-3 6 0,-1 1 0,1-1 0,0 1 0,-1-1 0,1 1 0,0 0 0,-1-1 0,1 1 0,-1 0 0,1 0 0,-1-1 0,1 1 0,-1 0 0,0 0 0,1 0 0,-1 0 0,0-1 0,0 1 0,1 0 0,-1 0 0,0 0 0,0 0 0,0 0 0,0 1 0,3 28 0,3 422 0,-9-247 0,5-35 0,-5 185 0,-2-302 0,-21 93 0,11-72 0,13-62 0,-1-1 0,0 0 0,0 1 0,-1-1 0,0-1 0,-1 1 0,0 0 0,-11 14 0,16-25 0,0 0 0,0 0 0,0 1 0,0-1 0,0 0 0,0 0 0,0 0 0,-1 0 0,1 0 0,0 1 0,0-1 0,0 0 0,0 0 0,-1 0 0,1 0 0,0 0 0,0 0 0,0 0 0,0 0 0,-1 0 0,1 0 0,0 0 0,0 1 0,0-1 0,-1 0 0,1 0 0,0 0 0,0 0 0,0-1 0,-1 1 0,1 0 0,0 0 0,0 0 0,0 0 0,0 0 0,-1 0 0,1 0 0,0 0 0,0 0 0,0 0 0,0 0 0,-1-1 0,1 1 0,0 0 0,0 0 0,0 0 0,0 0 0,0 0 0,-1-1 0,1 1 0,0 0 0,0 0 0,0 0 0,0-1 0,-5-17 0,2-20 0,6-442 0,3 414 0,4 1 0,26-97 0,-10 50 0,92-321 0,-105 388 0,-8 28 0,0-1 0,1 1 0,1 0 0,10-19 0,-16 36 0,-1-1 0,0 1 0,0-1 0,0 0 0,0 1 0,1-1 0,-1 1 0,0-1 0,1 1 0,-1 0 0,0-1 0,1 1 0,-1-1 0,1 1 0,-1 0 0,1-1 0,-1 1 0,0 0 0,1-1 0,-1 1 0,1 0 0,0 0 0,-1-1 0,1 1 0,-1 0 0,1 0 0,-1 0 0,1 0 0,-1 0 0,1 0 0,0 0 0,-1 0 0,1 0 0,-1 0 0,1 0 0,-1 0 0,1 0 0,0 1 0,11 21 0,-2 35 0,18 582 0,-29-267 0,1-1040 0,-2 727 0,-3-1 0,-2 1 0,-21 80 0,-63 168 0,62-198 0,20-69 0,-22 59 0,8-28 0,2 2 0,-13 93 0,33-160 0,-10 69 0,9-52 0,-1 1 0,-1-2 0,-1 1 0,-9 26 0,14-49 0,0 1 0,0-1 0,0 1 0,0-1 0,0 1 0,0-1 0,-1 1 0,1-1 0,0 1 0,0-1 0,0 0 0,-1 1 0,1-1 0,0 1 0,0-1 0,-1 0 0,1 1 0,0-1 0,-1 1 0,1-1 0,0 0 0,-1 0 0,1 1 0,-1-1 0,1 0 0,0 0 0,-1 1 0,1-1 0,-1 0 0,1 0 0,-1 0 0,1 0 0,-1 0 0,0 1 0,-6-18 0,2-29 0,4-17 0,4 0 0,11-71 0,33-123 0,-10 71 0,-35 165 0,2 1 0,1 0 0,1 0 0,0 0 0,1 1 0,12-23 0,-19 42 0,1-1 0,-1 0 0,0 0 0,1 1 0,-1-1 0,0 0 0,1 0 0,-1 1 0,1-1 0,-1 0 0,1 1 0,-1-1 0,1 1 0,0-1 0,-1 1 0,1-1 0,0 1 0,-1-1 0,1 1 0,0 0 0,-1-1 0,1 1 0,0 0 0,0 0 0,0-1 0,-1 1 0,1 0 0,0 0 0,0 0 0,0 0 0,-1 0 0,1 0 0,0 0 0,1 0 0,-1 2 0,1-1 0,-1 1 0,0-1 0,1 1 0,-1-1 0,0 1 0,0-1 0,0 1 0,0 0 0,0 0 0,0 0 0,-1-1 0,2 4 0,13 69 0,-14-72 0,8 101 0,-8 197 0,-4-217 0,5-93 0,1 0 0,0 1 0,1-1 0,0 1 0,0-1 0,1 1 0,1 1 0,10-16 0,6-10 0,-12 14 0,1 0 0,0 1 0,0-1 0,2 2 0,0-1 0,29-27 0,-42 45 0,1 0 0,-1 1 0,0-1 0,1 1 0,-1-1 0,1 1 0,0-1 0,-1 1 0,1 0 0,-1-1 0,1 1 0,0-1 0,-1 1 0,1 0 0,0 0 0,-1 0 0,1-1 0,0 1 0,0 0 0,-1 0 0,1 0 0,0 0 0,0 0 0,-1 0 0,1 0 0,0 0 0,-1 0 0,1 1 0,0-1 0,-1 0 0,1 0 0,0 1 0,-1-1 0,1 0 0,0 1 0,-1-1 0,1 1 0,-1-1 0,1 1 0,0-1 0,-1 1 0,1-1 0,-1 1 0,0-1 0,1 1 0,-1 0 0,0-1 0,1 1 0,-1-1 0,0 1 0,1 0 0,-1 0 0,0-1 0,0 1 0,0 0 0,0-1 0,0 1 0,0 0 0,0 0 0,0-1 0,0 2 0,1 4 0,-1 0 0,1 0 0,-1 0 0,-1 1 0,1-1 0,-2 7 0,-20 50 0,-2-2 0,-3 0 0,-3-2 0,-40 60 0,11-15 0,47-82 0,5-8 0,-1 0 0,0-1 0,-1 0 0,-18 22 0,27-35 0,0 0 0,-1 1 0,1-1 0,0 0 0,0 0 0,-1 1 0,1-1 0,0 0 0,-1 0 0,1 0 0,0 1 0,-1-1 0,1 0 0,0 0 0,-1 0 0,1 0 0,-1 0 0,1 0 0,0 0 0,-1 0 0,1 0 0,-1 0 0,1 0 0,0 0 0,-1 0 0,1 0 0,0 0 0,-1 0 0,1 0 0,0 0 0,-1-1 0,1 1 0,-1 0 0,1 0 0,0 0 0,-1-1 0,-9-16 0,1-20 0,9 36 0,-15-95 0,-4-195 0,17 234 0,1 16 0,10 80 0,45 216 0,-46-215 0,8 30 0,-15-67 0,0 1 0,0-1 0,1 1 0,-1-1 0,1 0 0,0 0 0,0 0 0,0 0 0,0 0 0,1 0 0,-1 0 0,1-1 0,0 1 0,5 3 0,-7-6 0,1 1 0,0 0 0,-1-1 0,1 1 0,0-1 0,0 0 0,-1 0 0,1 1 0,0-1 0,0 0 0,-1-1 0,1 1 0,0 0 0,0 0 0,-1-1 0,1 1 0,0-1 0,-1 1 0,1-1 0,-1 0 0,1 0 0,0 0 0,1-1 0,36-32 0,-20 16 0,7-5 0,-20 16 0,0 1 0,1 1 0,-1-1 0,1 1 0,0 0 0,0 1 0,0 0 0,14-6 0,-20 10 0,0 0 0,0 0 0,0 0 0,0 0 0,0 0 0,0 0 0,-1 0 0,1 0 0,0 1 0,0-1 0,0 0 0,0 1 0,0-1 0,0 0 0,-1 1 0,1-1 0,0 1 0,0 0 0,-1-1 0,1 1 0,0-1 0,-1 1 0,1 0 0,0 0 0,-1-1 0,1 1 0,-1 0 0,0 0 0,1 0 0,-1 0 0,0-1 0,1 1 0,-1 2 0,8 37 0,-5-23 0,3 15 0,-5-24 0,0 0 0,0 0 0,1-1 0,0 1 0,1 0 0,0-1 0,0 1 0,0-1 0,7 10 0,-10-17 0,1-1 0,-1 1 0,1 0 0,-1-1 0,1 1 0,-1 0 0,1-1 0,-1 1 0,1-1 0,-1 1 0,0-1 0,1 1 0,-1-1 0,1 1 0,-1-1 0,0 1 0,0-1 0,1 1 0,-1-1 0,0 0 0,0 1 0,0-1 0,0 1 0,0-1 0,0 0 0,0 1 0,0-1 0,0 0 0,0 1 0,0-1 0,0 1 0,0-2 0,2-27 0,-1 19 0,-1 0 0,0 0 0,0 0 0,-1-1 0,-1 1 0,0 0 0,0 0 0,-1 1 0,0-1 0,-1 0 0,0 1 0,-9-15 0,-23-32 0,-51-61 0,32 45 0,37 46 0,2-1 0,0-1 0,-16-43 0,3 6 0,27 60 0,-1 0 0,1 0 0,-1 1 0,0-1 0,0 1 0,0 0 0,-1 0 0,1 0 0,-1 0 0,0 1 0,-8-6 0,11 8 0,0 1 0,0-1 0,-1 1 0,1-1 0,0 1 0,-1 0 0,1-1 0,0 1 0,-1 0 0,1 0 0,0 0 0,-1 0 0,1 0 0,-1 0 0,1 1 0,0-1 0,-1 0 0,-1 1 0,0 1 0,1-1 0,0 1 0,-1 0 0,1-1 0,0 1 0,0 0 0,0 0 0,0 0 0,1 0 0,-1 1 0,0-1 0,-1 4 0,-21 40 0,-33 92 0,29-65 0,-111 241 0,39-89 0,99-223 0,0 1 0,0-1 0,0 0 0,0 1 0,0-1 0,-1 0 0,1 1 0,-1-1 0,0 0 0,1 0 0,-1 0 0,0-1 0,0 1 0,0 0 0,-4 2 0,5-4 0,1 0 0,0 0 0,-1 0 0,1 0 0,-1 0 0,1 0 0,-1 0 0,1 0 0,-1 0 0,1-1 0,-1 1 0,1 0 0,-1 0 0,1 0 0,0-1 0,-1 1 0,1 0 0,-1 0 0,1-1 0,0 1 0,-1 0 0,1-1 0,0 1 0,-1 0 0,1-1 0,0 1 0,-1 0 0,1-1 0,-8-27 0,2-31 0,4 0 0,5-69 0,0 18 0,-1 20 0,1 44 0,-3 0 0,-1 0 0,-13-75 0,-2 83 0,16 38 0,0-1 0,-1 1 0,1 0 0,0-1 0,0 1 0,-1 0 0,1-1 0,0 1 0,-1 0 0,1-1 0,0 1 0,-1 0 0,1 0 0,0-1 0,-1 1 0,1 0 0,-1 0 0,1 0 0,-1 0 0,1-1 0,0 1 0,-1 0 0,1 0 0,-1 0 0,1 0 0,-1 0 0,1 0 0,0 0 0,-1 0 0,0 1 0,0 0 0,0 0 0,0 0 0,0 0 0,1 0 0,-1 0 0,0 0 0,1 0 0,-1 1 0,1-1 0,-1 0 0,1 0 0,-1 0 0,1 1 0,0-1 0,0 2 0,-5 26 0,1 0 0,0 31 0,3-27 0,-8 47 0,-2-25 0,0-9 0,-4 66 0,17-737 0,-3 434 0,-2 239 0,-3-1 0,-1-1 0,-3 1 0,-1-1 0,-20 47 0,16-48 0,1 2 0,2 0 0,2 0 0,-6 82 0,13-111 0,-2-23 0,-5-29 0,5-18 0,3-72 0,4 91 0,-2 1 0,-1 0 0,-2 0 0,-1 0 0,-1 0 0,-17-54 0,21 84 0,0-1 0,1 1 0,-1 0 0,-1-1 0,1 1 0,0 0 0,0 0 0,-1 0 0,1 0 0,-1 0 0,0 0 0,1 1 0,-1-1 0,0 0 0,-3-1 0,4 3 0,0 0 0,0 0 0,-1 0 0,1 0 0,0 1 0,0-1 0,0 0 0,-1 0 0,1 1 0,0-1 0,0 1 0,0-1 0,0 1 0,0 0 0,0-1 0,0 1 0,0 0 0,0 0 0,0 0 0,0 0 0,0-1 0,1 1 0,-1 0 0,0 1 0,1-1 0,-1 0 0,0 0 0,1 0 0,0 0 0,-1 0 0,1 0 0,-1 3 0,-11 25 0,2 1 0,1 0 0,-7 39 0,-13 43 0,16-70 0,2 0 0,2 1 0,2 0 0,2 0 0,2 0 0,3 75 0,0-422 0,2 127 0,-2 117 0,0 54 0,0 38 0,-1 90 0,3 137 0,10-174 0,-11-79 0,1 1 0,0 0 0,0-1 0,0 1 0,1-1 0,0 0 0,0 0 0,1 0 0,0 0 0,4 5 0,-7-10 0,0 0 0,0 0 0,0 0 0,0-1 0,0 1 0,0 0 0,0 0 0,0-1 0,0 1 0,0-1 0,0 1 0,0-1 0,0 1 0,0-1 0,1 0 0,-1 0 0,0 1 0,0-1 0,0 0 0,1 0 0,-1 0 0,0 0 0,0 0 0,0-1 0,2 1 0,-1-1 0,0 0 0,0-1 0,0 1 0,0 0 0,0-1 0,0 1 0,0-1 0,-1 0 0,1 0 0,-1 0 0,1 1 0,1-4 0,4-8 0,0-1 0,-1 1 0,6-21 0,-9 23 0,25-56 0,-17 40 0,0 0 0,-2 0 0,8-37 0,-28 218 0,2-100 0,3 0 0,2 0 0,6 98 0,-2-151 0,0 0 0,0 0 0,0 0 0,0-1 0,0 1 0,0 0 0,0 0 0,0 0 0,0 0 0,1 0 0,-1-1 0,0 1 0,1 0 0,-1 0 0,0-1 0,1 1 0,-1 0 0,1 0 0,-1-1 0,1 1 0,-1 0 0,1-1 0,0 1 0,-1-1 0,1 1 0,0-1 0,1 2 0,17-10 0,-9 1 0,-10 7 0,1 0 0,-1 0 0,0 0 0,1 0 0,-1 0 0,0 0 0,0 0 0,1 0 0,-1 0 0,0 0 0,0 0 0,1 0 0,-1 0 0,0 0 0,1 0 0,-1 0 0,0 0 0,0 0 0,1 0 0,-1 0 0,0 0 0,1 0 0,-1 0 0,0 0 0,0 1 0,0-1 0,1 0 0,-1 0 0,0 0 0,0 1 0,1-1 0,-1 0 0,0 0 0,0 0 0,0 1 0,0-1 0,1 0 0,-1 0 0,0 1 0,0-1 0,0 1 0,3 18 0,-6 17 0,1-34 0,1 1 0,0-1 0,-1 0 0,1 0 0,-1 0 0,0 0 0,0 0 0,0-1 0,0 1 0,0 0 0,0-1 0,0 0 0,-1 1 0,1-1 0,0 0 0,-1 0 0,1 0 0,-1-1 0,1 1 0,-1 0 0,1-1 0,-1 0 0,0 0 0,1 1 0,-1-1 0,1-1 0,-1 1 0,0 0 0,1-1 0,-1 1 0,-2-2 0,-13-2 0,0-2 0,0 1 0,-22-12 0,19 8 0,-16-3 0,-53-11 0,-16-5 0,43 12 0,51 14 0,0-1 0,0 0 0,0 0 0,1-1 0,-1-1 0,1 0 0,-19-11 0,-29-19 0,51 32 0,1 0 0,0-1 0,-1 0 0,1 0 0,0-1 0,1 0 0,-1 0 0,1-1 0,0 1 0,1-2 0,-1 1 0,1 0 0,0-1 0,-5-10 0,-35-59 0,36 64 0,0-1 0,1 0 0,1 0 0,0-1 0,1 0 0,0 0 0,1-1 0,-3-18 0,3-13 0,2-2 0,5-60 0,0 35 0,19 132 0,-14-40 0,0 0 0,1-1 0,2 1 0,-1-2 0,2 1 0,25 30 0,-18-24 0,-2 0 0,21 39 0,-23-28 0,-1 0 0,-2 1 0,6 38 0,-6-28 0,5 23 0,-6-18 0,32 89 0,-39-133 0,1-1 0,-1 0 0,1 0 0,0-1 0,1 1 0,-1-1 0,1 0 0,0 0 0,1 0 0,-1-1 0,8 6 0,-10-9 0,-1 1 0,0-1 0,1 1 0,-1-1 0,1 0 0,-1 0 0,1 0 0,-1 0 0,1 0 0,0-1 0,-1 1 0,1-1 0,0 0 0,0 0 0,-1 0 0,1 0 0,0 0 0,0 0 0,-1-1 0,1 1 0,0-1 0,-1 0 0,1 0 0,0 0 0,-1 0 0,0 0 0,1-1 0,-1 1 0,0-1 0,1 0 0,1-2 0,-2 1 0,0 1 0,0-1 0,-1 0 0,1 0 0,-1 0 0,0 0 0,0 0 0,0 0 0,0-1 0,0 1 0,-1 0 0,1 0 0,-1-1 0,0 1 0,0 0 0,-1-1 0,1 1 0,0 0 0,-1 0 0,0-1 0,0 1 0,0 0 0,0 0 0,-1 0 0,1 0 0,-1 0 0,1 0 0,-4-3 0,-1-4 0,0 1 0,-1 0 0,0 0 0,-1 1 0,0-1 0,0 2 0,-11-9 0,-147-102 0,161 113 0,1 0 0,0 0 0,0 0 0,0-1 0,1 0 0,0 1 0,-4-11 0,-22-33 0,28 47 0,0 1 0,0 0 0,-1 0 0,1 0 0,0 0 0,0 0 0,-1 0 0,1 0 0,-1 0 0,1 0 0,-1 1 0,1-1 0,-1 0 0,1 1 0,-1-1 0,0 1 0,1 0 0,-1 0 0,0 0 0,1-1 0,-1 2 0,0-1 0,1 0 0,-1 0 0,0 0 0,1 1 0,-3 0 0,2 0 0,0 0 0,-1 0 0,1 0 0,0 0 0,0 1 0,0-1 0,0 1 0,0-1 0,0 1 0,1 0 0,-1 0 0,0 0 0,1 0 0,-1 0 0,1 0 0,0 0 0,0 0 0,0 1 0,0-1 0,0 0 0,0 1 0,1-1 0,-1 1 0,1-1 0,-1 1 0,1-1 0,0 1 0,0-1 0,0 1 0,1-1 0,-1 1 0,0-1 0,2 5 0,1 4 0,0 0 0,0 0 0,1 0 0,1 0 0,10 18 0,-8-17 0,1-1 0,0 0 0,1-1 0,0 0 0,0 0 0,1-1 0,19 14 0,-25-20 0,0 0 0,-1-1 0,1 1 0,1-1 0,-1 0 0,0 0 0,0-1 0,1 1 0,-1-1 0,1 0 0,-1 0 0,1-1 0,0 1 0,-1-1 0,1 0 0,-1 0 0,1 0 0,0-1 0,-1 0 0,1 0 0,-1 0 0,1 0 0,-1-1 0,0 0 0,7-3 0,-3 1 0,-1-1 0,0 0 0,0 0 0,-1-1 0,1 0 0,6-8 0,-10 9 0,0 1 0,-1-1 0,1 1 0,-1-1 0,0 0 0,-1 0 0,1 0 0,-1 0 0,0 0 0,0 0 0,-1 0 0,1-5 0,0-16-273,2 0 0,1 0 0,1 1 0,10-29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28.739"/>
    </inkml:context>
    <inkml:brush xml:id="br0">
      <inkml:brushProperty name="width" value="0.2" units="cm"/>
      <inkml:brushProperty name="height" value="0.2" units="cm"/>
      <inkml:brushProperty name="color" value="#FFFFFF"/>
    </inkml:brush>
  </inkml:definitions>
  <inkml:trace contextRef="#ctx0" brushRef="#br0">2 738 24575,'-1'120'0,"3"132"0,1-233 0,0 0 0,1-1 0,2 1 0,-1-1 0,16 31 0,13 46 0,-20-56 0,-6-30 0,-1-28 0,-2-72 0,-7-105 0,-1 55 0,3-311 0,-2 616 0,5 179 0,-3-334 0,1 1 0,1-1 0,-1 0 0,2 1 0,5 15 0,-8-25 0,0 1 0,0-1 0,0 0 0,0 0 0,0 0 0,0 0 0,0 0 0,0 0 0,0 0 0,0 1 0,0-1 0,0 0 0,0 0 0,0 0 0,0 0 0,0 0 0,0 0 0,0 0 0,0 0 0,0 0 0,0 0 0,0 1 0,0-1 0,1 0 0,-1 0 0,0 0 0,0 0 0,0 0 0,0 0 0,0 0 0,0 0 0,0 0 0,0 0 0,0 0 0,1 0 0,-1 0 0,0 0 0,0 0 0,0 0 0,0 0 0,0 0 0,0 0 0,0 0 0,0 0 0,1 0 0,-1 0 0,0 0 0,0 0 0,0 0 0,0 0 0,0 0 0,0 0 0,0 0 0,0 0 0,1 0 0,-1 0 0,0 0 0,0 0 0,0 0 0,0 0 0,0-1 0,0 1 0,0 0 0,0 0 0,0 0 0,0 0 0,0 0 0,4-12 0,-1-16 0,-1-658 0,-5 336 0,3 2358 0,-5-1960-1365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34.028"/>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34.386"/>
    </inkml:context>
    <inkml:brush xml:id="br0">
      <inkml:brushProperty name="width" value="0.2" units="cm"/>
      <inkml:brushProperty name="height" value="0.2" units="cm"/>
      <inkml:brushProperty name="color" value="#FFFFFF"/>
    </inkml:brush>
  </inkml:definitions>
  <inkml:trace contextRef="#ctx0" brushRef="#br0">1 7 24575,'0'-6'0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19:33.948"/>
    </inkml:context>
    <inkml:brush xml:id="br0">
      <inkml:brushProperty name="width" value="0.2" units="cm"/>
      <inkml:brushProperty name="height" value="0.2" units="cm"/>
      <inkml:brushProperty name="color" value="#FFFFFF"/>
    </inkml:brush>
  </inkml:definitions>
  <inkml:trace contextRef="#ctx0" brushRef="#br0">2760 482 24575,'-8'11'0,"0"1"0,1 0 0,1 0 0,0 1 0,0-1 0,1 1 0,1 1 0,0-1 0,1 1 0,-2 15 0,-6 21 0,-63 207 0,76-316 0,-2 2 0,16-133 0,-15-290 0,-21 322 0,23 212 0,2 39 0,0-51 0,-1 0 0,-3 44 0,3 38 0,6-50 0,-5-43 0,1 54 0,-6-82 0,3 45 0,4-28 0,-7-20 0,0 0 0,1 0 0,-1 1 0,0-1 0,1 0 0,-1 0 0,0 0 0,1 1 0,-1-1 0,1 0 0,-1 0 0,0 0 0,1 0 0,-1 0 0,1 0 0,-1 0 0,0 0 0,1 0 0,-1 0 0,1 0 0,-1 0 0,0 0 0,1 0 0,-1 0 0,1 0 0,-1 0 0,0-1 0,1 1 0,-1 0 0,0 0 0,1 0 0,-1-1 0,0 1 0,1 0 0,-1 0 0,0-1 0,0 1 0,1 0 0,-1-1 0,4-3 0,-1-1 0,0 0 0,0 0 0,0 0 0,0 0 0,-1 0 0,0 0 0,0-1 0,-1 1 0,1-1 0,-1 1 0,0-1 0,0-9 0,-1 8 0,1 0 0,0 1 0,1-1 0,0 1 0,0-1 0,0 1 0,5-11 0,-6 17 0,-1 0 0,1 0 0,-1 0 0,1 0 0,-1 0 0,1 1 0,-1-1 0,1 0 0,-1 0 0,1 0 0,-1 1 0,0-1 0,1 0 0,-1 0 0,1 1 0,-1-1 0,0 0 0,1 1 0,-1-1 0,0 0 0,1 1 0,-1-1 0,0 0 0,0 1 0,1-1 0,-1 1 0,0-1 0,0 1 0,0-1 0,1 1 0,-1-1 0,0 1 0,0-1 0,0 0 0,0 1 0,0-1 0,0 2 0,8 21 0,3 26 0,-2 1 0,-2-1 0,0 54 0,-6 139 0,-2-166 0,-15-506 0,11 166 0,5 231 0,-2 199 0,8 216 0,18-214 0,-11-86 0,-5-53 0,-2-24 0,3-17 0,0-13 0,-2-1 0,7-38 0,7-25 0,-4 26 0,-12 40 0,2 0 0,0 0 0,1 1 0,2 0 0,15-28 0,-20 43 0,-2 2 0,0-1 0,1 0 0,0 1 0,1 0 0,6-8 0,-10 13 0,-1 0 0,0-1 0,1 1 0,-1 0 0,1 0 0,-1-1 0,0 1 0,1 0 0,-1 0 0,1 0 0,-1 0 0,1-1 0,-1 1 0,1 0 0,-1 0 0,1 0 0,-1 0 0,1 0 0,-1 0 0,1 0 0,-1 0 0,1 0 0,-1 1 0,1-1 0,-1 0 0,1 0 0,-1 0 0,0 1 0,2-1 0,-1 2 0,0-1 0,0 1 0,0-1 0,0 1 0,0 0 0,0 0 0,0-1 0,-1 1 0,1 0 0,0 0 0,-1 0 0,1 3 0,20 173 0,-22-235 0,-23-423 0,15 413 0,-2 1 0,-37-121 0,32 160 0,7 25 0,2 17 0,2 36 0,2 1 0,5 85 0,0-42 0,-1 575 0,2-714 0,3 0 0,1 0 0,2 1 0,21-61 0,-1 1 0,18-70 0,22-92 0,-63 202 0,-6 53 0,0-1 0,1 1 0,0-1 0,1 1 0,0 0 0,1 0 0,0 0 0,0 0 0,7-13 0,-10 23 0,0 0 0,0-1 0,1 1 0,-1 0 0,0-1 0,1 1 0,-1 0 0,0 0 0,0-1 0,1 1 0,-1 0 0,0 0 0,1-1 0,-1 1 0,1 0 0,-1 0 0,0 0 0,1 0 0,-1 0 0,0 0 0,1 0 0,-1 0 0,1 0 0,-1 0 0,0 0 0,1 0 0,-1 0 0,1 0 0,-1 0 0,0 0 0,1 0 0,-1 0 0,0 0 0,1 1 0,-1-1 0,1 0 0,-1 0 0,0 0 0,0 1 0,1-1 0,-1 0 0,0 0 0,1 1 0,-1-1 0,0 0 0,0 1 0,1-1 0,-1 0 0,0 1 0,0-1 0,0 0 0,0 1 0,0-1 0,1 1 0,9 24 0,-9-24 0,119 448 0,-6 25 0,-106-441 0,-7-29 0,0 0 0,0 0 0,1 0 0,-1 0 0,1-1 0,0 1 0,0-1 0,0 1 0,0-1 0,1 1 0,3 3 0,-5-7 0,-1 1 0,1-1 0,-1 0 0,1 1 0,-1-1 0,1 0 0,-1 0 0,1 0 0,-1 1 0,1-1 0,-1 0 0,1 0 0,-1 0 0,1 0 0,0 0 0,-1 0 0,1 0 0,-1 0 0,1 0 0,-1 0 0,1 0 0,-1 0 0,1 0 0,0 0 0,-1-1 0,1 1 0,-1 0 0,1 0 0,0-1 0,1-1 0,-1 0 0,1 1 0,-1-1 0,0 0 0,1 0 0,-1 0 0,0 0 0,0 0 0,0 0 0,-1-1 0,2-3 0,10-46 0,-3 1 0,-2-2 0,-2 1 0,-2-1 0,-5-60 0,4-72 0,3 136 0,-5 46 0,0 1 0,1-1 0,0 0 0,-1 1 0,1-1 0,0 1 0,0-1 0,0 1 0,0-1 0,1 1 0,-1 0 0,1-1 0,-1 1 0,5-4 0,-6 6 0,0 0 0,0 0 0,0 0 0,1 0 0,-1 0 0,0 0 0,0 0 0,0 0 0,1 0 0,-1 0 0,0 0 0,0 0 0,0 0 0,0 0 0,1 0 0,-1 0 0,0 0 0,0 0 0,0 0 0,0 0 0,1 0 0,-1 0 0,0 0 0,0 1 0,0-1 0,0 0 0,0 0 0,1 0 0,-1 0 0,0 0 0,0 0 0,0 1 0,0-1 0,0 0 0,0 0 0,0 0 0,0 0 0,0 0 0,1 1 0,-1-1 0,0 0 0,0 0 0,0 0 0,0 0 0,0 1 0,0-1 0,0 0 0,0 0 0,0 1 0,1 15 0,-4 16 0,-17 61 0,-34 96 0,5-19 0,-99 428 0,144-587 0,0-11 0,-4-22 0,-3-62 0,8 56 0,-79-359 0,29 160 0,-16-56 0,66 275 0,0 11 0,-1 27 0,2 45 0,4 770 0,-27-1364 0,17 455 0,-24-248 0,30 284 0,-1 1 0,-2-1 0,0 1 0,-2 0 0,-20-49 0,27 76 0,0-1 0,0 1 0,0-1 0,0 1 0,0-1 0,0 1 0,-1 0 0,1-1 0,0 1 0,0-1 0,-1 1 0,1 0 0,0-1 0,-1 1 0,1-1 0,0 1 0,-1 0 0,1 0 0,0-1 0,-1 1 0,1 0 0,-1 0 0,1-1 0,0 1 0,-1 0 0,1 0 0,-1 0 0,1 0 0,-1-1 0,1 1 0,-2 0 0,-7 13 0,-3 31 0,11-40 0,-198 763 0,190-732 0,8-33 0,1 0 0,-1 0 0,1 0 0,-1 0 0,0 0 0,1 0 0,-1 0 0,0 0 0,0 0 0,-1-1 0,1 1 0,0 0 0,-1-1 0,1 1 0,-1-1 0,1 1 0,-3 1 0,3-3 0,0 0 0,0 0 0,0 0 0,0 0 0,0 0 0,0 0 0,0 0 0,0 0 0,0 0 0,0 0 0,1 0 0,-1-1 0,0 1 0,0 0 0,0-1 0,0 1 0,0-1 0,0 1 0,0-1 0,0 1 0,1-1 0,-1 0 0,0 1 0,-1-3 0,-6-6 0,0-2 0,1 1 0,0-1 0,-8-16 0,6 10 0,-14-22 0,-264-417 0,175 291 0,46 65 0,-113-132 0,177 229 0,0 0 0,0 1 0,-1-1 0,1 1 0,-1 0 0,1 0 0,-1 0 0,0 0 0,1 0 0,-1 0 0,0 1 0,0-1 0,-1 1 0,1 0 0,0 0 0,0 0 0,-1 0 0,1 1 0,0-1 0,-5 1 0,4 1 0,1 0 0,-1 0 0,1 1 0,0 0 0,0 0 0,-1 0 0,1 0 0,0 0 0,1 0 0,-1 1 0,0 0 0,1-1 0,-1 1 0,1 0 0,0 0 0,0 0 0,0 1 0,-2 3 0,-17 36 0,2 0 0,2 2 0,2 0 0,-16 79 0,5-21 0,16-67 0,2 0 0,1 1 0,2-1 0,2 1 0,1 0 0,2 1 0,9 65 0,-9-100 0,0 0 0,1 0 0,0 0 0,-1 0 0,1 0 0,0 0 0,1 0 0,-1 0 0,0-1 0,1 1 0,0 0 0,-1-1 0,1 1 0,0-1 0,0 0 0,1 0 0,3 4 0,-3-5 0,-1-1 0,0 1 0,0-1 0,0 0 0,0 1 0,0-1 0,1 0 0,-1 0 0,0 0 0,0 0 0,0-1 0,0 1 0,0-1 0,1 1 0,-1-1 0,0 0 0,0 1 0,0-1 0,0 0 0,-1-1 0,1 1 0,0 0 0,0 0 0,-1-1 0,4-2 0,8-9 0,-1 1 0,0-2 0,0 0 0,-2 0 0,0-1 0,0 0 0,-2-1 0,12-26 0,-1-7 0,22-84 0,5-129 0,-36 194 0,-1-40 0,-35 184 0,1 22 0,5 1 0,4 1 0,4 0 0,2 125 0,10-196 0,-1-7 0,1 1 0,1-1 0,1 0 0,1 0 0,11 40 0,-14-60 0,1 0 0,0 0 0,-1 0 0,1 0 0,0 0 0,0 0 0,0 0 0,0 0 0,1-1 0,-1 1 0,0 0 0,1-1 0,-1 1 0,1-1 0,0 0 0,-1 1 0,1-1 0,0 0 0,0 0 0,0 0 0,0 0 0,0 0 0,0-1 0,3 2 0,-1-2 0,0 0 0,-1-1 0,1 1 0,-1-1 0,1 0 0,-1 1 0,1-2 0,-1 1 0,1 0 0,-1-1 0,0 1 0,0-1 0,4-3 0,7-5 0,0-1 0,0-1 0,-2-1 0,21-24 0,-14 11 0,-1-1 0,-1-1 0,-2-1 0,-1 0 0,-1-1 0,14-50 0,-7 3 0,16-119 0,-29 116 0,-5 47 0,-2 27 0,0 9 0,-19 148 0,-3 38 0,18 202 0,5-292 0,29-230 0,-16-69 0,-12-234 0,-5 196 0,3 128 0,5 130 0,0-1 0,1 1 0,0-1 0,2-1 0,13 25 0,-11-25 0,-1 1 0,-1 0 0,-1 0 0,0 1 0,4 25 0,-10-37 0,0 7 0,1 0 0,1 0 0,0 0 0,1 0 0,0 0 0,1-1 0,1 1 0,11 18 0,-16-31 0,1 0 0,0-1 0,0 1 0,0-1 0,0 0 0,0 1 0,0-1 0,1 0 0,-1 0 0,0-1 0,0 1 0,1 0 0,-1-1 0,1 1 0,2-1 0,-3 0 0,-1 1 0,0-1 0,0 0 0,0 0 0,1 0 0,-1 0 0,0 0 0,0-1 0,0 1 0,1 0 0,-1-1 0,0 1 0,0 0 0,0-1 0,0 1 0,0-1 0,0 0 0,0 1 0,0-1 0,0 0 0,0 1 0,0-1 0,0 0 0,-1 0 0,1 0 0,0 0 0,0 0 0,-1 0 0,1 0 0,-1 0 0,1 0 0,0-2 0,-2 2 0,1 1 0,0-1 0,0 0 0,-1 0 0,1 0 0,0 1 0,-1-1 0,1 0 0,-1 0 0,1 1 0,-1-1 0,0 0 0,1 1 0,-1-1 0,0 1 0,1-1 0,-1 0 0,0 1 0,1 0 0,-1-1 0,0 1 0,0-1 0,0 1 0,1 0 0,-1 0 0,0-1 0,0 1 0,0 0 0,0 0 0,0 0 0,-1 0 0,-35-4 0,35 4 0,-26 1 0,0 0 0,0 2 0,1 2 0,-1 0 0,-48 17 0,-34 7 0,-212 58 0,151-36 0,167-50 0,0 0 0,0-1 0,0 1 0,0-1 0,0 0 0,0 0 0,1 0 0,-1 0 0,0-1 0,0 0 0,0 0 0,0 0 0,1 0 0,-1 0 0,-3-2 0,-4-3 0,0-1 0,1 0 0,-14-12 0,18 13 0,-2 0 0,1 0 0,-1 1 0,1 0 0,-1 1 0,-1-1 0,1 1 0,-11-3 0,-12 0 0,0-1 0,2-2 0,-1-1 0,1-1 0,1-2 0,0-1 0,-32-22 0,27 14 0,-1 1 0,-47-22 0,66 37 0,0 1 0,-1 0 0,1 2 0,-1 0 0,0 0 0,-1 2 0,1 0 0,-25 0 0,-3 2 0,24 0 0,0 0 0,0 1 0,0 0 0,0 2 0,-30 8 0,50-11 0,-1 0 0,0 0 0,1 0 0,-1 0 0,1 0 0,-1 0 0,1 0 0,-1 0 0,1 0 0,-1 0 0,1 1 0,-1-1 0,1 0 0,-1 0 0,1 0 0,-1 1 0,1-1 0,-1 0 0,1 1 0,0-1 0,-1 1 0,1-1 0,0 0 0,-1 1 0,1-1 0,0 1 0,-1-1 0,1 1 0,0-1 0,0 1 0,-1-1 0,1 1 0,0-1 0,0 1 0,0-1 0,0 2 0,19 7 0,34-1 0,433-6 0,-239-5 0,-95 3 0,-209-3 0,-1-3 0,-58-13 0,-38-5 0,53 14 0,-113 5 0,172 7 0,0 1 0,0 2 0,1 2 0,0 2 0,-59 21 0,94-28 0,1 0 0,-1 1 0,1 0 0,-1 0 0,1 0 0,-9 8 0,14-11 0,-1 0 0,1 1 0,0-1 0,-1 0 0,1 1 0,0-1 0,-1 1 0,1-1 0,0 1 0,0-1 0,-1 0 0,1 1 0,0-1 0,0 1 0,0-1 0,0 1 0,0-1 0,-1 1 0,1-1 0,0 1 0,0-1 0,0 1 0,0 0 0,1-1 0,-1 1 0,0-1 0,0 1 0,0-1 0,0 1 0,0-1 0,1 1 0,0 0 0,1 1 0,0-1 0,-1 0 0,1 0 0,0 0 0,-1 0 0,1 0 0,0-1 0,0 1 0,0 0 0,0-1 0,0 1 0,3-1 0,20 5 0,70 16 0,0-5 0,183 7 0,-268-23 0,1 0 0,0 0 0,1-1 0,-1 0 0,18-4 0,-28 4 0,1 1 0,-1 0 0,0-1 0,0 1 0,1 0 0,-1-1 0,0 0 0,0 1 0,0-1 0,0 0 0,0 1 0,0-1 0,0 0 0,0 0 0,0 0 0,0 0 0,0 0 0,-1 0 0,1 0 0,0 0 0,-1 0 0,1-1 0,-1 1 0,1 0 0,-1 0 0,1-1 0,-1 1 0,0 0 0,0 0 0,0-1 0,1 1 0,-1 0 0,-1-1 0,1 1 0,0 0 0,0 0 0,0-1 0,-1 1 0,1 0 0,0 0 0,-1-1 0,1 1 0,-1 0 0,0 0 0,1 0 0,-1 0 0,0 0 0,0 0 0,0 0 0,-1-1 0,-4-7 0,-1 1 0,-1 0 0,1 0 0,-1 1 0,-1 0 0,1 0 0,-1 1 0,-15-8 0,-81-37 0,73 39 0,-1 1 0,0 2 0,0 1 0,0 2 0,-1 1 0,0 2 0,0 1 0,0 2 0,0 1 0,-42 7 0,56-3 0,0 0 0,0 2 0,1 0 0,0 1 0,0 1 0,1 0 0,1 2 0,-1 0 0,1 1 0,1 0 0,1 2 0,-25 25 0,39-37 0,-1-1 0,1 0 0,0 0 0,-1 1 0,1-1 0,0 1 0,0-1 0,0 1 0,0 0 0,0-1 0,0 1 0,1 0 0,-1 0 0,0-1 0,1 1 0,0 0 0,-1 0 0,1 0 0,0 0 0,0 0 0,0-1 0,0 1 0,0 0 0,0 0 0,1 0 0,-1 0 0,1 0 0,-1-1 0,1 1 0,0 0 0,-1 0 0,1-1 0,0 1 0,0 0 0,0-1 0,1 1 0,-1-1 0,0 0 0,0 1 0,1-1 0,-1 0 0,1 0 0,-1 0 0,1 0 0,0 0 0,3 2 0,10 5 0,1-1 0,0 0 0,0-2 0,21 6 0,-18-5 0,60 17 0,1-3 0,1-3 0,0-4 0,1-4 0,161-2 0,-235-7 0,-1 0 0,0 0 0,0-1 0,0 1 0,0-1 0,0-1 0,0 1 0,0-1 0,0-1 0,11-4 0,-18 6 0,0 1 0,1 0 0,-1 0 0,1 0 0,-1-1 0,0 1 0,1 0 0,-1 0 0,0-1 0,0 1 0,1 0 0,-1-1 0,0 1 0,0 0 0,1-1 0,-1 1 0,0 0 0,0-1 0,0 1 0,1-1 0,-1 1 0,0 0 0,0-1 0,0 1 0,0-1 0,0 1 0,0-1 0,0 1 0,0 0 0,0-1 0,0 1 0,0-1 0,0 1 0,-1 0 0,1-1 0,0 1 0,0-1 0,0 1 0,0 0 0,-1-1 0,1 1 0,0 0 0,0-1 0,-1 1 0,1 0 0,0-1 0,-1 1 0,1 0 0,0 0 0,-1-1 0,1 1 0,0 0 0,-1 0 0,1 0 0,0-1 0,-1 1 0,1 0 0,-1 0 0,1 0 0,0 0 0,-1 0 0,1 0 0,-1 0 0,1 0 0,-1 0 0,1 0 0,-1 0 0,-31-6 0,23 6 0,0 0 0,0 0 0,0 1 0,0 0 0,1 1 0,-1 0 0,0 1 0,1 0 0,-1 0 0,1 0 0,0 1 0,0 1 0,0-1 0,1 1 0,-11 9 0,1 0 0,0 2 0,1 0 0,1 0 0,0 2 0,-13 19 0,24-30 0,0 0 0,0 1 0,1-1 0,0 1 0,1-1 0,-1 1 0,1 0 0,1 0 0,0 0 0,-1 10 0,2-16 0,-1 1 0,1 0 0,0 0 0,0 0 0,1 0 0,-1 0 0,1 0 0,-1 0 0,1-1 0,0 1 0,0 0 0,0-1 0,0 1 0,1 0 0,-1-1 0,1 1 0,-1-1 0,1 0 0,0 1 0,0-1 0,0 0 0,0 0 0,0 0 0,1-1 0,-1 1 0,1-1 0,-1 1 0,1-1 0,-1 0 0,5 2 0,22 2 0,0-2 0,-1-1 0,1-1 0,0-2 0,0 0 0,0-2 0,46-11 0,20-11 0,0-4 0,147-66 0,-108 39 0,-131 55 0,55-21 0,87-49 0,-140 64 0,-15 3 0,-19 3 0,27 1 0,-38-1 0,-429 10 0,204 35 0,60-7 0,174-28 0,31-9 0,0 1 0,0-1 0,0 0 0,0 0 0,0 1 0,0-1 0,0 0 0,0 1 0,0-1 0,0 0 0,0 1 0,0-1 0,0 0 0,0 1 0,1-1 0,-1 0 0,0 1 0,0-1 0,0 0 0,1 0 0,-1 1 0,0-1 0,0 0 0,0 0 0,1 1 0,-1-1 0,0 0 0,0 0 0,1 0 0,-1 0 0,0 1 0,1-1 0,-1 0 0,0 0 0,1 0 0,-1 0 0,0 0 0,1 0 0,-1 0 0,0 0 0,1 0 0,-1 0 0,65 16 0,-47-12 0,33 10 0,1-3 0,0-2 0,1-2 0,0-2 0,62-3 0,-113-2 0,0 0 0,0 0 0,0 0 0,0-1 0,0 1 0,0 0 0,-1-1 0,1 1 0,0-1 0,0 0 0,-1 0 0,1 1 0,0-1 0,-1 0 0,1 0 0,-1-1 0,1 1 0,-1 0 0,0 0 0,2-3 0,-2 3 0,-1-1 0,1 1 0,-1 0 0,0-1 0,0 1 0,0-1 0,1 1 0,-2 0 0,1-1 0,0 1 0,0-1 0,0 1 0,-1-1 0,1 1 0,0 0 0,-1-1 0,1 1 0,-1 0 0,0-1 0,0 0 0,-4-6 0,-1 1 0,1 0 0,-1 0 0,0 0 0,-1 1 0,-12-10 0,1 4 0,0 1 0,0 1 0,-1 0 0,-1 2 0,1 0 0,-1 1 0,-1 1 0,1 1 0,-25-3 0,10 4 0,-1 2 0,0 1 0,-1 1 0,-55 9 0,78-7 0,1 1 0,0 0 0,0 1 0,-21 10 0,28-12 0,1 1 0,0 0 0,0 0 0,0 0 0,0 1 0,0 0 0,0 0 0,1 0 0,0 0 0,0 1 0,0-1 0,-5 10 0,8-14 0,1 1 0,-1 0 0,1 0 0,-1 0 0,1 0 0,0 0 0,0 0 0,-1 0 0,1 0 0,0 0 0,0 0 0,0 0 0,0 0 0,0 0 0,0 0 0,0 0 0,0 0 0,0 0 0,0-1 0,1 1 0,-1 0 0,0 0 0,1 0 0,-1 0 0,1 0 0,-1 0 0,1 0 0,-1-1 0,1 1 0,1 1 0,0 0 0,1 0 0,-1-1 0,1 0 0,-1 0 0,1 1 0,0-1 0,-1-1 0,1 1 0,0 0 0,5 0 0,2 0 0,-1-1 0,1 0 0,0 0 0,-1-1 0,19-3 0,-26 4 0,-1 0 0,0-1 0,0 1 0,0 0 0,1-1 0,-1 1 0,0-1 0,0 1 0,0-1 0,0 0 0,0 1 0,0-1 0,0 0 0,0 0 0,0 1 0,0-1 0,0 0 0,0 0 0,0 0 0,-1 0 0,1 0 0,0 0 0,-1-1 0,1 1 0,0-2 0,-1 1 0,-1 1 0,1-1 0,-1 1 0,1-1 0,-1 1 0,1-1 0,-1 1 0,0-1 0,0 1 0,0 0 0,0-1 0,0 1 0,0 0 0,0 0 0,0 0 0,0 0 0,-2-2 0,-10-6 0,0 0 0,-1 1 0,-15-8 0,25 14 0,-51-23 0,-1 2 0,-1 2 0,0 3 0,-2 2 0,0 3 0,0 3 0,-1 2 0,-67 0 0,118 8 0,0 0 0,0 1 0,1 0 0,-1 0 0,0 1 0,1 0 0,0 0 0,-11 6 0,17-8 0,0 1 0,0 0 0,1 0 0,-1 1 0,1-1 0,-1 0 0,1 1 0,-1-1 0,1 1 0,0-1 0,0 1 0,-1-1 0,1 1 0,1 0 0,-1 0 0,0-1 0,0 1 0,0 0 0,1 0 0,-1 0 0,1 0 0,0 0 0,0 0 0,-1 0 0,1 0 0,0 0 0,1 0 0,-1 0 0,0 0 0,0 0 0,1 0 0,-1 0 0,1-1 0,0 1 0,0 0 0,-1 0 0,1 0 0,0-1 0,1 1 0,-1 0 0,2 1 0,1 4 0,0-1 0,1 0 0,0 0 0,0 0 0,1-1 0,0 1 0,0-1 0,0-1 0,11 7 0,67 29 0,-18-10 0,-12-5 0,1-2 0,1-3 0,1-2 0,0-2 0,2-3 0,-1-2 0,120 4 0,-173-14 0,-1-1 0,1 0 0,0 0 0,0 0 0,-1-1 0,1 0 0,0 0 0,-1 0 0,1-1 0,-1 1 0,1-1 0,5-3 0,-3 0 0,0-1 0,0-1 0,0 1 0,-1-1 0,7-8 0,-8 9 0,24-21 0,-29 27 0,0 0 0,0 0 0,0 1 0,0-1 0,0 0 0,0 0 0,0 0 0,1 0 0,-1 0 0,0 0 0,0 0 0,0 0 0,0 0 0,0 0 0,0 0 0,0 0 0,0 0 0,0 0 0,0 0 0,0 0 0,0 0 0,0 0 0,0 0 0,1 0 0,-1 0 0,0 0 0,0 0 0,0 0 0,0 0 0,0 0 0,0 0 0,0 0 0,0 0 0,0 0 0,0 0 0,0 0 0,1 0 0,-1 0 0,0 0 0,0 0 0,0 0 0,0 0 0,0 0 0,-15 17 0,4-6 0,-11 11 0,-2 0 0,-28 21 0,44-38 0,0 0 0,-1 0 0,1 0 0,-1-1 0,0 0 0,0-1 0,0 0 0,0-1 0,-1 1 0,1-2 0,-16 2 0,21-3 0,0 0 0,0 1 0,0 0 0,0-1 0,0 1 0,0 1 0,0-1 0,1 1 0,-1-1 0,-4 4 0,8-5 0,-1 0 0,1 0 0,0 1 0,-1-1 0,1 0 0,-1 1 0,1-1 0,0 1 0,-1-1 0,1 0 0,0 1 0,-1-1 0,1 1 0,0-1 0,0 1 0,-1-1 0,1 1 0,0-1 0,0 1 0,0-1 0,0 1 0,0 0 0,0-1 0,0 1 0,0-1 0,0 1 0,0-1 0,0 2 0,1-1 0,0 1 0,0-1 0,0 0 0,0 1 0,1-1 0,-1 0 0,0 0 0,0 0 0,1 0 0,-1 0 0,1 0 0,-1 0 0,1-1 0,2 2 0,10 3 0,0-1 0,0 0 0,0-1 0,1-1 0,-1 0 0,24 0 0,-11-2 0,0-1 0,46-8 0,-65 7 0,1-1 0,-1 1 0,0-1 0,0-1 0,0 0 0,0 0 0,9-6 0,-14 8 0,0 0 0,0-1 0,0 1 0,-1 0 0,1-1 0,-1 0 0,1 1 0,-1-1 0,0 0 0,0 0 0,0 0 0,0 0 0,-1-1 0,1 1 0,-1 0 0,0-1 0,0 1 0,0-1 0,0-6 0,-1 8 0,0 1 0,0-1 0,0 0 0,0 1 0,-1-1 0,1 1 0,0-1 0,-1 1 0,0-1 0,1 1 0,-1-1 0,0 1 0,0 0 0,0-1 0,0 1 0,0 0 0,0 0 0,0 0 0,0 0 0,0 0 0,-3-2 0,0 1 0,1 0 0,-1 1 0,0-1 0,0 1 0,0 0 0,1 0 0,-1 0 0,-7 0 0,-2 0 0,-1 1 0,1 0 0,-1 1 0,-17 4 0,-21 9 0,0 3 0,2 2 0,0 2 0,1 2 0,-47 31 0,42-25 0,23-16 0,25-11 0,0 0 0,0 1 0,0 0 0,0 0 0,1 0 0,0 0 0,-7 6 0,12-9 0,0 0 0,0 0 0,0 0 0,0 1 0,0-1 0,0 0 0,0 0 0,0 1 0,0-1 0,0 0 0,0 0 0,1 1 0,-1-1 0,0 0 0,0 0 0,0 1 0,0-1 0,0 0 0,0 0 0,1 0 0,-1 0 0,0 1 0,0-1 0,0 0 0,0 0 0,1 0 0,-1 0 0,0 1 0,0-1 0,0 0 0,1 0 0,-1 0 0,0 0 0,0 0 0,1 0 0,-1 0 0,0 0 0,0 0 0,1 0 0,-1 0 0,0 0 0,0 0 0,1 0 0,-1 0 0,0 0 0,0 0 0,0 0 0,1 0 0,-1 0 0,0 0 0,18 1 0,383 0 0,-180-3 0,-195 2 0,0-2 0,-1 0 0,1-2 0,27-7 0,-42 8 0,1-1 0,-2 1 0,1-2 0,0 0 0,-1 0 0,0-1 0,0 0 0,-1-1 0,1 0 0,-1 0 0,11-13 0,-18 18 0,0 0 0,-1 1 0,1-1 0,0-1 0,-1 1 0,1 0 0,-1 0 0,0 0 0,0-1 0,0 1 0,0-1 0,0 1 0,-1-1 0,1 1 0,-1-1 0,0 1 0,1-1 0,-1 1 0,0-1 0,0 0 0,-1 1 0,1-1 0,-1 1 0,1-1 0,-2-3 0,0 4 0,1-1 0,-1 1 0,0 0 0,0 0 0,0 0 0,0 0 0,0 0 0,-1 0 0,1 0 0,0 1 0,-1-1 0,1 1 0,-1 0 0,0 0 0,1 0 0,-1 0 0,0 0 0,0 1 0,0-1 0,0 1 0,1 0 0,-5-1 0,-258 1 0,112 4 0,49-1 0,0 6 0,1 4 0,-192 49 0,230-46 0,176-12 0,334-24 0,-365 11 0,0-4 0,-1-2 0,117-40 0,-166 42 0,-26 11 0,0 0 0,0 0 0,0 0 0,0 0 0,0 1 0,1-1 0,-1 1 0,0 0 0,1 1 0,-1-1 0,1 1 0,-1 0 0,1 0 0,-1 0 0,1 0 0,-1 1 0,1 0 0,-1 0 0,7 2 0,48 21 0,1-2 0,1-3 0,75 13 0,-91-25 0,1-2 0,0-2 0,0-1 0,0-3 0,56-8 0,-79 6 0,0-1 0,0-1 0,0-1 0,-1-1 0,0-1 0,-1-1 0,25-14 0,-33 15 0,-1-1 0,0 0 0,-1 0 0,1-1 0,-2 0 0,0-1 0,0-1 0,-1 1 0,0-2 0,-1 1 0,0-1 0,6-17 0,-43 110 0,11-49 0,-32 40 0,28-41 0,-22 37 0,44-66 0,0-1 0,0 1 0,0 0 0,0-1 0,-1 1 0,1-1 0,0 1 0,0 0 0,-1-1 0,1 1 0,0-1 0,-1 1 0,1-1 0,-1 1 0,1-1 0,-1 1 0,1-1 0,-1 1 0,1-1 0,-1 0 0,1 1 0,-1-1 0,1 0 0,-1 0 0,1 1 0,-1-1 0,0 0 0,1 0 0,-1 0 0,0 0 0,1 0 0,-1 1 0,1-1 0,-2-1 0,-7-21 0,4-53 0,4 64 0,-3-31 0,-2 0 0,-21-71 0,4 17 0,23 94 0,0 0 0,-1 1 0,1-1 0,0 0 0,-1 1 0,1-1 0,-1 1 0,1-1 0,-1 1 0,0-1 0,0 1 0,0-1 0,0 1 0,-1-2 0,2 3 0,-1 0 0,1 0 0,-1 0 0,1 1 0,-1-1 0,1 0 0,0 0 0,-1 0 0,1 0 0,-1 0 0,1 1 0,0-1 0,-1 0 0,1 0 0,-1 1 0,1-1 0,0 0 0,0 1 0,-1-1 0,1 0 0,0 1 0,-1-1 0,1 0 0,0 1 0,0-1 0,0 1 0,-1-1 0,1 0 0,0 1 0,0-1 0,0 2 0,-16 54 0,13-44 0,-10 33 0,5-18 0,1 0 0,0 0 0,-3 51 0,10-76 0,0-1 0,0 0 0,0 1 0,0-1 0,0 1 0,0-1 0,0 1 0,0-1 0,1 0 0,-1 1 0,1-1 0,-1 1 0,1-1 0,-1 0 0,1 0 0,0 1 0,0-1 0,0 0 0,-1 0 0,1 0 0,0 0 0,0 0 0,1 0 0,-1 0 0,0 0 0,2 1 0,0-1 0,-1-1 0,1 1 0,0-1 0,0 1 0,-1-1 0,1 0 0,0 0 0,0 0 0,-1-1 0,1 1 0,0-1 0,5-1 0,6-3 0,1-1 0,-1 0 0,24-14 0,-4-2 0,-1-2 0,-1 0 0,-1-3 0,-1 0 0,-2-2 0,45-56 0,-49 46 0,-20 30 0,1 1 0,0-1 0,1 1 0,0 0 0,0 1 0,0-1 0,10-6 0,-13 12 0,1 0 0,-1 0 0,1 1 0,-1 0 0,1 0 0,0 0 0,0 0 0,0 1 0,0-1 0,0 1 0,-1 0 0,1 0 0,0 0 0,0 1 0,0-1 0,0 1 0,0 0 0,6 2 0,10 5 0,-1 0 0,26 14 0,-11-5 0,64 33 0,-3 4 0,139 104 0,-150-99 0,-49-31 0,-26-21 0,0 1 0,0-1 0,1-1 0,17 9 0,-25-14 0,0-1 0,0 0 0,0 0 0,1 0 0,-1 0 0,0 0 0,0 0 0,0-1 0,0 1 0,0-1 0,0 1 0,0-1 0,0 0 0,0 0 0,0 0 0,0 0 0,0 0 0,-1 0 0,1-1 0,0 1 0,1-2 0,40-39 0,-33 31 0,47-48 0,-31 30 0,1 2 0,47-37 0,-59 52 0,0-1 0,17-19 0,-12 11 0,-19 20 0,-1 0 0,1 0 0,0 0 0,0 1 0,0-1 0,0 0 0,0 0 0,0 0 0,0 1 0,0-1 0,0 0 0,0 1 0,1-1 0,-1 1 0,0 0 0,0-1 0,0 1 0,1 0 0,-1 0 0,0-1 0,0 1 0,1 0 0,-1 0 0,0 1 0,1-1 0,1 0 0,-1 2 0,0-1 0,-1 0 0,1 0 0,-1 1 0,1-1 0,-1 1 0,0-1 0,0 1 0,0 0 0,1-1 0,-1 1 0,-1 0 0,1 0 0,1 4 0,2 8 0,0 0 0,-1 1 0,2 20 0,-5-33 0,1 14 0,1-1 0,1 0 0,0 0 0,1 0 0,1 0 0,13 27 0,-4-86 0,4-32 0,-3-1 0,7-128 0,-2-5 0,-20 848 0,-2-745 0,4-122 0,-2 226 0,0-1 0,0 1 0,1-1 0,-1 1 0,1-1 0,-1 1 0,1-1 0,1 1 0,-1 0 0,0 0 0,1-1 0,-1 1 0,1 0 0,0 0 0,0 0 0,3-2 0,-5 5 0,0 0 0,0-1 0,0 1 0,0 0 0,0 0 0,1 0 0,-1 0 0,0 0 0,0 0 0,0 0 0,0 0 0,1-1 0,-1 1 0,0 0 0,0 0 0,0 0 0,1 0 0,-1 0 0,0 0 0,0 0 0,0 0 0,1 0 0,-1 0 0,0 0 0,0 0 0,0 0 0,1 1 0,-1-1 0,0 0 0,0 0 0,0 0 0,0 0 0,1 0 0,-1 0 0,0 0 0,0 0 0,0 1 0,0-1 0,0 0 0,1 0 0,-1 0 0,0 0 0,0 0 0,0 1 0,2 11 0,-6 16 0,-98 332 0,32-134 0,63-202 0,1 0 0,1 0 0,1 0 0,1 1 0,0 41 0,3-89 0,0 1 0,1-1 0,1 0 0,6-26 0,29-100 0,-8 37 0,-13 50 0,3 1 0,3 0 0,2 2 0,33-58 0,-17 19 0,-6 10 0,-34 88 0,0 0 0,0 0 0,0-1 0,0 1 0,0 0 0,0 0 0,0 0 0,0-1 0,0 1 0,0 0 0,0 0 0,0 0 0,0-1 0,1 1 0,-1 0 0,0 0 0,0 0 0,0 0 0,0-1 0,0 1 0,0 0 0,0 0 0,1 0 0,-1 0 0,0 0 0,0-1 0,0 1 0,0 0 0,1 0 0,-1 0 0,0 0 0,0 0 0,0 0 0,0 0 0,1 0 0,-1 0 0,0 0 0,0 0 0,0 0 0,1 0 0,-1 0 0,0 0 0,0 0 0,0 0 0,1 0 0,-1 0 0,0 0 0,0 0 0,0 0 0,1 0 0,-1 0 0,0 0 0,0 0 0,1 0 0,2 16 0,-1 25 0,-2-40 0,-1 726 0,2-716 0,3-12 0,7-22 0,10-39 0,-21 61 0,32-147 0,-26 110 0,2 0 0,1 1 0,21-54 0,20-54 0,-50 144 0,0 0 0,0 1 0,0-1 0,0 0 0,0 1 0,1-1 0,-1 0 0,0 1 0,0-1 0,1 0 0,-1 1 0,0-1 0,1 1 0,-1-1 0,0 0 0,1 1 0,-1-1 0,1 1 0,-1-1 0,1 1 0,-1-1 0,1 1 0,-1 0 0,1-1 0,0 1 0,-1 0 0,2-1 0,3 18 0,-2 37 0,-3-53 0,-1 628 0,3-844 0,-5-240 0,-18 249 0,21 1028 0,2-852 0,9-48 0,-2 13 0,12-48 0,-13 80 0,-2 0 0,3-53 0,-9 63 0,4-52 0,-4 72 0,1-1 0,-1 1 0,1-1 0,0 1 0,0 0 0,0-1 0,1 1 0,-1 0 0,1 0 0,0 0 0,0 0 0,0 0 0,0 0 0,1 1 0,-1-1 0,1 1 0,3-3 0,-6 4 0,1 1 0,-1 0 0,1 0 0,0 0 0,-1 0 0,1 0 0,0 0 0,-1 0 0,1 0 0,-1 0 0,1 0 0,0 0 0,-1 0 0,1 0 0,-1 0 0,1 1 0,0-1 0,-1 0 0,1 0 0,-1 1 0,1-1 0,-1 0 0,1 1 0,-1-1 0,1 1 0,-1-1 0,1 0 0,-1 1 0,0-1 0,1 1 0,-1-1 0,1 1 0,-1 0 0,0-1 0,0 1 0,1-1 0,-1 1 0,0-1 0,0 1 0,0 0 0,0-1 0,0 1 0,0 0 0,0-1 0,0 2 0,6 33 0,-6-34 0,4 362 0,-7-189 0,4-139 0,-2 0 0,-1-1 0,-1 1 0,-2-1 0,-13 44 0,14-69 0,0-11 0,-1-23 0,2-36 0,3 25 0,2 1 0,1 0 0,2 0 0,11-44 0,36-146 0,-27 78 0,-20 108 0,-4 25 0,0 0 0,2 0 0,-1 1 0,2-1 0,5-14 0,-9 28 0,0-1 0,0 1 0,0 0 0,0-1 0,0 1 0,0 0 0,0-1 0,0 1 0,1 0 0,-1-1 0,0 1 0,0 0 0,0 0 0,0-1 0,0 1 0,1 0 0,-1 0 0,0-1 0,0 1 0,1 0 0,-1 0 0,0 0 0,0-1 0,1 1 0,-1 0 0,0 0 0,0 0 0,1 0 0,-1-1 0,0 1 0,1 0 0,-1 0 0,0 0 0,1 0 0,-1 0 0,0 0 0,0 0 0,1 0 0,-1 0 0,0 0 0,1 0 0,-1 0 0,0 0 0,1 0 0,-1 0 0,1 1 0,7 17 0,3 36 0,-10-48 0,7 65-251,-3 142 0,-6-169-612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19:44.906"/>
    </inkml:context>
    <inkml:brush xml:id="br0">
      <inkml:brushProperty name="width" value="0.2" units="cm"/>
      <inkml:brushProperty name="height" value="0.2" units="cm"/>
      <inkml:brushProperty name="color" value="#FFFFFF"/>
    </inkml:brush>
  </inkml:definitions>
  <inkml:trace contextRef="#ctx0" brushRef="#br0">90 1 24575,'-2'1'0,"1"-1"0,-1 1 0,0 0 0,0 0 0,0 0 0,1 0 0,-1 0 0,0 0 0,1 0 0,-1 1 0,1-1 0,0 0 0,-1 1 0,1 0 0,0-1 0,0 1 0,0 0 0,0-1 0,0 1 0,0 0 0,0 2 0,-17 43 0,16-43 0,-9 44 0,1 0 0,3 1 0,-2 85 0,9-159 0,-1 0 0,1-1 0,1 1 0,1-1 0,2 1 0,0 0 0,12-35 0,-11 43 0,-1 6 0,-3 29 0,-1 257 0,4-305 0,1 0 0,14-46 0,1 0 0,-18 64 0,1 0 0,0 0 0,0 0 0,2 1 0,-1-1 0,1 1 0,1 0 0,0 0 0,1 1 0,0 0 0,0 0 0,1 0 0,17-15 0,-24 24 0,-1 1 0,1-1 0,-1 1 0,1-1 0,-1 1 0,1 0 0,0-1 0,-1 1 0,1 0 0,-1-1 0,1 1 0,0 0 0,-1 0 0,1-1 0,0 1 0,-1 0 0,1 0 0,0 0 0,-1 0 0,1 0 0,0 0 0,-1 0 0,1 0 0,0 0 0,-1 1 0,1-1 0,0 0 0,-1 0 0,2 1 0,6 18 0,-6 37 0,-3-48 0,1 3 0,0 38 0,-2 0 0,-2 0 0,-19 84 0,19-116 0,3-11 0,1-1 0,-1 0 0,0 0 0,-1 0 0,1 0 0,-1 0 0,0 0 0,-1 0 0,1 0 0,-6 8 0,7-18 0,0 1 0,0 0 0,0-1 0,1 1 0,0-1 0,0 1 0,0-1 0,1 1 0,0-5 0,2-10 0,1 0 0,1 1 0,1 0 0,0 0 0,1 0 0,14-23 0,67-92 0,-83 126 0,5-9 0,7-5 0,-10 25 0,-1 17 0,-1 48 0,-6 92 0,1-159 0,1-11 0,0-1 0,0 1 0,0 0 0,1 0 0,1 0 0,0 0 0,0 0 0,9-15 0,44-64 0,-10 18 0,-36 59 0,-8 22 0,-8 31 0,4-35 0,1 4 0,-2-1 0,1 0 0,-2 0 0,-3 10 0,3-12 0,1 1 0,0-1 0,1 1 0,-1 0 0,2-1 0,-1 1 0,1 11 0,1-8 0,0-1 0,1 1 0,0-1 0,1 1 0,0-1 0,1 1 0,0-1 0,7 15 0,-7-16 0,-1 1 0,1 1 0,-2-1 0,1 0 0,-2 19 0,2 0 0,-2-14 0,0 1 0,-1 0 0,0 0 0,-7 28 0,3-20 0,5-23 0,0 0 0,-1 1 0,1-1 0,-1 0 0,1 0 0,-1 0 0,1 0 0,-1 0 0,0 0 0,0 0 0,0 0 0,0 0 0,-1-1 0,1 1 0,0 0 0,-1-1 0,1 1 0,-1-1 0,-3 3 0,1-2 0,0-1 0,-1 0 0,1-1 0,-1 1 0,1-1 0,-1 1 0,1-1 0,-7-1 0,6 0 0,-27-1 0,-43-9 0,46 6 0,0 1 0,-36 0 0,58 4-110,5 0 26,0 0 0,0 1 1,0-1-1,0 0 0,0-1 1,0 1-1,0 0 0,0 0 1,0-1-1,0 1 1,0-1-1,1 0 0,-1 1 1,-2-2-1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19:50.108"/>
    </inkml:context>
    <inkml:brush xml:id="br0">
      <inkml:brushProperty name="width" value="0.2" units="cm"/>
      <inkml:brushProperty name="height" value="0.2" units="cm"/>
      <inkml:brushProperty name="color" value="#FFFFFF"/>
    </inkml:brush>
  </inkml:definitions>
  <inkml:trace contextRef="#ctx0" brushRef="#br0">1935 152 24575,'-8'101'0,"-2"13"0,6-76 0,4-38 0,0 0 0,0 0 0,0 0 0,0 0 0,0 0 0,0 0 0,0 0 0,0 0 0,0 0 0,-1 0 0,1 0 0,0 0 0,0 0 0,0 0 0,0 0 0,0 0 0,0 0 0,0 0 0,0 0 0,0 0 0,0 0 0,0 0 0,0 0 0,0 0 0,0 0 0,0 0 0,2-23 0,13-54 0,40-118 0,-47 170 0,-6 20 0,0-1 0,0 1 0,1-1 0,0 1 0,-1 0 0,2 0 0,5-8 0,-8 13 0,-1-1 0,1 0 0,0 1 0,-1-1 0,1 1 0,0-1 0,0 1 0,-1-1 0,1 1 0,0-1 0,0 1 0,0 0 0,0-1 0,-1 1 0,1 0 0,0 0 0,0 0 0,0-1 0,0 1 0,0 0 0,1 1 0,-1-1 0,0 1 0,1-1 0,-1 1 0,0 0 0,0 0 0,0-1 0,0 1 0,0 0 0,0 0 0,0 0 0,0 0 0,0 0 0,-1 1 0,1-1 0,0 0 0,-1 0 0,1 0 0,0 3 0,5 12 0,0-1 0,-2 1 0,5 27 0,-3-12 0,-4-20 0,-2-1 0,0 1 0,0 0 0,-1-1 0,0 1 0,-1 0 0,0-1 0,-7 19 0,5-15 0,1 0 0,0 1 0,0-1 0,0 19 0,4 140 0,-9-178 0,0 1 0,0 0 0,0 0 0,-13-3 0,-47-11 0,-86-10 0,30 7 0,101 18 0,0 0 0,-1 2 0,1 0 0,-28 4 0,2 0 0,34-2 0,-1 1 0,1 0 0,-19 6 0,-14 3 0,11-7 0,0-2 0,-60-4 0,19 0 0,37 0 0,-57-10 0,-20-2 0,57 11 0,-14-1 0,-143 10 0,401-55 0,426-113 0,-289 69 0,-318 91 0,1 1 0,0-1 0,-1 0 0,0 0 0,1 0 0,-1 0 0,0 0 0,0 0 0,0 0 0,0-1 0,0 1 0,-1-1 0,1 1 0,1-5 0,14-18 0,61-55 0,-77 79 0,-1 1 0,0 0 0,0 0 0,1-1 0,-1 1 0,0 0 0,0 0 0,1-1 0,-1 1 0,0 0 0,1 0 0,-1 0 0,0-1 0,1 1 0,-1 0 0,1 0 0,-1 0 0,0 0 0,1 0 0,-1 0 0,0 0 0,1 0 0,-1 0 0,1 0 0,-1 0 0,0 0 0,1 0 0,-1 0 0,0 0 0,1 0 0,-1 1 0,0-1 0,1 0 0,-1 0 0,1 1 0,13 13 0,11 28 0,-21-36 0,-2-1 0,1-1 0,-1 1 0,1 0 0,-1 0 0,-1 0 0,1 0 0,-1 0 0,0 0 0,0 1 0,0-1 0,-1 0 0,0 0 0,0 1 0,0-1 0,-1 0 0,1 0 0,-1 1 0,-1-1 0,1 0 0,-1 0 0,1 0 0,-2 0 0,1 0 0,0-1 0,-1 1 0,0-1 0,0 1 0,0-1 0,-1 0 0,-6 6 0,0 0 0,3 0 0,-1-1 0,0-1 0,0 1 0,-1-2 0,0 1 0,0-1 0,-1 0 0,0-1 0,-18 8 0,28-13 0,0-1 0,-1 0 0,1 0 0,0 0 0,-1 0 0,1 0 0,-1 0 0,1 0 0,0 0 0,-1 0 0,1-1 0,0 1 0,0 0 0,-1 0 0,1 0 0,0 0 0,-1 0 0,1-1 0,0 1 0,-1 0 0,1 0 0,0 0 0,0-1 0,-1 1 0,1 0 0,0 0 0,0-1 0,0 1 0,-1 0 0,1 0 0,0-1 0,0 1 0,0 0 0,0-1 0,0 1 0,0 0 0,-1-1 0,-1-20 0,5-19 0,-1 28 0,3-9 0,-1-1 0,-1 1 0,-1 0 0,-2-43 0,0 63 0,-1-1 0,0 1 0,1 0 0,-1-1 0,0 1 0,0 0 0,0-1 0,0 1 0,0 0 0,0 0 0,0 0 0,0 0 0,-1 0 0,1 0 0,0 0 0,-1 0 0,1 1 0,0-1 0,-1 0 0,1 1 0,-1-1 0,-2 0 0,-44-10 0,30 7 0,-127-34 0,131 36 0,0 1 0,0 1 0,0 0 0,0 1 0,-16 3 0,-35 1 0,-724-5 0,726-3 0,43 1 0,-1 1 0,1 0 0,-27 4 0,31-1 0,1 0 0,0 1 0,0 1 0,1 0 0,-1 1 0,1 1 0,0 0 0,-17 10 0,31-16 0,0 1 0,-1-1 0,1 0 0,0 1 0,0-1 0,0 0 0,0 1 0,0-1 0,0 1 0,0-1 0,0 0 0,0 1 0,0-1 0,0 0 0,0 1 0,0-1 0,0 0 0,0 1 0,0-1 0,1 0 0,-1 1 0,0-1 0,0 0 0,0 1 0,0-1 0,1 0 0,-1 1 0,0-1 0,0 0 0,1 0 0,-1 1 0,0-1 0,1 0 0,-1 0 0,0 0 0,0 1 0,1-1 0,-1 0 0,0 0 0,1 0 0,-1 0 0,1 0 0,-1 0 0,0 0 0,1 1 0,-1-1 0,0 0 0,1 0 0,-1 0 0,0-1 0,1 1 0,27 9 0,-24-8 0,101 24 0,185 20 0,-242-39 0,1-3 0,-1-2 0,91-9 0,-118 7 0,-20 1 0,-1 0 0,0 0 0,0 0 0,0 0 0,0 0 0,1 0 0,-1 1 0,0-1 0,0 0 0,0 0 0,0 0 0,0 0 0,1 0 0,-1 0 0,0 0 0,0 1 0,0-1 0,0 0 0,0 0 0,0 0 0,0 0 0,0 1 0,0-1 0,0 0 0,1 0 0,-1 0 0,0 0 0,0 1 0,0-1 0,0 0 0,0 0 0,0 0 0,0 0 0,0 1 0,0-1 0,0 0 0,-1 0 0,1 0 0,0 0 0,0 1 0,0-1 0,0 0 0,0 0 0,0 0 0,0 0 0,0 0 0,0 1 0,-1-1 0,-29 24 0,10-14 0,-1 0 0,0-1 0,-1-1 0,0-1 0,-32 6 0,-118 14 0,142-24 0,-50 6 0,18-3 0,0 3 0,-105 28 0,138-27 0,13-4 0,0-1 0,-34 7 0,50-12 2,1 0 1,-1-1-1,0 1 0,0 0 0,0 0 1,0 0-1,0 0 0,0 0 0,0 0 0,0 0 1,0 0-1,1 0 0,-1 0 0,0 0 1,0 0-1,0 0 0,0-1 0,0 1 0,0 0 1,0 0-1,0 0 0,0 0 0,0 0 1,0 0-1,0 0 0,0 0 0,0-1 0,0 1 1,0 0-1,0 0 0,0 0 0,0 0 0,0 0 1,0 0-1,0 0 0,0-1 0,0 1 1,0 0-1,0 0 0,0 0 0,0 0 0,0 0 1,0 0-1,0 0 0,0 0 0,0-1 1,0 1-1,0 0 0,-1 0 0,1 0 0,10-6-1480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19:57.198"/>
    </inkml:context>
    <inkml:brush xml:id="br0">
      <inkml:brushProperty name="width" value="0.2" units="cm"/>
      <inkml:brushProperty name="height" value="0.2" units="cm"/>
      <inkml:brushProperty name="color" value="#FFFFFF"/>
    </inkml:brush>
  </inkml:definitions>
  <inkml:trace contextRef="#ctx0" brushRef="#br0">3236 514 24575,'-21'-1'0,"1"-1"0,-26-6 0,-38-3 0,-477 11 0,547 1 0,0 0 0,0 1 0,0 1 0,0 0 0,0 1 0,1 1 0,-25 10 0,-9 4 0,35-15 0,0-1 0,0 0 0,-23 1 0,25-3 0,0 0 0,0 0 0,0 1 0,0 1 0,0 0 0,-13 5 0,15-4 0,-10 6 0,18-9 0,0-1 0,0 1 0,0-1 0,0 1 0,1-1 0,-1 0 0,0 1 0,0-1 0,0 1 0,0-1 0,0 1 0,1-1 0,-1 1 0,0-1 0,0 0 0,0 1 0,1-1 0,-1 0 0,0 1 0,1-1 0,-1 0 0,0 1 0,1-1 0,-1 0 0,1 0 0,-1 1 0,0-1 0,1 0 0,-1 0 0,1 0 0,-1 1 0,0-1 0,1 0 0,-1 0 0,1 0 0,-1 0 0,1 0 0,-1 0 0,1 0 0,-1 0 0,1 0 0,25 6 0,0-1 0,-1-1 0,1-1 0,29 0 0,45 4 0,215 50 0,77 10 0,-308-57 0,0-4 0,143-9 0,-250 3 0,0-2 0,1-1 0,-1 0 0,-34-11 0,-47-7 0,48 11 0,-86-27 0,-3-1 0,51 18 0,-4-3 0,-1 5 0,-179-9 0,205 27 0,1 3 0,0 4 0,-98 21 0,-108 50 0,36-27 0,177-39 0,-1-3 0,0-2 0,0-4 0,-86-6 0,38 2 0,103 1 0,1 0 0,-1-1 0,1 0 0,-1 0 0,1-1 0,0-1 0,0 1 0,0-2 0,0 1 0,0-1 0,1-1 0,-1 0 0,-13-10 0,7 6 0,1 0 0,-2 1 0,1 1 0,-1 1 0,0 1 0,0 0 0,0 1 0,-1 0 0,1 2 0,-29-1 0,-9 3 0,185 18 0,314-24 0,-17-1 0,-60 34 0,214 8 0,-548-31 0,-26 3 0,-20 5 0,-9 3 0,-1-2 0,-1-1 0,0 0 0,0-2 0,-1-1 0,0-1 0,-1-1 0,0-1 0,0-1 0,0-1 0,-29-1 0,-761-5 0,791 1 0,0-2 0,0-1 0,0-2 0,1 0 0,0-1 0,-31-14 0,17 7 0,-49-11 0,-73-18 0,110 27 0,0 3 0,-1 1 0,0 3 0,-81-4 0,83 13 0,11 1 0,-1-1 0,1-2 0,0-2 0,-58-13 0,44 7 0,42 9 0,-1 0 0,0-2 0,1 1 0,-17-7 0,24 7 0,0 1 0,0-1 0,0 0 0,0 0 0,0 0 0,0-1 0,0 1 0,1-1 0,-1 1 0,1-1 0,0 0 0,0 0 0,0 0 0,0 0 0,1 0 0,-1-1 0,1 1 0,-1-4 0,-4-16 0,0-1 0,2 1 0,1-1 0,1 0 0,2 0 0,0 0 0,1 0 0,1 0 0,1 0 0,2 0 0,0 1 0,2-1 0,0 1 0,1 1 0,2 0 0,0 0 0,1 1 0,1 0 0,30-38 0,-40 56 0,1 0 0,-1 0 0,1 0 0,0 0 0,0 1 0,0-1 0,0 1 0,0-1 0,1 1 0,-1 0 0,1 1 0,-1-1 0,1 0 0,0 1 0,5-1 0,-7 2 0,0 0 0,0 0 0,0 1 0,0-1 0,0 1 0,0 0 0,0-1 0,-1 1 0,1 0 0,0 0 0,0 0 0,-1 0 0,1 1 0,0-1 0,-1 0 0,1 1 0,-1-1 0,0 1 0,0-1 0,1 1 0,-1 0 0,0-1 0,0 1 0,0 0 0,-1 0 0,1 0 0,0 0 0,-1 0 0,1 0 0,-1 3 0,62 234 0,-30-98 0,-41-154 0,-1 1 0,1 0 0,-2 0 0,-15-13 0,21 20 0,-1 0 0,0 0 0,0 1 0,0 0 0,-1 0 0,0 1 0,1-1 0,-11-2 0,14 5 0,0 0 0,-1 1 0,1-1 0,-1 1 0,1 0 0,0 0 0,-1 0 0,1 0 0,-1 1 0,1-1 0,0 1 0,-1 0 0,1 0 0,0 0 0,0 1 0,-1-1 0,1 1 0,0-1 0,1 1 0,-5 3 0,-13 12 0,0 2 0,1 0 0,-26 36 0,18-22 0,43-50 0,0 1 0,1 0 0,1 1 0,1 1 0,29-18 0,118-55 0,-107 59 0,95-62 0,-145 84 0,1 1 0,0-1 0,0 1 0,0 1 0,1 0 0,0 1 0,0 0 0,0 0 0,21-1 0,7 2 0,60 4 0,-25 0 0,362 15 0,-9-11 0,-255-8 0,-147 4 0,0 1 0,0 1 0,0 1 0,41 14 0,-42-11 0,0-1 0,0-2 0,1 0 0,48 3 0,-8-8 0,81-2 0,-133 0 0,-1-1 0,1 0 0,-1-1 0,14-5 0,-14 4 0,0 1 0,0 0 0,1 1 0,19-2 0,121 5 0,-189 2 0,0 3 0,1 0 0,0 3 0,0 1 0,-62 25 0,46-16 0,-1-2 0,-56 10 0,-114 21 0,135-26 0,81-20 0,-75 19 0,-1-3 0,-160 9 0,-461-25 0,308-4 0,390 3 0,3 0 0,-1 0 0,0 0 0,1 0 0,-1 0 0,1 0 0,-1 0 0,1 1 0,-1-1 0,0 1 0,1 0 0,0 0 0,-1 0 0,1 0 0,-4 2 0,6-2 0,1-1 0,-1 1 0,0-1 0,0 1 0,1-1 0,-1 1 0,0-1 0,0 0 0,1 1 0,-1-1 0,0 1 0,1-1 0,-1 0 0,1 1 0,-1-1 0,1 0 0,-1 1 0,1-1 0,-1 0 0,1 1 0,-1-1 0,1 0 0,-1 0 0,1 0 0,-1 0 0,1 0 0,-1 1 0,1-1 0,-1 0 0,1 0 0,-1 0 0,1 0 0,-1-1 0,1 1 0,0 0 0,25 4 0,6-4 0,1-2 0,35-6 0,25-1 0,188 2 0,-82 5 0,334-46 0,-458 34 0,4-1 0,105-8 0,-178 23 0,26-1 0,52 3 0,-84-2 0,0 0 0,1 0 0,-1 0 0,0 0 0,0 0 0,1 0 0,-1 0 0,0 0 0,1 0 0,-1 0 0,0 0 0,0 0 0,1 0 0,-1 1 0,0-1 0,0 0 0,1 0 0,-1 0 0,0 0 0,0 0 0,1 1 0,-1-1 0,0 0 0,0 0 0,0 1 0,1-1 0,-1 0 0,0 0 0,0 0 0,0 1 0,0-1 0,0 0 0,1 1 0,-1-1 0,0 0 0,0 0 0,0 1 0,0-1 0,0 0 0,0 1 0,0-1 0,0 0 0,0 1 0,-11 13 0,-24 13 0,31-24 0,-258 179 0,196-142 0,-1-2 0,-82 32 0,4 1 0,6-2 0,124-66 0,32-18 0,36-19 0,41-14 0,147-53 0,-41 20 0,-145 53 0,97-66 0,-82 48 0,-60 41 0,0 0 0,0 1 0,0 0 0,0 0 0,1 1 0,-1 1 0,1 0 0,12-1 0,87-2 0,-78 6 0,-51-1 0,-53 0 0,14 3 0,-93 16 0,94-9 0,-95 2 0,23-15 0,57 0 0,-141 12 0,146 4 0,-128 42 0,59-13 0,59-23 0,-143 19 0,205-35 0,-1 0 0,1 1 0,1 1 0,-1 0 0,1 1 0,-16 9 0,16-8 0,0 0 0,0-1 0,-1 0 0,0-1 0,-30 5 0,-25-6 0,-86-5 0,44-2 0,-7-15 0,119 18 0,1 1 0,-1-1 0,0 0 0,1 0 0,-1 0 0,0 1 0,0-1 0,1 0 0,-1 1 0,0-1 0,0 0 0,0 0 0,0 1 0,1-1 0,-1 0 0,0 1 0,0-1 0,0 0 0,0 1 0,0-1 0,0 1 0,0-1 0,0 0 0,0 1 0,0-1 0,0 0 0,0 1 0,0-1 0,0 0 0,0 1 0,0-1 0,0 0 0,-1 1 0,1-1 0,0 0 0,0 1 0,0-1 0,-1 0 0,1 1 0,0-1 0,0 0 0,0 0 0,-1 1 0,1-1 0,0 0 0,-1 0 0,1 0 0,0 1 0,-1-1 0,1 0 0,0 0 0,-1 0 0,1 0 0,0 0 0,-1 0 0,1 0 0,0 0 0,-1 0 0,1 0 0,0 0 0,-1 0 0,1 0 0,0 0 0,-1 0 0,1 0 0,-1 0 0,0 0 0,23 18 0,0-10 0,1 0 0,42 7 0,22 8 0,-30-6 0,1-2 0,1-4 0,60 5 0,-149-16 0,-13-2 0,-1 1 0,1 3 0,-1 1 0,1 2 0,-67 18 0,64-11-1365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20:14.190"/>
    </inkml:context>
    <inkml:brush xml:id="br0">
      <inkml:brushProperty name="width" value="0.2" units="cm"/>
      <inkml:brushProperty name="height" value="0.2" units="cm"/>
      <inkml:brushProperty name="color" value="#FFFFFF"/>
    </inkml:brush>
  </inkml:definitions>
  <inkml:trace contextRef="#ctx0" brushRef="#br0">741 30 24575,'-8'-1'0,"0"0"0,-1-1 0,1 0 0,-14-5 0,-25-4 0,-231 6 0,154 7 0,109-1 16,0 1 0,-1 0-1,1 2 1,0 0 0,1 0-1,-1 1 1,-23 13 0,17-9-513,0-1 0,-31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08:20:56.179"/>
    </inkml:context>
    <inkml:brush xml:id="br0">
      <inkml:brushProperty name="width" value="0.2" units="cm"/>
      <inkml:brushProperty name="height" value="0.2" units="cm"/>
      <inkml:brushProperty name="color" value="#FFFFFF"/>
    </inkml:brush>
  </inkml:definitions>
  <inkml:trace contextRef="#ctx0" brushRef="#br0">60 1395 24575,'-1'28'0,"-2"0"0,-1 0 0,-9 33 0,-25 50 0,47-132 0,0 1 0,2 0 0,1 0 0,0 1 0,28-32 0,-39 50 0,-1 0 0,0 0 0,1 0 0,-1 1 0,1-1 0,-1 0 0,1 0 0,0 1 0,-1-1 0,1 1 0,0-1 0,-1 0 0,1 1 0,0-1 0,0 1 0,0 0 0,-1-1 0,1 1 0,0 0 0,0-1 0,0 1 0,0 0 0,0 0 0,0 0 0,-1 0 0,1 0 0,0 0 0,0 0 0,0 0 0,0 0 0,0 0 0,0 0 0,0 0 0,0 1 0,-1-1 0,1 0 0,0 1 0,0-1 0,0 1 0,-1-1 0,1 1 0,0-1 0,0 1 0,-1-1 0,1 1 0,-1 0 0,1 0 0,0-1 0,-1 1 0,1 0 0,-1 0 0,0-1 0,1 1 0,-1 0 0,0 0 0,1 0 0,-1 0 0,0 0 0,0-1 0,0 1 0,0 0 0,0 0 0,0 0 0,0 0 0,0 0 0,0 0 0,0 1 0,3 79 0,-1-55 0,-2 47 0,-20 39 0,14 146 0,6-256 0,1 1 0,0-1 0,0 0 0,0 0 0,0 1 0,0-1 0,0 0 0,1 0 0,-1 0 0,1 0 0,-1-1 0,1 1 0,0 0 0,-1-1 0,1 1 0,0-1 0,0 1 0,3 0 0,43 25 0,-48-31 0,0-1 0,-1 0 0,0 1 0,0-1 0,0 1 0,0-1 0,-1 1 0,-3-8 0,-8-18 0,1 0 0,2-1 0,-11-56 0,-6-100 0,23 158 0,-2-47 0,4-76 0,3 82 0,-13-107 0,0 13 0,10 110 0,-16-99 0,12 111 0,2 0 0,2 0 0,5-64 0,0 13 0,-3 52 0,-1-28 0,14-111 0,-10 144 0,-1 0 0,-4-46 0,0 12 0,2 71 0,1 0 0,-1 0 0,1 0 0,-1 0 0,1 0 0,0-1 0,-1 1 0,1 0 0,0 0 0,-1-1 0,1 1 0,0 0 0,0-1 0,0 1 0,0-1 0,0 1 0,0-1 0,0 1 0,-1-1 0,1 0 0,0 1 0,0-1 0,1 0 0,-1 0 0,0 0 0,0 0 0,0 0 0,0 0 0,0 0 0,0 0 0,0 0 0,0 0 0,0-1 0,0 1 0,0 0 0,1-1 0,39-8 0,-41 9 0,1 0 0,0 0 0,0 0 0,0 0 0,-1 0 0,1 1 0,0-1 0,0 0 0,0 0 0,-1 1 0,1-1 0,0 0 0,-1 1 0,1-1 0,0 1 0,-1-1 0,1 1 0,0-1 0,-1 1 0,1 0 0,-1-1 0,1 1 0,-1 0 0,1-1 0,-1 1 0,0 0 0,1-1 0,-1 1 0,0 0 0,1 0 0,-1-1 0,0 1 0,0 0 0,0 0 0,0 0 0,0 1 0,6 40 0,-4-29 0,0 0 0,-2-8 0,1-1 0,0 1 0,0-1 0,0 0 0,0 1 0,1-1 0,0 0 0,0 0 0,0 0 0,0 0 0,1 0 0,2 4 0,-3-5 0,0 1 0,-1-1 0,0 1 0,1-1 0,-2 1 0,1 0 0,0 0 0,-1-1 0,1 1 0,-1 0 0,0 0 0,-1 6 0,4 30 0,1-21 0,-1 0 0,-1 0 0,-1 0 0,0 0 0,-2 0 0,-3 25 0,0-8-98,1-20-83,1 0 0,1 0 0,0 0 0,1 0 0,1 0 0,4 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09.757"/>
    </inkml:context>
    <inkml:brush xml:id="br0">
      <inkml:brushProperty name="width" value="0.2" units="cm"/>
      <inkml:brushProperty name="height" value="0.2" units="cm"/>
      <inkml:brushProperty name="color" value="#FFFFFF"/>
    </inkml:brush>
  </inkml:definitions>
  <inkml:trace contextRef="#ctx0" brushRef="#br0">242 348 24575,'-1'58'0,"3"68"0,-2-124 0,0 0 0,0 0 0,0 0 0,0 1 0,1-1 0,-1 0 0,1 0 0,0 0 0,-1 0 0,1 0 0,0 0 0,0 0 0,0 0 0,1 0 0,-1 0 0,0 0 0,1-1 0,-1 1 0,1-1 0,-1 1 0,1-1 0,0 1 0,0-1 0,0 0 0,-1 0 0,1 0 0,0 0 0,1 0 0,-1 0 0,0-1 0,0 1 0,0-1 0,0 1 0,0-1 0,1 0 0,-1 0 0,0 0 0,0 0 0,0 0 0,1-1 0,-1 1 0,0 0 0,2-2 0,13-2 0,0-1 0,0-1 0,-1-1 0,23-12 0,-17 9 0,24-12 0,-1-2 0,81-57 0,-116 73 0,37-25 0,-45 32 0,0-1 0,1 1 0,-1-1 0,1 1 0,-1 0 0,1 0 0,0 0 0,-1 0 0,1 0 0,0 1 0,0-1 0,-1 1 0,1 0 0,0 0 0,3 0 0,-5 1 0,0 0 0,1 0 0,-1 0 0,0 0 0,1 0 0,-1 1 0,0-1 0,0 0 0,0 1 0,0-1 0,0 1 0,0-1 0,-1 1 0,1-1 0,0 1 0,-1-1 0,1 1 0,-1 0 0,0-1 0,0 1 0,1 0 0,-1 0 0,0 1 0,0 48 0,-1-40 0,-3 118 0,5-156 0,-3-229 0,2 254 0,0 0 0,0-1 0,-1 1 0,1 0 0,-1 0 0,1 0 0,-1-1 0,0 1 0,0 0 0,0 0 0,0 0 0,0 0 0,-1 0 0,1 1 0,-1-1 0,1 0 0,-1 1 0,1-1 0,-1 1 0,0-1 0,-3-1 0,1 1 0,0 1 0,1-1 0,-1 1 0,-1 0 0,1 0 0,0 1 0,0-1 0,0 1 0,0 0 0,0 0 0,-5 0 0,-4 2 0,1 0 0,0 1 0,0 0 0,0 1 0,0 0 0,1 1 0,-13 7 0,-6 7 0,0 2 0,1 1 0,-44 44 0,-68 88 0,-26 26 0,153-166 0,12-11 0,-1 0 0,-1 1 0,1-1 0,0 0 0,-1 0 0,1-1 0,-1 1 0,0-1 0,0 0 0,0 0 0,0 0 0,-6 1 0,10-3 0,-1 0 0,1 0 0,-1 0 0,0 0 0,1 0 0,-1 0 0,1 0 0,-1 0 0,1-1 0,-1 1 0,1 0 0,-1-1 0,0 1 0,1 0 0,-1-1 0,1 1 0,0 0 0,-1-1 0,1 1 0,-1-1 0,1 1 0,0-1 0,-1 1 0,1-1 0,0 1 0,-1-1 0,1 1 0,0-1 0,0 1 0,0-1 0,-1 0 0,1 1 0,0-1 0,0 1 0,0-1 0,0 0 0,0 1 0,0-1 0,0 1 0,0-1 0,1 0 0,-1 0 0,6-34 0,-4 28 0,129-503 0,-88 372 0,-32 112 0,-11 26 0,1 0 0,-1 0 0,1 0 0,-1 0 0,0 0 0,1 0 0,-1 0 0,1 0 0,-1 0 0,0 1 0,1-1 0,-1 0 0,0 0 0,1 0 0,-1 1 0,0-1 0,1 0 0,-1 0 0,0 1 0,1-1 0,-1 0 0,0 0 0,0 1 0,1-1 0,-1 0 0,0 1 0,0-1 0,0 1 0,1-1 0,-1 0 0,0 1 0,0-1 0,0 0 0,0 1 0,0 0 0,17 60 0,-13-40 0,19 63 0,-13-42 0,21 53 0,-25-80 0,0 0 0,2-1 0,0-1 0,1 1 0,0-1 0,1 0 0,14 13 0,0 1 0,39 36 0,-59-60 0,-1 0 0,1 0 0,0 0 0,0-1 0,0 0 0,0 0 0,0 0 0,1 0 0,-1 0 0,1-1 0,-1 0 0,1 0 0,-1 0 0,1 0 0,5-1 0,10-5 0,-2 2 0,-17 3 0,-1 1 0,0 0 0,1 0 0,-1 0 0,0-1 0,0 1 0,0 0 0,1 0 0,-1 0 0,0 0 0,0 0 0,0 0 0,-1-1 0,1 1 0,0 0 0,0 0 0,0 0 0,0 0 0,-1-1 0,1 1 0,0 0 0,-1 0 0,1 0 0,-1-1 0,1 1 0,-2 1 0,-60 135 0,22-51 0,-33 102 0,60-146 0,2 0 0,1 1 0,3 0 0,1 1 0,3 0 0,1 0 0,5 47 0,-2-84 0,0 0 0,0 0 0,1 0 0,0 0 0,1-1 0,0 1 0,0-1 0,0 1 0,0-1 0,1 0 0,7 8 0,-10-13 0,0 1 0,1-1 0,-1 1 0,0-1 0,1 0 0,0 0 0,-1 0 0,1 0 0,0 0 0,0 0 0,-1 0 0,1-1 0,0 1 0,0 0 0,0-1 0,0 0 0,0 1 0,2-1 0,-2-1 0,1 1 0,-1-1 0,0 1 0,0-1 0,1 0 0,-1 0 0,0 0 0,0 0 0,0-1 0,0 1 0,0-1 0,0 1 0,-1-1 0,1 1 0,0-1 0,-1 0 0,1 0 0,1-3 0,6-8 0,-2-1 0,1 1 0,-2-1 0,0 0 0,0-1 0,-2 1 0,5-24 0,11-114 0,-7 42 0,-4 44 0,-2-1 0,-3 1 0,-3-1 0,-3 1 0,-13-76 0,12 116 0,-2 1 0,-1 1 0,-12-30 0,15 45 0,-1 0 0,-1 0 0,1 0 0,-2 0 0,1 1 0,-1 0 0,0 0 0,-1 1 0,0-1 0,0 2 0,-11-9 0,16 13 0,0 1 0,-1-1 0,1 1 0,0 0 0,-1 0 0,1 0 0,-1 0 0,1 1 0,-1-1 0,0 0 0,1 1 0,-1 0 0,1 0 0,-1 0 0,0 0 0,1 0 0,-1 0 0,0 1 0,-3 0 0,1 1 0,0 0 0,0 0 0,0 1 0,0 0 0,0 0 0,1 0 0,-1 0 0,1 1 0,-4 4 0,-8 10 0,0 1 0,1 0 0,-17 30 0,25-37 0,-29 46 0,2 2 0,-35 87 0,57-117 0,2 0 0,1 1 0,2 0 0,0 0 0,3 1 0,0 0 0,2 43 0,2-57 0,-1-8 0,1 0 0,1-1 0,0 1 0,0-1 0,3 13 0,-3-21 0,-1 0 0,0 0 0,1 0 0,-1 0 0,1 0 0,0 0 0,-1 0 0,1 0 0,0 0 0,-1 0 0,1 0 0,0 0 0,0-1 0,0 1 0,0 0 0,0 0 0,0-1 0,0 1 0,0-1 0,1 1 0,0-1 0,0 1 0,0-1 0,0-1 0,0 1 0,-1 0 0,1 0 0,0-1 0,0 1 0,0-1 0,0 1 0,-1-1 0,1 0 0,0 1 0,-1-1 0,1 0 0,2-2 0,6-5 0,0-1 0,0 0 0,-1 0 0,0 0 0,-1-1 0,0-1 0,0 1 0,-1-1 0,-1 0 0,9-22 0,-1 0 0,-2 0 0,14-61 0,-23 73 0,0 1 0,0-34 0,-5 571 0,7-496 0,-5-20 0,0-1 0,0 0 0,1 0 0,-1 0 0,0 0 0,1 1 0,-1-1 0,0 0 0,0 0 0,1 0 0,-1 0 0,0 0 0,1 0 0,-1 0 0,0 0 0,1 0 0,-1 0 0,0 0 0,1 0 0,-1 0 0,0 0 0,1 0 0,-1 0 0,0-1 0,0 1 0,1 0 0,-1 0 0,0 0 0,1 0 0,-1-1 0,0 1 0,0 0 0,0 0 0,1-1 0,2-2 0,-1 0 0,1 0 0,-1 0 0,0 0 0,0-1 0,0 1 0,0-1 0,2-5 0,7-29 0,7-46 0,5-16 0,-16 69 0,-1 0 0,-2 0 0,-1 0 0,-1-1 0,-2 1 0,-5-46 0,-2 50 0,6 27 0,1 0 0,0 0 0,-1 0 0,1 0 0,0 0 0,-1 0 0,1 0 0,0 0 0,-1 0 0,1 0 0,0 0 0,-1 0 0,1 0 0,0 1 0,-1-1 0,1 0 0,0 0 0,-1 0 0,1 0 0,0 1 0,0-1 0,-1 0 0,1 0 0,0 1 0,0-1 0,-1 0 0,1 0 0,0 1 0,0-1 0,0 0 0,-1 1 0,1-1 0,0 0 0,0 0 0,0 1 0,0-1 0,0 1 0,-20 52 0,15-40 0,-5 20 0,2 0 0,1 1 0,1 0 0,-1 38 0,5 140 0,3-157 0,-1-46 0,0-1 0,1 1 0,0-1 0,0 1 0,1-1 0,3 11 0,-4-18 0,-1 1 0,1-1 0,-1 0 0,1 0 0,-1 0 0,1 0 0,0 0 0,0 0 0,-1 0 0,1-1 0,0 1 0,0 0 0,0 0 0,0-1 0,0 1 0,0 0 0,0-1 0,0 1 0,0-1 0,3 1 0,-2-1 0,0 0 0,0 0 0,0 0 0,0-1 0,0 1 0,0 0 0,0-1 0,0 0 0,0 1 0,0-1 0,0 0 0,0 0 0,-1 0 0,1-1 0,0 1 0,2-2 0,13-13 0,-1-1 0,0-1 0,-1 0 0,-1 0 0,-1-2 0,0 0 0,10-23 0,36-53 0,-1 18 0,-22 32 0,-2-1 0,-2-2 0,-2-1 0,44-102 0,0-6 0,-16 38 0,-58 120 0,0-1 0,0 1 0,0-1 0,0 1 0,0-1 0,0 1 0,1-1 0,-1 1 0,0-1 0,0 0 0,0 1 0,1-1 0,-1 1 0,0-1 0,0 1 0,1 0 0,-1-1 0,1 1 0,-1-1 0,0 1 0,1 0 0,-1-1 0,1 1 0,-1 0 0,1-1 0,-1 1 0,1 0 0,-1 0 0,1-1 0,-1 1 0,1 0 0,-1 0 0,1 0 0,-1 0 0,1 0 0,0 0 0,-1 0 0,1 0 0,0 0 0,11 23 0,-1 41 0,-5 90 0,-6-108 0,2 1 0,1-1 0,17 75 0,3-24 0,-13-49 0,2 0 0,34 87 0,-46-135 0,0 0 0,0 1 0,0-1 0,0 0 0,1 1 0,-1-1 0,0 0 0,0 1 0,0-1 0,0 0 0,1 1 0,-1-1 0,0 0 0,0 0 0,0 1 0,1-1 0,-1 0 0,0 0 0,0 1 0,1-1 0,-1 0 0,0 0 0,1 0 0,-1 0 0,0 1 0,1-1 0,-1 0 0,0 0 0,1 0 0,-1 0 0,0 0 0,1 0 0,-1 0 0,0 0 0,2 0 0,7-12 0,6-35 0,-11 33 0,21-70 0,-3-2 0,-3 0 0,7-102 0,-9-267 0,-17 1369 0,2-936 0,1 0 0,1 0 0,1 1 0,15-41 0,6-29 0,63-246 0,-79 305 0,-2 0 0,-1 0 0,-1-1 0,-2-1 0,-1 1 0,-3-56 0,1 118 0,-2 1 0,-2 0 0,-11 56 0,-35 102 0,13-55 0,-47 158 0,74-263 0,2 0 0,-3 32 0,3-20 0,2-33 0,-2-17 0,-5-27 0,10 30 0,-13-39 0,-17-95 0,8 18 0,-62-187 0,33 136 0,43 131 0,-7-58 0,15 168 0,-3 0 0,-15 72 0,10-82 0,3 0 0,2 0 0,3 86 0,0-180 0,1-1 0,3 1 0,1 0 0,1-1 0,2 1 0,14-44 0,-11 39 0,-2-1 0,-2 1 0,-2-1 0,-4-80 0,1 89 0,2 14 0,4 30 0,5 31 0,4 94 0,15 95 0,-25-200 0,2-1 0,0 0 0,18 41 0,-25-70 0,0 1 0,0-1 0,1 1 0,-1-1 0,0 0 0,0 1 0,0-1 0,0 1 0,1-1 0,-1 1 0,0-1 0,0 0 0,1 1 0,-1-1 0,0 0 0,1 1 0,-1-1 0,0 0 0,1 1 0,-1-1 0,1 0 0,-1 0 0,0 1 0,1-1 0,-1 0 0,1 0 0,-1 0 0,1 0 0,-1 1 0,1-1 0,0 0 0,6-14 0,-1-33 0,-5 40 0,5-52 0,14-214 0,-18 163 0,-6-163 0,4 269 0,0 0 0,0 1 0,-1-1 0,0 1 0,0-1 0,0 1 0,0-1 0,0 1 0,-1-1 0,-2-3 0,4 7 0,0-1 0,-1 1 0,1 0 0,0-1 0,0 1 0,-1 0 0,1 0 0,0-1 0,-1 1 0,1 0 0,0 0 0,-1 0 0,1 0 0,0-1 0,-1 1 0,1 0 0,-1 0 0,1 0 0,0 0 0,-1 0 0,1 0 0,-1 0 0,1 0 0,0 0 0,-1 0 0,1 0 0,0 0 0,-1 0 0,1 0 0,-1 1 0,1-1 0,0 0 0,-1 0 0,-15 22 0,-1 22 0,1 1 0,2 0 0,3 2 0,-10 73 0,2-11 0,8-34 0,4 1 0,2 0 0,7 86 0,-7-195 0,-14-49 0,11 49 0,-9-57 0,-14-219 0,36 366 0,22 100 0,1-24 0,-18-74 0,2 0 0,3-1 0,42 102 0,-49-139 0,13 28 0,-20-48 0,0 1 0,0 0 0,-1-1 0,1 1 0,1-1 0,-1 1 0,0-1 0,0 0 0,0 1 0,1-1 0,-1 0 0,1 0 0,-1 0 0,1 0 0,-1 0 0,1 0 0,0 0 0,-1-1 0,1 1 0,0-1 0,2 1 0,-2-1 0,0 0 0,-1-1 0,1 0 0,0 1 0,-1-1 0,1 0 0,-1 0 0,1 0 0,-1 0 0,0 0 0,1 0 0,-1 0 0,0 0 0,0-1 0,0 1 0,1 0 0,-2-1 0,2-1 0,20-34 0,-13 20 0,362-582 0,-351 565 0,-2-1 0,16-44 0,-20 45 0,-14 34 0,0-1 0,0 1 0,0 0 0,0-1 0,0 1 0,0 0 0,0-1 0,0 1 0,0 0 0,0-1 0,0 1 0,0 0 0,0 0 0,1-1 0,-1 1 0,0 0 0,0-1 0,0 1 0,1 0 0,-1 0 0,0 0 0,0-1 0,0 1 0,1 0 0,-1 0 0,0 0 0,1-1 0,-1 1 0,0 0 0,0 0 0,1 0 0,-1 0 0,0 0 0,1 0 0,-1 0 0,0 0 0,1 0 0,-1 0 0,0 0 0,1 0 0,-1 0 0,0 0 0,1 0 0,-1 0 0,0 0 0,0 0 0,1 0 0,-1 0 0,0 0 0,1 1 0,-1-1 0,11 22 0,2 30 0,-5 61 0,-9 148 0,-2-101 0,5-59 0,-4 105 0,0-174 0,-2 0 0,-1-1 0,-1 1 0,-14 40 0,3-38 0,6-27 0,10-8 0,0 1 0,1-1 0,-1 1 0,0-1 0,1 0 0,-1 1 0,1-1 0,-1 0 0,1 1 0,-1-1 0,1 0 0,-1 0 0,1 0 0,0 1 0,0-1 0,-1 0 0,1 0 0,0 0 0,0 0 0,0 0 0,-6-35 0,2 0 0,2 0 0,1 0 0,5-40 0,-2-4 0,-1-868 0,-1 941 0,0 4 0,-1 0 0,1 0 0,0 0 0,0-1 0,0 1 0,0 0 0,1 0 0,-1-1 0,1 1 0,0 0 0,0 0 0,0 0 0,1 0 0,-1 0 0,3-3 0,-3 6 0,-1 1 0,1-1 0,0 1 0,-1-1 0,1 1 0,0 0 0,-1-1 0,1 1 0,-1 0 0,1 0 0,-1-1 0,1 1 0,-1 0 0,0 0 0,1 0 0,-1 0 0,0-1 0,0 1 0,1 0 0,-1 0 0,0 0 0,0 0 0,0 0 0,0 1 0,3 28 0,3 422 0,-9-247 0,5-35 0,-5 185 0,-2-302 0,-21 93 0,11-72 0,13-62 0,-1-1 0,0 0 0,0 1 0,-1-1 0,0-1 0,-1 1 0,0 0 0,-11 14 0,16-25 0,0 0 0,0 0 0,0 1 0,0-1 0,0 0 0,0 0 0,0 0 0,-1 0 0,1 0 0,0 1 0,0-1 0,0 0 0,0 0 0,-1 0 0,1 0 0,0 0 0,0 0 0,0 0 0,0 0 0,-1 0 0,1 0 0,0 0 0,0 1 0,0-1 0,-1 0 0,1 0 0,0 0 0,0 0 0,0-1 0,-1 1 0,1 0 0,0 0 0,0 0 0,0 0 0,0 0 0,-1 0 0,1 0 0,0 0 0,0 0 0,0 0 0,0 0 0,-1-1 0,1 1 0,0 0 0,0 0 0,0 0 0,0 0 0,0 0 0,-1-1 0,1 1 0,0 0 0,0 0 0,0 0 0,0-1 0,-5-17 0,2-20 0,6-442 0,3 414 0,4 1 0,26-97 0,-10 50 0,92-321 0,-105 388 0,-8 28 0,0-1 0,1 1 0,1 0 0,10-19 0,-16 36 0,-1-1 0,0 1 0,0-1 0,0 0 0,0 1 0,1-1 0,-1 1 0,0-1 0,1 1 0,-1 0 0,0-1 0,1 1 0,-1-1 0,1 1 0,-1 0 0,1-1 0,-1 1 0,0 0 0,1-1 0,-1 1 0,1 0 0,0 0 0,-1-1 0,1 1 0,-1 0 0,1 0 0,-1 0 0,1 0 0,-1 0 0,1 0 0,0 0 0,-1 0 0,1 0 0,-1 0 0,1 0 0,-1 0 0,1 0 0,0 1 0,11 21 0,-2 35 0,18 582 0,-29-267 0,1-1040 0,-2 727 0,-3-1 0,-2 1 0,-21 80 0,-63 168 0,62-198 0,20-69 0,-22 59 0,8-28 0,2 2 0,-13 93 0,33-160 0,-10 69 0,9-52 0,-1 1 0,-1-2 0,-1 1 0,-9 26 0,14-49 0,0 1 0,0-1 0,0 1 0,0-1 0,0 1 0,0-1 0,-1 1 0,1-1 0,0 1 0,0-1 0,0 0 0,-1 1 0,1-1 0,0 1 0,0-1 0,-1 0 0,1 1 0,0-1 0,-1 1 0,1-1 0,0 0 0,-1 0 0,1 1 0,-1-1 0,1 0 0,0 0 0,-1 1 0,1-1 0,-1 0 0,1 0 0,-1 0 0,1 0 0,-1 0 0,0 1 0,-6-18 0,2-29 0,4-17 0,4 0 0,11-71 0,33-123 0,-10 71 0,-35 165 0,2 1 0,1 0 0,1 0 0,0 0 0,1 1 0,12-23 0,-19 42 0,1-1 0,-1 0 0,0 0 0,1 1 0,-1-1 0,0 0 0,1 0 0,-1 1 0,1-1 0,-1 0 0,1 1 0,-1-1 0,1 1 0,0-1 0,-1 1 0,1-1 0,0 1 0,-1-1 0,1 1 0,0 0 0,-1-1 0,1 1 0,0 0 0,0 0 0,0-1 0,-1 1 0,1 0 0,0 0 0,0 0 0,0 0 0,-1 0 0,1 0 0,0 0 0,1 0 0,-1 2 0,1-1 0,-1 1 0,0-1 0,1 1 0,-1-1 0,0 1 0,0-1 0,0 1 0,0 0 0,0 0 0,0 0 0,-1-1 0,2 4 0,13 69 0,-14-72 0,8 101 0,-8 197 0,-4-217 0,5-93 0,1 0 0,0 1 0,1-1 0,0 1 0,0-1 0,1 1 0,1 1 0,10-16 0,6-10 0,-12 14 0,1 0 0,0 1 0,0-1 0,2 2 0,0-1 0,29-27 0,-42 45 0,1 0 0,-1 1 0,0-1 0,1 1 0,-1-1 0,1 1 0,0-1 0,-1 1 0,1 0 0,-1-1 0,1 1 0,0-1 0,-1 1 0,1 0 0,0 0 0,-1 0 0,1-1 0,0 1 0,0 0 0,-1 0 0,1 0 0,0 0 0,0 0 0,-1 0 0,1 0 0,0 0 0,-1 0 0,1 1 0,0-1 0,-1 0 0,1 0 0,0 1 0,-1-1 0,1 0 0,0 1 0,-1-1 0,1 1 0,-1-1 0,1 1 0,0-1 0,-1 1 0,1-1 0,-1 1 0,0-1 0,1 1 0,-1 0 0,0-1 0,1 1 0,-1-1 0,0 1 0,1 0 0,-1 0 0,0-1 0,0 1 0,0 0 0,0-1 0,0 1 0,0 0 0,0 0 0,0-1 0,0 2 0,1 4 0,-1 0 0,1 0 0,-1 0 0,-1 1 0,1-1 0,-2 7 0,-20 50 0,-2-2 0,-3 0 0,-3-2 0,-40 60 0,11-15 0,47-82 0,5-8 0,-1 0 0,0-1 0,-1 0 0,-18 22 0,27-35 0,0 0 0,-1 1 0,1-1 0,0 0 0,0 0 0,-1 1 0,1-1 0,0 0 0,-1 0 0,1 0 0,0 1 0,-1-1 0,1 0 0,0 0 0,-1 0 0,1 0 0,-1 0 0,1 0 0,0 0 0,-1 0 0,1 0 0,-1 0 0,1 0 0,0 0 0,-1 0 0,1 0 0,0 0 0,-1 0 0,1 0 0,0 0 0,-1-1 0,1 1 0,-1 0 0,1 0 0,0 0 0,-1-1 0,-9-16 0,1-20 0,9 36 0,-15-95 0,-4-195 0,17 234 0,1 16 0,10 80 0,45 216 0,-46-215 0,8 30 0,-15-67 0,0 1 0,0-1 0,1 1 0,-1-1 0,1 0 0,0 0 0,0 0 0,0 0 0,0 0 0,1 0 0,-1 0 0,1-1 0,0 1 0,5 3 0,-7-6 0,1 1 0,0 0 0,-1-1 0,1 1 0,0-1 0,0 0 0,-1 0 0,1 1 0,0-1 0,0 0 0,-1-1 0,1 1 0,0 0 0,0 0 0,-1-1 0,1 1 0,0-1 0,-1 1 0,1-1 0,-1 0 0,1 0 0,0 0 0,1-1 0,36-32 0,-20 16 0,7-5 0,-20 16 0,0 1 0,1 1 0,-1-1 0,1 1 0,0 0 0,0 1 0,0 0 0,14-6 0,-20 10 0,0 0 0,0 0 0,0 0 0,0 0 0,0 0 0,0 0 0,-1 0 0,1 0 0,0 1 0,0-1 0,0 0 0,0 1 0,0-1 0,0 0 0,-1 1 0,1-1 0,0 1 0,0 0 0,-1-1 0,1 1 0,0-1 0,-1 1 0,1 0 0,0 0 0,-1-1 0,1 1 0,-1 0 0,0 0 0,1 0 0,-1 0 0,0-1 0,1 1 0,-1 2 0,8 37 0,-5-23 0,3 15 0,-5-24 0,0 0 0,0 0 0,1-1 0,0 1 0,1 0 0,0-1 0,0 1 0,0-1 0,7 10 0,-10-17 0,1-1 0,-1 1 0,1 0 0,-1-1 0,1 1 0,-1 0 0,1-1 0,-1 1 0,1-1 0,-1 1 0,0-1 0,1 1 0,-1-1 0,1 1 0,-1-1 0,0 1 0,0-1 0,1 1 0,-1-1 0,0 0 0,0 1 0,0-1 0,0 1 0,0-1 0,0 0 0,0 1 0,0-1 0,0 0 0,0 1 0,0-1 0,0 1 0,0-2 0,2-27 0,-1 19 0,-1 0 0,0 0 0,0 0 0,-1-1 0,-1 1 0,0 0 0,0 0 0,-1 1 0,0-1 0,-1 0 0,0 1 0,-9-15 0,-23-32 0,-51-61 0,32 45 0,37 46 0,2-1 0,0-1 0,-16-43 0,3 6 0,27 60 0,-1 0 0,1 0 0,-1 1 0,0-1 0,0 1 0,0 0 0,-1 0 0,1 0 0,-1 0 0,0 1 0,-8-6 0,11 8 0,0 1 0,0-1 0,-1 1 0,1-1 0,0 1 0,-1 0 0,1-1 0,0 1 0,-1 0 0,1 0 0,0 0 0,-1 0 0,1 0 0,-1 0 0,1 1 0,0-1 0,-1 0 0,-1 1 0,0 1 0,1-1 0,0 1 0,-1 0 0,1-1 0,0 1 0,0 0 0,0 0 0,0 0 0,1 0 0,-1 1 0,0-1 0,-1 4 0,-21 40 0,-33 92 0,29-65 0,-111 241 0,39-89 0,99-223 0,0 1 0,0-1 0,0 0 0,0 1 0,0-1 0,-1 0 0,1 1 0,-1-1 0,0 0 0,1 0 0,-1 0 0,0-1 0,0 1 0,0 0 0,-4 2 0,5-4 0,1 0 0,0 0 0,-1 0 0,1 0 0,-1 0 0,1 0 0,-1 0 0,1 0 0,-1 0 0,1-1 0,-1 1 0,1 0 0,-1 0 0,1 0 0,0-1 0,-1 1 0,1 0 0,-1 0 0,1-1 0,0 1 0,-1 0 0,1-1 0,0 1 0,-1 0 0,1-1 0,0 1 0,-1 0 0,1-1 0,-8-27 0,2-31 0,4 0 0,5-69 0,0 18 0,-1 20 0,1 44 0,-3 0 0,-1 0 0,-13-75 0,-2 83 0,16 38 0,0-1 0,-1 1 0,1 0 0,0-1 0,0 1 0,-1 0 0,1-1 0,0 1 0,-1 0 0,1-1 0,0 1 0,-1 0 0,1 0 0,0-1 0,-1 1 0,1 0 0,-1 0 0,1 0 0,-1 0 0,1-1 0,0 1 0,-1 0 0,1 0 0,-1 0 0,1 0 0,-1 0 0,1 0 0,0 0 0,-1 0 0,0 1 0,0 0 0,0 0 0,0 0 0,0 0 0,1 0 0,-1 0 0,0 0 0,1 0 0,-1 1 0,1-1 0,-1 0 0,1 0 0,-1 0 0,1 1 0,0-1 0,0 2 0,-5 26 0,1 0 0,0 31 0,3-27 0,-8 47 0,-2-25 0,0-9 0,-4 66 0,17-737 0,-3 434 0,-2 239 0,-3-1 0,-1-1 0,-3 1 0,-1-1 0,-20 47 0,16-48 0,1 2 0,2 0 0,2 0 0,-6 82 0,13-111 0,-2-23 0,-5-29 0,5-18 0,3-72 0,4 91 0,-2 1 0,-1 0 0,-2 0 0,-1 0 0,-1 0 0,-17-54 0,21 84 0,0-1 0,1 1 0,-1 0 0,-1-1 0,1 1 0,0 0 0,0 0 0,-1 0 0,1 0 0,-1 0 0,0 0 0,1 1 0,-1-1 0,0 0 0,-3-1 0,4 3 0,0 0 0,0 0 0,-1 0 0,1 0 0,0 1 0,0-1 0,0 0 0,-1 0 0,1 1 0,0-1 0,0 1 0,0-1 0,0 1 0,0 0 0,0-1 0,0 1 0,0 0 0,0 0 0,0 0 0,0 0 0,0-1 0,1 1 0,-1 0 0,0 1 0,1-1 0,-1 0 0,0 0 0,1 0 0,0 0 0,-1 0 0,1 0 0,-1 3 0,-11 25 0,2 1 0,1 0 0,-7 39 0,-13 43 0,16-70 0,2 0 0,2 1 0,2 0 0,2 0 0,2 0 0,3 75 0,0-422 0,2 127 0,-2 117 0,0 54 0,0 38 0,-1 90 0,3 137 0,10-174 0,-11-79 0,1 1 0,0 0 0,0-1 0,0 1 0,1-1 0,0 0 0,0 0 0,1 0 0,0 0 0,4 5 0,-7-10 0,0 0 0,0 0 0,0 0 0,0-1 0,0 1 0,0 0 0,0 0 0,0-1 0,0 1 0,0-1 0,0 1 0,0-1 0,0 1 0,0-1 0,1 0 0,-1 0 0,0 1 0,0-1 0,0 0 0,1 0 0,-1 0 0,0 0 0,0 0 0,0-1 0,2 1 0,-1-1 0,0 0 0,0-1 0,0 1 0,0 0 0,0-1 0,0 1 0,0-1 0,-1 0 0,1 0 0,-1 0 0,1 1 0,1-4 0,4-8 0,0-1 0,-1 1 0,6-21 0,-9 23 0,25-56 0,-17 40 0,0 0 0,-2 0 0,8-37 0,-28 218 0,2-100 0,3 0 0,2 0 0,6 98 0,-2-151 0,0 0 0,0 0 0,0 0 0,0-1 0,0 1 0,0 0 0,0 0 0,0 0 0,0 0 0,1 0 0,-1-1 0,0 1 0,1 0 0,-1 0 0,0-1 0,1 1 0,-1 0 0,1 0 0,-1-1 0,1 1 0,-1 0 0,1-1 0,0 1 0,-1-1 0,1 1 0,0-1 0,1 2 0,17-10 0,-9 1 0,-10 7 0,1 0 0,-1 0 0,0 0 0,1 0 0,-1 0 0,0 0 0,0 0 0,1 0 0,-1 0 0,0 0 0,0 0 0,1 0 0,-1 0 0,0 0 0,1 0 0,-1 0 0,0 0 0,0 0 0,1 0 0,-1 0 0,0 0 0,1 0 0,-1 0 0,0 0 0,0 1 0,0-1 0,1 0 0,-1 0 0,0 0 0,0 1 0,1-1 0,-1 0 0,0 0 0,0 0 0,0 1 0,0-1 0,1 0 0,-1 0 0,0 1 0,0-1 0,0 1 0,3 18 0,-6 17 0,1-34 0,1 1 0,0-1 0,-1 0 0,1 0 0,-1 0 0,0 0 0,0 0 0,0-1 0,0 1 0,0 0 0,0-1 0,0 0 0,-1 1 0,1-1 0,0 0 0,-1 0 0,1 0 0,-1-1 0,1 1 0,-1 0 0,1-1 0,-1 0 0,0 0 0,1 1 0,-1-1 0,1-1 0,-1 1 0,0 0 0,1-1 0,-1 1 0,-2-2 0,-13-2 0,0-2 0,0 1 0,-22-12 0,19 8 0,-16-3 0,-53-11 0,-16-5 0,43 12 0,51 14 0,0-1 0,0 0 0,0 0 0,1-1 0,-1-1 0,1 0 0,-19-11 0,-29-19 0,51 32 0,1 0 0,0-1 0,-1 0 0,1 0 0,0-1 0,1 0 0,-1 0 0,1-1 0,0 1 0,1-2 0,-1 1 0,1 0 0,0-1 0,-5-10 0,-35-59 0,36 64 0,0-1 0,1 0 0,1 0 0,0-1 0,1 0 0,0 0 0,1-1 0,-3-18 0,3-13 0,2-2 0,5-60 0,0 35 0,19 132 0,-14-40 0,0 0 0,1-1 0,2 1 0,-1-2 0,2 1 0,25 30 0,-18-24 0,-2 0 0,21 39 0,-23-28 0,-1 0 0,-2 1 0,6 38 0,-6-28 0,5 23 0,-6-18 0,32 89 0,-39-133 0,1-1 0,-1 0 0,1 0 0,0-1 0,1 1 0,-1-1 0,1 0 0,0 0 0,1 0 0,-1-1 0,8 6 0,-10-9 0,-1 1 0,0-1 0,1 1 0,-1-1 0,1 0 0,-1 0 0,1 0 0,-1 0 0,1 0 0,0-1 0,-1 1 0,1-1 0,0 0 0,0 0 0,-1 0 0,1 0 0,0 0 0,0 0 0,-1-1 0,1 1 0,0-1 0,-1 0 0,1 0 0,0 0 0,-1 0 0,0 0 0,1-1 0,-1 1 0,0-1 0,1 0 0,1-2 0,-2 1 0,0 1 0,0-1 0,-1 0 0,1 0 0,-1 0 0,0 0 0,0 0 0,0 0 0,0-1 0,0 1 0,-1 0 0,1 0 0,-1-1 0,0 1 0,0 0 0,-1-1 0,1 1 0,0 0 0,-1 0 0,0-1 0,0 1 0,0 0 0,0 0 0,-1 0 0,1 0 0,-1 0 0,1 0 0,-4-3 0,-1-4 0,0 1 0,-1 0 0,0 0 0,-1 1 0,0-1 0,0 2 0,-11-9 0,-147-102 0,161 113 0,1 0 0,0 0 0,0 0 0,0-1 0,1 0 0,0 1 0,-4-11 0,-22-33 0,28 47 0,0 1 0,0 0 0,-1 0 0,1 0 0,0 0 0,0 0 0,-1 0 0,1 0 0,-1 0 0,1 0 0,-1 1 0,1-1 0,-1 0 0,1 1 0,-1-1 0,0 1 0,1 0 0,-1 0 0,0 0 0,1-1 0,-1 2 0,0-1 0,1 0 0,-1 0 0,0 0 0,1 1 0,-3 0 0,2 0 0,0 0 0,-1 0 0,1 0 0,0 0 0,0 1 0,0-1 0,0 1 0,0-1 0,0 1 0,1 0 0,-1 0 0,0 0 0,1 0 0,-1 0 0,1 0 0,0 0 0,0 0 0,0 1 0,0-1 0,0 0 0,0 1 0,1-1 0,-1 1 0,1-1 0,-1 1 0,1-1 0,0 1 0,0-1 0,0 1 0,1-1 0,-1 1 0,0-1 0,2 5 0,1 4 0,0 0 0,0 0 0,1 0 0,1 0 0,10 18 0,-8-17 0,1-1 0,0 0 0,1-1 0,0 0 0,0 0 0,1-1 0,19 14 0,-25-20 0,0 0 0,-1-1 0,1 1 0,1-1 0,-1 0 0,0 0 0,0-1 0,1 1 0,-1-1 0,1 0 0,-1 0 0,1-1 0,0 1 0,-1-1 0,1 0 0,-1 0 0,1 0 0,0-1 0,-1 0 0,1 0 0,-1 0 0,1 0 0,-1-1 0,0 0 0,7-3 0,-3 1 0,-1-1 0,0 0 0,0 0 0,-1-1 0,1 0 0,6-8 0,-10 9 0,0 1 0,-1-1 0,1 1 0,-1-1 0,0 0 0,-1 0 0,1 0 0,-1 0 0,0 0 0,0 0 0,-1 0 0,1-5 0,0-16-273,2 0 0,1 0 0,1 1 0,10-29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28.739"/>
    </inkml:context>
    <inkml:brush xml:id="br0">
      <inkml:brushProperty name="width" value="0.2" units="cm"/>
      <inkml:brushProperty name="height" value="0.2" units="cm"/>
      <inkml:brushProperty name="color" value="#FFFFFF"/>
    </inkml:brush>
  </inkml:definitions>
  <inkml:trace contextRef="#ctx0" brushRef="#br0">2 738 24575,'-1'120'0,"3"132"0,1-233 0,0 0 0,1-1 0,2 1 0,-1-1 0,16 31 0,13 46 0,-20-56 0,-6-30 0,-1-28 0,-2-72 0,-7-105 0,-1 55 0,3-311 0,-2 616 0,5 179 0,-3-334 0,1 1 0,1-1 0,-1 0 0,2 1 0,5 15 0,-8-25 0,0 1 0,0-1 0,0 0 0,0 0 0,0 0 0,0 0 0,0 0 0,0 0 0,0 0 0,0 1 0,0-1 0,0 0 0,0 0 0,0 0 0,0 0 0,0 0 0,0 0 0,0 0 0,0 0 0,0 0 0,0 0 0,0 1 0,0-1 0,1 0 0,-1 0 0,0 0 0,0 0 0,0 0 0,0 0 0,0 0 0,0 0 0,0 0 0,0 0 0,0 0 0,1 0 0,-1 0 0,0 0 0,0 0 0,0 0 0,0 0 0,0 0 0,0 0 0,0 0 0,0 0 0,1 0 0,-1 0 0,0 0 0,0 0 0,0 0 0,0 0 0,0 0 0,0 0 0,0 0 0,0 0 0,1 0 0,-1 0 0,0 0 0,0 0 0,0 0 0,0 0 0,0-1 0,0 1 0,0 0 0,0 0 0,0 0 0,0 0 0,0 0 0,4-12 0,-1-16 0,-1-658 0,-5 336 0,3 2358 0,-5-1960-1365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3:22.0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09.757"/>
    </inkml:context>
    <inkml:brush xml:id="br0">
      <inkml:brushProperty name="width" value="0.2" units="cm"/>
      <inkml:brushProperty name="height" value="0.2" units="cm"/>
      <inkml:brushProperty name="color" value="#FFFFFF"/>
    </inkml:brush>
  </inkml:definitions>
  <inkml:trace contextRef="#ctx0" brushRef="#br0">242 348 24575,'-1'58'0,"3"68"0,-2-124 0,0 0 0,0 0 0,0 0 0,0 1 0,1-1 0,-1 0 0,1 0 0,0 0 0,-1 0 0,1 0 0,0 0 0,0 0 0,0 0 0,1 0 0,-1 0 0,0 0 0,1-1 0,-1 1 0,1-1 0,-1 1 0,1-1 0,0 1 0,0-1 0,0 0 0,-1 0 0,1 0 0,0 0 0,1 0 0,-1 0 0,0-1 0,0 1 0,0-1 0,0 1 0,0-1 0,1 0 0,-1 0 0,0 0 0,0 0 0,0 0 0,1-1 0,-1 1 0,0 0 0,2-2 0,13-2 0,0-1 0,0-1 0,-1-1 0,23-12 0,-17 9 0,24-12 0,-1-2 0,81-57 0,-116 73 0,37-25 0,-45 32 0,0-1 0,1 1 0,-1-1 0,1 1 0,-1 0 0,1 0 0,0 0 0,-1 0 0,1 0 0,0 1 0,0-1 0,-1 1 0,1 0 0,0 0 0,3 0 0,-5 1 0,0 0 0,1 0 0,-1 0 0,0 0 0,1 0 0,-1 1 0,0-1 0,0 0 0,0 1 0,0-1 0,0 1 0,0-1 0,-1 1 0,1-1 0,0 1 0,-1-1 0,1 1 0,-1 0 0,0-1 0,0 1 0,1 0 0,-1 0 0,0 1 0,0 48 0,-1-40 0,-3 118 0,5-156 0,-3-229 0,2 254 0,0 0 0,0-1 0,-1 1 0,1 0 0,-1 0 0,1 0 0,-1-1 0,0 1 0,0 0 0,0 0 0,0 0 0,0 0 0,-1 0 0,1 1 0,-1-1 0,1 0 0,-1 1 0,1-1 0,-1 1 0,0-1 0,-3-1 0,1 1 0,0 1 0,1-1 0,-1 1 0,-1 0 0,1 0 0,0 1 0,0-1 0,0 1 0,0 0 0,0 0 0,-5 0 0,-4 2 0,1 0 0,0 1 0,0 0 0,0 1 0,0 0 0,1 1 0,-13 7 0,-6 7 0,0 2 0,1 1 0,-44 44 0,-68 88 0,-26 26 0,153-166 0,12-11 0,-1 0 0,-1 1 0,1-1 0,0 0 0,-1 0 0,1-1 0,-1 1 0,0-1 0,0 0 0,0 0 0,0 0 0,-6 1 0,10-3 0,-1 0 0,1 0 0,-1 0 0,0 0 0,1 0 0,-1 0 0,1 0 0,-1 0 0,1-1 0,-1 1 0,1 0 0,-1-1 0,0 1 0,1 0 0,-1-1 0,1 1 0,0 0 0,-1-1 0,1 1 0,-1-1 0,1 1 0,0-1 0,-1 1 0,1-1 0,0 1 0,-1-1 0,1 1 0,0-1 0,0 1 0,0-1 0,-1 0 0,1 1 0,0-1 0,0 1 0,0-1 0,0 0 0,0 1 0,0-1 0,0 1 0,0-1 0,1 0 0,-1 0 0,6-34 0,-4 28 0,129-503 0,-88 372 0,-32 112 0,-11 26 0,1 0 0,-1 0 0,1 0 0,-1 0 0,0 0 0,1 0 0,-1 0 0,1 0 0,-1 0 0,0 1 0,1-1 0,-1 0 0,0 0 0,1 0 0,-1 1 0,0-1 0,1 0 0,-1 0 0,0 1 0,1-1 0,-1 0 0,0 0 0,0 1 0,1-1 0,-1 0 0,0 1 0,0-1 0,0 1 0,1-1 0,-1 0 0,0 1 0,0-1 0,0 0 0,0 1 0,0 0 0,17 60 0,-13-40 0,19 63 0,-13-42 0,21 53 0,-25-80 0,0 0 0,2-1 0,0-1 0,1 1 0,0-1 0,1 0 0,14 13 0,0 1 0,39 36 0,-59-60 0,-1 0 0,1 0 0,0 0 0,0-1 0,0 0 0,0 0 0,0 0 0,1 0 0,-1 0 0,1-1 0,-1 0 0,1 0 0,-1 0 0,1 0 0,5-1 0,10-5 0,-2 2 0,-17 3 0,-1 1 0,0 0 0,1 0 0,-1 0 0,0-1 0,0 1 0,0 0 0,1 0 0,-1 0 0,0 0 0,0 0 0,0 0 0,-1-1 0,1 1 0,0 0 0,0 0 0,0 0 0,0 0 0,-1-1 0,1 1 0,0 0 0,-1 0 0,1 0 0,-1-1 0,1 1 0,-2 1 0,-60 135 0,22-51 0,-33 102 0,60-146 0,2 0 0,1 1 0,3 0 0,1 1 0,3 0 0,1 0 0,5 47 0,-2-84 0,0 0 0,0 0 0,1 0 0,0 0 0,1-1 0,0 1 0,0-1 0,0 1 0,0-1 0,1 0 0,7 8 0,-10-13 0,0 1 0,1-1 0,-1 1 0,0-1 0,1 0 0,0 0 0,-1 0 0,1 0 0,0 0 0,0 0 0,-1 0 0,1-1 0,0 1 0,0 0 0,0-1 0,0 0 0,0 1 0,2-1 0,-2-1 0,1 1 0,-1-1 0,0 1 0,0-1 0,1 0 0,-1 0 0,0 0 0,0 0 0,0-1 0,0 1 0,0-1 0,0 1 0,-1-1 0,1 1 0,0-1 0,-1 0 0,1 0 0,1-3 0,6-8 0,-2-1 0,1 1 0,-2-1 0,0 0 0,0-1 0,-2 1 0,5-24 0,11-114 0,-7 42 0,-4 44 0,-2-1 0,-3 1 0,-3-1 0,-3 1 0,-13-76 0,12 116 0,-2 1 0,-1 1 0,-12-30 0,15 45 0,-1 0 0,-1 0 0,1 0 0,-2 0 0,1 1 0,-1 0 0,0 0 0,-1 1 0,0-1 0,0 2 0,-11-9 0,16 13 0,0 1 0,-1-1 0,1 1 0,0 0 0,-1 0 0,1 0 0,-1 0 0,1 1 0,-1-1 0,0 0 0,1 1 0,-1 0 0,1 0 0,-1 0 0,0 0 0,1 0 0,-1 0 0,0 1 0,-3 0 0,1 1 0,0 0 0,0 0 0,0 1 0,0 0 0,0 0 0,1 0 0,-1 0 0,1 1 0,-4 4 0,-8 10 0,0 1 0,1 0 0,-17 30 0,25-37 0,-29 46 0,2 2 0,-35 87 0,57-117 0,2 0 0,1 1 0,2 0 0,0 0 0,3 1 0,0 0 0,2 43 0,2-57 0,-1-8 0,1 0 0,1-1 0,0 1 0,0-1 0,3 13 0,-3-21 0,-1 0 0,0 0 0,1 0 0,-1 0 0,1 0 0,0 0 0,-1 0 0,1 0 0,0 0 0,-1 0 0,1 0 0,0 0 0,0-1 0,0 1 0,0 0 0,0 0 0,0-1 0,0 1 0,0-1 0,1 1 0,0-1 0,0 1 0,0-1 0,0-1 0,0 1 0,-1 0 0,1 0 0,0-1 0,0 1 0,0-1 0,0 1 0,-1-1 0,1 0 0,0 1 0,-1-1 0,1 0 0,2-2 0,6-5 0,0-1 0,0 0 0,-1 0 0,0 0 0,-1-1 0,0-1 0,0 1 0,-1-1 0,-1 0 0,9-22 0,-1 0 0,-2 0 0,14-61 0,-23 73 0,0 1 0,0-34 0,-5 571 0,7-496 0,-5-20 0,0-1 0,0 0 0,1 0 0,-1 0 0,0 0 0,1 1 0,-1-1 0,0 0 0,0 0 0,1 0 0,-1 0 0,0 0 0,1 0 0,-1 0 0,0 0 0,1 0 0,-1 0 0,0 0 0,1 0 0,-1 0 0,0 0 0,1 0 0,-1 0 0,0-1 0,0 1 0,1 0 0,-1 0 0,0 0 0,1 0 0,-1-1 0,0 1 0,0 0 0,0 0 0,1-1 0,2-2 0,-1 0 0,1 0 0,-1 0 0,0 0 0,0-1 0,0 1 0,0-1 0,2-5 0,7-29 0,7-46 0,5-16 0,-16 69 0,-1 0 0,-2 0 0,-1 0 0,-1-1 0,-2 1 0,-5-46 0,-2 50 0,6 27 0,1 0 0,0 0 0,-1 0 0,1 0 0,0 0 0,-1 0 0,1 0 0,0 0 0,-1 0 0,1 0 0,0 0 0,-1 0 0,1 0 0,0 1 0,-1-1 0,1 0 0,0 0 0,-1 0 0,1 0 0,0 1 0,0-1 0,-1 0 0,1 0 0,0 1 0,0-1 0,-1 0 0,1 0 0,0 1 0,0-1 0,0 0 0,-1 1 0,1-1 0,0 0 0,0 0 0,0 1 0,0-1 0,0 1 0,-20 52 0,15-40 0,-5 20 0,2 0 0,1 1 0,1 0 0,-1 38 0,5 140 0,3-157 0,-1-46 0,0-1 0,1 1 0,0-1 0,0 1 0,1-1 0,3 11 0,-4-18 0,-1 1 0,1-1 0,-1 0 0,1 0 0,-1 0 0,1 0 0,0 0 0,0 0 0,-1 0 0,1-1 0,0 1 0,0 0 0,0 0 0,0-1 0,0 1 0,0 0 0,0-1 0,0 1 0,0-1 0,3 1 0,-2-1 0,0 0 0,0 0 0,0 0 0,0-1 0,0 1 0,0 0 0,0-1 0,0 0 0,0 1 0,0-1 0,0 0 0,0 0 0,-1 0 0,1-1 0,0 1 0,2-2 0,13-13 0,-1-1 0,0-1 0,-1 0 0,-1 0 0,-1-2 0,0 0 0,10-23 0,36-53 0,-1 18 0,-22 32 0,-2-1 0,-2-2 0,-2-1 0,44-102 0,0-6 0,-16 38 0,-58 120 0,0-1 0,0 1 0,0-1 0,0 1 0,0-1 0,0 1 0,1-1 0,-1 1 0,0-1 0,0 0 0,0 1 0,1-1 0,-1 1 0,0-1 0,0 1 0,1 0 0,-1-1 0,1 1 0,-1-1 0,0 1 0,1 0 0,-1-1 0,1 1 0,-1 0 0,1-1 0,-1 1 0,1 0 0,-1 0 0,1-1 0,-1 1 0,1 0 0,-1 0 0,1 0 0,-1 0 0,1 0 0,0 0 0,-1 0 0,1 0 0,0 0 0,11 23 0,-1 41 0,-5 90 0,-6-108 0,2 1 0,1-1 0,17 75 0,3-24 0,-13-49 0,2 0 0,34 87 0,-46-135 0,0 0 0,0 1 0,0-1 0,0 0 0,1 1 0,-1-1 0,0 0 0,0 1 0,0-1 0,0 0 0,1 1 0,-1-1 0,0 0 0,0 0 0,0 1 0,1-1 0,-1 0 0,0 0 0,0 1 0,1-1 0,-1 0 0,0 0 0,1 0 0,-1 0 0,0 1 0,1-1 0,-1 0 0,0 0 0,1 0 0,-1 0 0,0 0 0,1 0 0,-1 0 0,0 0 0,2 0 0,7-12 0,6-35 0,-11 33 0,21-70 0,-3-2 0,-3 0 0,7-102 0,-9-267 0,-17 1369 0,2-936 0,1 0 0,1 0 0,1 1 0,15-41 0,6-29 0,63-246 0,-79 305 0,-2 0 0,-1 0 0,-1-1 0,-2-1 0,-1 1 0,-3-56 0,1 118 0,-2 1 0,-2 0 0,-11 56 0,-35 102 0,13-55 0,-47 158 0,74-263 0,2 0 0,-3 32 0,3-20 0,2-33 0,-2-17 0,-5-27 0,10 30 0,-13-39 0,-17-95 0,8 18 0,-62-187 0,33 136 0,43 131 0,-7-58 0,15 168 0,-3 0 0,-15 72 0,10-82 0,3 0 0,2 0 0,3 86 0,0-180 0,1-1 0,3 1 0,1 0 0,1-1 0,2 1 0,14-44 0,-11 39 0,-2-1 0,-2 1 0,-2-1 0,-4-80 0,1 89 0,2 14 0,4 30 0,5 31 0,4 94 0,15 95 0,-25-200 0,2-1 0,0 0 0,18 41 0,-25-70 0,0 1 0,0-1 0,1 1 0,-1-1 0,0 0 0,0 1 0,0-1 0,0 1 0,1-1 0,-1 1 0,0-1 0,0 0 0,1 1 0,-1-1 0,0 0 0,1 1 0,-1-1 0,0 0 0,1 1 0,-1-1 0,1 0 0,-1 0 0,0 1 0,1-1 0,-1 0 0,1 0 0,-1 0 0,1 0 0,-1 1 0,1-1 0,0 0 0,6-14 0,-1-33 0,-5 40 0,5-52 0,14-214 0,-18 163 0,-6-163 0,4 269 0,0 0 0,0 1 0,-1-1 0,0 1 0,0-1 0,0 1 0,0-1 0,0 1 0,-1-1 0,-2-3 0,4 7 0,0-1 0,-1 1 0,1 0 0,0-1 0,0 1 0,-1 0 0,1 0 0,0-1 0,-1 1 0,1 0 0,0 0 0,-1 0 0,1 0 0,0-1 0,-1 1 0,1 0 0,-1 0 0,1 0 0,0 0 0,-1 0 0,1 0 0,-1 0 0,1 0 0,0 0 0,-1 0 0,1 0 0,0 0 0,-1 0 0,1 0 0,-1 1 0,1-1 0,0 0 0,-1 0 0,-15 22 0,-1 22 0,1 1 0,2 0 0,3 2 0,-10 73 0,2-11 0,8-34 0,4 1 0,2 0 0,7 86 0,-7-195 0,-14-49 0,11 49 0,-9-57 0,-14-219 0,36 366 0,22 100 0,1-24 0,-18-74 0,2 0 0,3-1 0,42 102 0,-49-139 0,13 28 0,-20-48 0,0 1 0,0 0 0,-1-1 0,1 1 0,1-1 0,-1 1 0,0-1 0,0 0 0,0 1 0,1-1 0,-1 0 0,1 0 0,-1 0 0,1 0 0,-1 0 0,1 0 0,0 0 0,-1-1 0,1 1 0,0-1 0,2 1 0,-2-1 0,0 0 0,-1-1 0,1 0 0,0 1 0,-1-1 0,1 0 0,-1 0 0,1 0 0,-1 0 0,0 0 0,1 0 0,-1 0 0,0 0 0,0-1 0,0 1 0,1 0 0,-2-1 0,2-1 0,20-34 0,-13 20 0,362-582 0,-351 565 0,-2-1 0,16-44 0,-20 45 0,-14 34 0,0-1 0,0 1 0,0 0 0,0-1 0,0 1 0,0 0 0,0-1 0,0 1 0,0 0 0,0-1 0,0 1 0,0 0 0,0 0 0,1-1 0,-1 1 0,0 0 0,0-1 0,0 1 0,1 0 0,-1 0 0,0 0 0,0-1 0,0 1 0,1 0 0,-1 0 0,0 0 0,1-1 0,-1 1 0,0 0 0,0 0 0,1 0 0,-1 0 0,0 0 0,1 0 0,-1 0 0,0 0 0,1 0 0,-1 0 0,0 0 0,1 0 0,-1 0 0,0 0 0,1 0 0,-1 0 0,0 0 0,0 0 0,1 0 0,-1 0 0,0 0 0,1 1 0,-1-1 0,11 22 0,2 30 0,-5 61 0,-9 148 0,-2-101 0,5-59 0,-4 105 0,0-174 0,-2 0 0,-1-1 0,-1 1 0,-14 40 0,3-38 0,6-27 0,10-8 0,0 1 0,1-1 0,-1 1 0,0-1 0,1 0 0,-1 1 0,1-1 0,-1 0 0,1 1 0,-1-1 0,1 0 0,-1 0 0,1 0 0,0 1 0,0-1 0,-1 0 0,1 0 0,0 0 0,0 0 0,0 0 0,-6-35 0,2 0 0,2 0 0,1 0 0,5-40 0,-2-4 0,-1-868 0,-1 941 0,0 4 0,-1 0 0,1 0 0,0 0 0,0-1 0,0 1 0,0 0 0,1 0 0,-1-1 0,1 1 0,0 0 0,0 0 0,0 0 0,1 0 0,-1 0 0,3-3 0,-3 6 0,-1 1 0,1-1 0,0 1 0,-1-1 0,1 1 0,0 0 0,-1-1 0,1 1 0,-1 0 0,1 0 0,-1-1 0,1 1 0,-1 0 0,0 0 0,1 0 0,-1 0 0,0-1 0,0 1 0,1 0 0,-1 0 0,0 0 0,0 0 0,0 0 0,0 1 0,3 28 0,3 422 0,-9-247 0,5-35 0,-5 185 0,-2-302 0,-21 93 0,11-72 0,13-62 0,-1-1 0,0 0 0,0 1 0,-1-1 0,0-1 0,-1 1 0,0 0 0,-11 14 0,16-25 0,0 0 0,0 0 0,0 1 0,0-1 0,0 0 0,0 0 0,0 0 0,-1 0 0,1 0 0,0 1 0,0-1 0,0 0 0,0 0 0,-1 0 0,1 0 0,0 0 0,0 0 0,0 0 0,0 0 0,-1 0 0,1 0 0,0 0 0,0 1 0,0-1 0,-1 0 0,1 0 0,0 0 0,0 0 0,0-1 0,-1 1 0,1 0 0,0 0 0,0 0 0,0 0 0,0 0 0,-1 0 0,1 0 0,0 0 0,0 0 0,0 0 0,0 0 0,-1-1 0,1 1 0,0 0 0,0 0 0,0 0 0,0 0 0,0 0 0,-1-1 0,1 1 0,0 0 0,0 0 0,0 0 0,0-1 0,-5-17 0,2-20 0,6-442 0,3 414 0,4 1 0,26-97 0,-10 50 0,92-321 0,-105 388 0,-8 28 0,0-1 0,1 1 0,1 0 0,10-19 0,-16 36 0,-1-1 0,0 1 0,0-1 0,0 0 0,0 1 0,1-1 0,-1 1 0,0-1 0,1 1 0,-1 0 0,0-1 0,1 1 0,-1-1 0,1 1 0,-1 0 0,1-1 0,-1 1 0,0 0 0,1-1 0,-1 1 0,1 0 0,0 0 0,-1-1 0,1 1 0,-1 0 0,1 0 0,-1 0 0,1 0 0,-1 0 0,1 0 0,0 0 0,-1 0 0,1 0 0,-1 0 0,1 0 0,-1 0 0,1 0 0,0 1 0,11 21 0,-2 35 0,18 582 0,-29-267 0,1-1040 0,-2 727 0,-3-1 0,-2 1 0,-21 80 0,-63 168 0,62-198 0,20-69 0,-22 59 0,8-28 0,2 2 0,-13 93 0,33-160 0,-10 69 0,9-52 0,-1 1 0,-1-2 0,-1 1 0,-9 26 0,14-49 0,0 1 0,0-1 0,0 1 0,0-1 0,0 1 0,0-1 0,-1 1 0,1-1 0,0 1 0,0-1 0,0 0 0,-1 1 0,1-1 0,0 1 0,0-1 0,-1 0 0,1 1 0,0-1 0,-1 1 0,1-1 0,0 0 0,-1 0 0,1 1 0,-1-1 0,1 0 0,0 0 0,-1 1 0,1-1 0,-1 0 0,1 0 0,-1 0 0,1 0 0,-1 0 0,0 1 0,-6-18 0,2-29 0,4-17 0,4 0 0,11-71 0,33-123 0,-10 71 0,-35 165 0,2 1 0,1 0 0,1 0 0,0 0 0,1 1 0,12-23 0,-19 42 0,1-1 0,-1 0 0,0 0 0,1 1 0,-1-1 0,0 0 0,1 0 0,-1 1 0,1-1 0,-1 0 0,1 1 0,-1-1 0,1 1 0,0-1 0,-1 1 0,1-1 0,0 1 0,-1-1 0,1 1 0,0 0 0,-1-1 0,1 1 0,0 0 0,0 0 0,0-1 0,-1 1 0,1 0 0,0 0 0,0 0 0,0 0 0,-1 0 0,1 0 0,0 0 0,1 0 0,-1 2 0,1-1 0,-1 1 0,0-1 0,1 1 0,-1-1 0,0 1 0,0-1 0,0 1 0,0 0 0,0 0 0,0 0 0,-1-1 0,2 4 0,13 69 0,-14-72 0,8 101 0,-8 197 0,-4-217 0,5-93 0,1 0 0,0 1 0,1-1 0,0 1 0,0-1 0,1 1 0,1 1 0,10-16 0,6-10 0,-12 14 0,1 0 0,0 1 0,0-1 0,2 2 0,0-1 0,29-27 0,-42 45 0,1 0 0,-1 1 0,0-1 0,1 1 0,-1-1 0,1 1 0,0-1 0,-1 1 0,1 0 0,-1-1 0,1 1 0,0-1 0,-1 1 0,1 0 0,0 0 0,-1 0 0,1-1 0,0 1 0,0 0 0,-1 0 0,1 0 0,0 0 0,0 0 0,-1 0 0,1 0 0,0 0 0,-1 0 0,1 1 0,0-1 0,-1 0 0,1 0 0,0 1 0,-1-1 0,1 0 0,0 1 0,-1-1 0,1 1 0,-1-1 0,1 1 0,0-1 0,-1 1 0,1-1 0,-1 1 0,0-1 0,1 1 0,-1 0 0,0-1 0,1 1 0,-1-1 0,0 1 0,1 0 0,-1 0 0,0-1 0,0 1 0,0 0 0,0-1 0,0 1 0,0 0 0,0 0 0,0-1 0,0 2 0,1 4 0,-1 0 0,1 0 0,-1 0 0,-1 1 0,1-1 0,-2 7 0,-20 50 0,-2-2 0,-3 0 0,-3-2 0,-40 60 0,11-15 0,47-82 0,5-8 0,-1 0 0,0-1 0,-1 0 0,-18 22 0,27-35 0,0 0 0,-1 1 0,1-1 0,0 0 0,0 0 0,-1 1 0,1-1 0,0 0 0,-1 0 0,1 0 0,0 1 0,-1-1 0,1 0 0,0 0 0,-1 0 0,1 0 0,-1 0 0,1 0 0,0 0 0,-1 0 0,1 0 0,-1 0 0,1 0 0,0 0 0,-1 0 0,1 0 0,0 0 0,-1 0 0,1 0 0,0 0 0,-1-1 0,1 1 0,-1 0 0,1 0 0,0 0 0,-1-1 0,-9-16 0,1-20 0,9 36 0,-15-95 0,-4-195 0,17 234 0,1 16 0,10 80 0,45 216 0,-46-215 0,8 30 0,-15-67 0,0 1 0,0-1 0,1 1 0,-1-1 0,1 0 0,0 0 0,0 0 0,0 0 0,0 0 0,1 0 0,-1 0 0,1-1 0,0 1 0,5 3 0,-7-6 0,1 1 0,0 0 0,-1-1 0,1 1 0,0-1 0,0 0 0,-1 0 0,1 1 0,0-1 0,0 0 0,-1-1 0,1 1 0,0 0 0,0 0 0,-1-1 0,1 1 0,0-1 0,-1 1 0,1-1 0,-1 0 0,1 0 0,0 0 0,1-1 0,36-32 0,-20 16 0,7-5 0,-20 16 0,0 1 0,1 1 0,-1-1 0,1 1 0,0 0 0,0 1 0,0 0 0,14-6 0,-20 10 0,0 0 0,0 0 0,0 0 0,0 0 0,0 0 0,0 0 0,-1 0 0,1 0 0,0 1 0,0-1 0,0 0 0,0 1 0,0-1 0,0 0 0,-1 1 0,1-1 0,0 1 0,0 0 0,-1-1 0,1 1 0,0-1 0,-1 1 0,1 0 0,0 0 0,-1-1 0,1 1 0,-1 0 0,0 0 0,1 0 0,-1 0 0,0-1 0,1 1 0,-1 2 0,8 37 0,-5-23 0,3 15 0,-5-24 0,0 0 0,0 0 0,1-1 0,0 1 0,1 0 0,0-1 0,0 1 0,0-1 0,7 10 0,-10-17 0,1-1 0,-1 1 0,1 0 0,-1-1 0,1 1 0,-1 0 0,1-1 0,-1 1 0,1-1 0,-1 1 0,0-1 0,1 1 0,-1-1 0,1 1 0,-1-1 0,0 1 0,0-1 0,1 1 0,-1-1 0,0 0 0,0 1 0,0-1 0,0 1 0,0-1 0,0 0 0,0 1 0,0-1 0,0 0 0,0 1 0,0-1 0,0 1 0,0-2 0,2-27 0,-1 19 0,-1 0 0,0 0 0,0 0 0,-1-1 0,-1 1 0,0 0 0,0 0 0,-1 1 0,0-1 0,-1 0 0,0 1 0,-9-15 0,-23-32 0,-51-61 0,32 45 0,37 46 0,2-1 0,0-1 0,-16-43 0,3 6 0,27 60 0,-1 0 0,1 0 0,-1 1 0,0-1 0,0 1 0,0 0 0,-1 0 0,1 0 0,-1 0 0,0 1 0,-8-6 0,11 8 0,0 1 0,0-1 0,-1 1 0,1-1 0,0 1 0,-1 0 0,1-1 0,0 1 0,-1 0 0,1 0 0,0 0 0,-1 0 0,1 0 0,-1 0 0,1 1 0,0-1 0,-1 0 0,-1 1 0,0 1 0,1-1 0,0 1 0,-1 0 0,1-1 0,0 1 0,0 0 0,0 0 0,0 0 0,1 0 0,-1 1 0,0-1 0,-1 4 0,-21 40 0,-33 92 0,29-65 0,-111 241 0,39-89 0,99-223 0,0 1 0,0-1 0,0 0 0,0 1 0,0-1 0,-1 0 0,1 1 0,-1-1 0,0 0 0,1 0 0,-1 0 0,0-1 0,0 1 0,0 0 0,-4 2 0,5-4 0,1 0 0,0 0 0,-1 0 0,1 0 0,-1 0 0,1 0 0,-1 0 0,1 0 0,-1 0 0,1-1 0,-1 1 0,1 0 0,-1 0 0,1 0 0,0-1 0,-1 1 0,1 0 0,-1 0 0,1-1 0,0 1 0,-1 0 0,1-1 0,0 1 0,-1 0 0,1-1 0,0 1 0,-1 0 0,1-1 0,-8-27 0,2-31 0,4 0 0,5-69 0,0 18 0,-1 20 0,1 44 0,-3 0 0,-1 0 0,-13-75 0,-2 83 0,16 38 0,0-1 0,-1 1 0,1 0 0,0-1 0,0 1 0,-1 0 0,1-1 0,0 1 0,-1 0 0,1-1 0,0 1 0,-1 0 0,1 0 0,0-1 0,-1 1 0,1 0 0,-1 0 0,1 0 0,-1 0 0,1-1 0,0 1 0,-1 0 0,1 0 0,-1 0 0,1 0 0,-1 0 0,1 0 0,0 0 0,-1 0 0,0 1 0,0 0 0,0 0 0,0 0 0,0 0 0,1 0 0,-1 0 0,0 0 0,1 0 0,-1 1 0,1-1 0,-1 0 0,1 0 0,-1 0 0,1 1 0,0-1 0,0 2 0,-5 26 0,1 0 0,0 31 0,3-27 0,-8 47 0,-2-25 0,0-9 0,-4 66 0,17-737 0,-3 434 0,-2 239 0,-3-1 0,-1-1 0,-3 1 0,-1-1 0,-20 47 0,16-48 0,1 2 0,2 0 0,2 0 0,-6 82 0,13-111 0,-2-23 0,-5-29 0,5-18 0,3-72 0,4 91 0,-2 1 0,-1 0 0,-2 0 0,-1 0 0,-1 0 0,-17-54 0,21 84 0,0-1 0,1 1 0,-1 0 0,-1-1 0,1 1 0,0 0 0,0 0 0,-1 0 0,1 0 0,-1 0 0,0 0 0,1 1 0,-1-1 0,0 0 0,-3-1 0,4 3 0,0 0 0,0 0 0,-1 0 0,1 0 0,0 1 0,0-1 0,0 0 0,-1 0 0,1 1 0,0-1 0,0 1 0,0-1 0,0 1 0,0 0 0,0-1 0,0 1 0,0 0 0,0 0 0,0 0 0,0 0 0,0-1 0,1 1 0,-1 0 0,0 1 0,1-1 0,-1 0 0,0 0 0,1 0 0,0 0 0,-1 0 0,1 0 0,-1 3 0,-11 25 0,2 1 0,1 0 0,-7 39 0,-13 43 0,16-70 0,2 0 0,2 1 0,2 0 0,2 0 0,2 0 0,3 75 0,0-422 0,2 127 0,-2 117 0,0 54 0,0 38 0,-1 90 0,3 137 0,10-174 0,-11-79 0,1 1 0,0 0 0,0-1 0,0 1 0,1-1 0,0 0 0,0 0 0,1 0 0,0 0 0,4 5 0,-7-10 0,0 0 0,0 0 0,0 0 0,0-1 0,0 1 0,0 0 0,0 0 0,0-1 0,0 1 0,0-1 0,0 1 0,0-1 0,0 1 0,0-1 0,1 0 0,-1 0 0,0 1 0,0-1 0,0 0 0,1 0 0,-1 0 0,0 0 0,0 0 0,0-1 0,2 1 0,-1-1 0,0 0 0,0-1 0,0 1 0,0 0 0,0-1 0,0 1 0,0-1 0,-1 0 0,1 0 0,-1 0 0,1 1 0,1-4 0,4-8 0,0-1 0,-1 1 0,6-21 0,-9 23 0,25-56 0,-17 40 0,0 0 0,-2 0 0,8-37 0,-28 218 0,2-100 0,3 0 0,2 0 0,6 98 0,-2-151 0,0 0 0,0 0 0,0 0 0,0-1 0,0 1 0,0 0 0,0 0 0,0 0 0,0 0 0,1 0 0,-1-1 0,0 1 0,1 0 0,-1 0 0,0-1 0,1 1 0,-1 0 0,1 0 0,-1-1 0,1 1 0,-1 0 0,1-1 0,0 1 0,-1-1 0,1 1 0,0-1 0,1 2 0,17-10 0,-9 1 0,-10 7 0,1 0 0,-1 0 0,0 0 0,1 0 0,-1 0 0,0 0 0,0 0 0,1 0 0,-1 0 0,0 0 0,0 0 0,1 0 0,-1 0 0,0 0 0,1 0 0,-1 0 0,0 0 0,0 0 0,1 0 0,-1 0 0,0 0 0,1 0 0,-1 0 0,0 0 0,0 1 0,0-1 0,1 0 0,-1 0 0,0 0 0,0 1 0,1-1 0,-1 0 0,0 0 0,0 0 0,0 1 0,0-1 0,1 0 0,-1 0 0,0 1 0,0-1 0,0 1 0,3 18 0,-6 17 0,1-34 0,1 1 0,0-1 0,-1 0 0,1 0 0,-1 0 0,0 0 0,0 0 0,0-1 0,0 1 0,0 0 0,0-1 0,0 0 0,-1 1 0,1-1 0,0 0 0,-1 0 0,1 0 0,-1-1 0,1 1 0,-1 0 0,1-1 0,-1 0 0,0 0 0,1 1 0,-1-1 0,1-1 0,-1 1 0,0 0 0,1-1 0,-1 1 0,-2-2 0,-13-2 0,0-2 0,0 1 0,-22-12 0,19 8 0,-16-3 0,-53-11 0,-16-5 0,43 12 0,51 14 0,0-1 0,0 0 0,0 0 0,1-1 0,-1-1 0,1 0 0,-19-11 0,-29-19 0,51 32 0,1 0 0,0-1 0,-1 0 0,1 0 0,0-1 0,1 0 0,-1 0 0,1-1 0,0 1 0,1-2 0,-1 1 0,1 0 0,0-1 0,-5-10 0,-35-59 0,36 64 0,0-1 0,1 0 0,1 0 0,0-1 0,1 0 0,0 0 0,1-1 0,-3-18 0,3-13 0,2-2 0,5-60 0,0 35 0,19 132 0,-14-40 0,0 0 0,1-1 0,2 1 0,-1-2 0,2 1 0,25 30 0,-18-24 0,-2 0 0,21 39 0,-23-28 0,-1 0 0,-2 1 0,6 38 0,-6-28 0,5 23 0,-6-18 0,32 89 0,-39-133 0,1-1 0,-1 0 0,1 0 0,0-1 0,1 1 0,-1-1 0,1 0 0,0 0 0,1 0 0,-1-1 0,8 6 0,-10-9 0,-1 1 0,0-1 0,1 1 0,-1-1 0,1 0 0,-1 0 0,1 0 0,-1 0 0,1 0 0,0-1 0,-1 1 0,1-1 0,0 0 0,0 0 0,-1 0 0,1 0 0,0 0 0,0 0 0,-1-1 0,1 1 0,0-1 0,-1 0 0,1 0 0,0 0 0,-1 0 0,0 0 0,1-1 0,-1 1 0,0-1 0,1 0 0,1-2 0,-2 1 0,0 1 0,0-1 0,-1 0 0,1 0 0,-1 0 0,0 0 0,0 0 0,0 0 0,0-1 0,0 1 0,-1 0 0,1 0 0,-1-1 0,0 1 0,0 0 0,-1-1 0,1 1 0,0 0 0,-1 0 0,0-1 0,0 1 0,0 0 0,0 0 0,-1 0 0,1 0 0,-1 0 0,1 0 0,-4-3 0,-1-4 0,0 1 0,-1 0 0,0 0 0,-1 1 0,0-1 0,0 2 0,-11-9 0,-147-102 0,161 113 0,1 0 0,0 0 0,0 0 0,0-1 0,1 0 0,0 1 0,-4-11 0,-22-33 0,28 47 0,0 1 0,0 0 0,-1 0 0,1 0 0,0 0 0,0 0 0,-1 0 0,1 0 0,-1 0 0,1 0 0,-1 1 0,1-1 0,-1 0 0,1 1 0,-1-1 0,0 1 0,1 0 0,-1 0 0,0 0 0,1-1 0,-1 2 0,0-1 0,1 0 0,-1 0 0,0 0 0,1 1 0,-3 0 0,2 0 0,0 0 0,-1 0 0,1 0 0,0 0 0,0 1 0,0-1 0,0 1 0,0-1 0,0 1 0,1 0 0,-1 0 0,0 0 0,1 0 0,-1 0 0,1 0 0,0 0 0,0 0 0,0 1 0,0-1 0,0 0 0,0 1 0,1-1 0,-1 1 0,1-1 0,-1 1 0,1-1 0,0 1 0,0-1 0,0 1 0,1-1 0,-1 1 0,0-1 0,2 5 0,1 4 0,0 0 0,0 0 0,1 0 0,1 0 0,10 18 0,-8-17 0,1-1 0,0 0 0,1-1 0,0 0 0,0 0 0,1-1 0,19 14 0,-25-20 0,0 0 0,-1-1 0,1 1 0,1-1 0,-1 0 0,0 0 0,0-1 0,1 1 0,-1-1 0,1 0 0,-1 0 0,1-1 0,0 1 0,-1-1 0,1 0 0,-1 0 0,1 0 0,0-1 0,-1 0 0,1 0 0,-1 0 0,1 0 0,-1-1 0,0 0 0,7-3 0,-3 1 0,-1-1 0,0 0 0,0 0 0,-1-1 0,1 0 0,6-8 0,-10 9 0,0 1 0,-1-1 0,1 1 0,-1-1 0,0 0 0,-1 0 0,1 0 0,-1 0 0,0 0 0,0 0 0,-1 0 0,1-5 0,0-16-273,2 0 0,1 0 0,1 1 0,10-29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28.739"/>
    </inkml:context>
    <inkml:brush xml:id="br0">
      <inkml:brushProperty name="width" value="0.2" units="cm"/>
      <inkml:brushProperty name="height" value="0.2" units="cm"/>
      <inkml:brushProperty name="color" value="#FFFFFF"/>
    </inkml:brush>
  </inkml:definitions>
  <inkml:trace contextRef="#ctx0" brushRef="#br0">2 738 24575,'-1'120'0,"3"132"0,1-233 0,0 0 0,1-1 0,2 1 0,-1-1 0,16 31 0,13 46 0,-20-56 0,-6-30 0,-1-28 0,-2-72 0,-7-105 0,-1 55 0,3-311 0,-2 616 0,5 179 0,-3-334 0,1 1 0,1-1 0,-1 0 0,2 1 0,5 15 0,-8-25 0,0 1 0,0-1 0,0 0 0,0 0 0,0 0 0,0 0 0,0 0 0,0 0 0,0 0 0,0 1 0,0-1 0,0 0 0,0 0 0,0 0 0,0 0 0,0 0 0,0 0 0,0 0 0,0 0 0,0 0 0,0 0 0,0 1 0,0-1 0,1 0 0,-1 0 0,0 0 0,0 0 0,0 0 0,0 0 0,0 0 0,0 0 0,0 0 0,0 0 0,0 0 0,1 0 0,-1 0 0,0 0 0,0 0 0,0 0 0,0 0 0,0 0 0,0 0 0,0 0 0,0 0 0,1 0 0,-1 0 0,0 0 0,0 0 0,0 0 0,0 0 0,0 0 0,0 0 0,0 0 0,0 0 0,1 0 0,-1 0 0,0 0 0,0 0 0,0 0 0,0 0 0,0-1 0,0 1 0,0 0 0,0 0 0,0 0 0,0 0 0,0 0 0,4-12 0,-1-16 0,-1-658 0,-5 336 0,3 2358 0,-5-1960-1365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34.028"/>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6:34.386"/>
    </inkml:context>
    <inkml:brush xml:id="br0">
      <inkml:brushProperty name="width" value="0.2" units="cm"/>
      <inkml:brushProperty name="height" value="0.2" units="cm"/>
      <inkml:brushProperty name="color" value="#FFFFFF"/>
    </inkml:brush>
  </inkml:definitions>
  <inkml:trace contextRef="#ctx0" brushRef="#br0">1 7 24575,'0'-6'0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11:13:22.0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BF762F-7A2D-8907-99EF-2EE6BE24FDAD}"/>
              </a:ext>
            </a:extLst>
          </p:cNvPr>
          <p:cNvSpPr>
            <a:spLocks noGrp="1"/>
          </p:cNvSpPr>
          <p:nvPr>
            <p:ph type="hdr" sz="quarter"/>
          </p:nvPr>
        </p:nvSpPr>
        <p:spPr>
          <a:xfrm>
            <a:off x="0" y="0"/>
            <a:ext cx="4029075" cy="350838"/>
          </a:xfrm>
          <a:prstGeom prst="rect">
            <a:avLst/>
          </a:prstGeom>
        </p:spPr>
        <p:txBody>
          <a:bodyPr vert="horz" lIns="93174" tIns="46587" rIns="93174" bIns="46587"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2D0C3A3-1F10-B48C-84CA-F5B8F4EDE111}"/>
              </a:ext>
            </a:extLst>
          </p:cNvPr>
          <p:cNvSpPr>
            <a:spLocks noGrp="1"/>
          </p:cNvSpPr>
          <p:nvPr>
            <p:ph type="dt" idx="1"/>
          </p:nvPr>
        </p:nvSpPr>
        <p:spPr>
          <a:xfrm>
            <a:off x="5265738" y="0"/>
            <a:ext cx="4029075" cy="350838"/>
          </a:xfrm>
          <a:prstGeom prst="rect">
            <a:avLst/>
          </a:prstGeom>
        </p:spPr>
        <p:txBody>
          <a:bodyPr vert="horz" lIns="93174" tIns="46587" rIns="93174" bIns="46587"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2B0EB554-EC35-74D4-BF08-3363AD5FBE20}"/>
              </a:ext>
            </a:extLst>
          </p:cNvPr>
          <p:cNvSpPr>
            <a:spLocks noGrp="1" noRot="1" noChangeAspect="1"/>
          </p:cNvSpPr>
          <p:nvPr>
            <p:ph type="sldImg" idx="2"/>
          </p:nvPr>
        </p:nvSpPr>
        <p:spPr>
          <a:xfrm>
            <a:off x="2897188" y="527050"/>
            <a:ext cx="3502025" cy="2627313"/>
          </a:xfrm>
          <a:prstGeom prst="rect">
            <a:avLst/>
          </a:prstGeom>
          <a:noFill/>
          <a:ln w="12700">
            <a:solidFill>
              <a:prstClr val="black"/>
            </a:solidFill>
          </a:ln>
        </p:spPr>
        <p:txBody>
          <a:bodyPr vert="horz" lIns="93174" tIns="46587" rIns="93174" bIns="46587" rtlCol="0" anchor="ctr"/>
          <a:lstStyle/>
          <a:p>
            <a:pPr lvl="0"/>
            <a:endParaRPr lang="zh-CN" altLang="en-US" noProof="0"/>
          </a:p>
        </p:txBody>
      </p:sp>
      <p:sp>
        <p:nvSpPr>
          <p:cNvPr id="5" name="备注占位符 4">
            <a:extLst>
              <a:ext uri="{FF2B5EF4-FFF2-40B4-BE49-F238E27FC236}">
                <a16:creationId xmlns:a16="http://schemas.microsoft.com/office/drawing/2014/main" id="{E9632ABB-FA0E-6A3A-36A0-5534934EF7B7}"/>
              </a:ext>
            </a:extLst>
          </p:cNvPr>
          <p:cNvSpPr>
            <a:spLocks noGrp="1"/>
          </p:cNvSpPr>
          <p:nvPr>
            <p:ph type="body" sz="quarter" idx="3"/>
          </p:nvPr>
        </p:nvSpPr>
        <p:spPr>
          <a:xfrm>
            <a:off x="930275" y="3330575"/>
            <a:ext cx="7435850" cy="3154363"/>
          </a:xfrm>
          <a:prstGeom prst="rect">
            <a:avLst/>
          </a:prstGeom>
        </p:spPr>
        <p:txBody>
          <a:bodyPr vert="horz" lIns="93174" tIns="46587" rIns="93174" bIns="4658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5644105-812E-FB50-90EA-8E886FEC8840}"/>
              </a:ext>
            </a:extLst>
          </p:cNvPr>
          <p:cNvSpPr>
            <a:spLocks noGrp="1"/>
          </p:cNvSpPr>
          <p:nvPr>
            <p:ph type="ftr" sz="quarter" idx="4"/>
          </p:nvPr>
        </p:nvSpPr>
        <p:spPr>
          <a:xfrm>
            <a:off x="0" y="6657975"/>
            <a:ext cx="4029075" cy="350838"/>
          </a:xfrm>
          <a:prstGeom prst="rect">
            <a:avLst/>
          </a:prstGeom>
        </p:spPr>
        <p:txBody>
          <a:bodyPr vert="horz" lIns="93174" tIns="46587" rIns="93174" bIns="46587"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D8B908F1-1727-99A4-C1BD-D53452AD5A5D}"/>
              </a:ext>
            </a:extLst>
          </p:cNvPr>
          <p:cNvSpPr>
            <a:spLocks noGrp="1"/>
          </p:cNvSpPr>
          <p:nvPr>
            <p:ph type="sldNum" sz="quarter" idx="5"/>
          </p:nvPr>
        </p:nvSpPr>
        <p:spPr>
          <a:xfrm>
            <a:off x="5265738" y="6657975"/>
            <a:ext cx="4029075" cy="350838"/>
          </a:xfrm>
          <a:prstGeom prst="rect">
            <a:avLst/>
          </a:prstGeom>
        </p:spPr>
        <p:txBody>
          <a:bodyPr vert="horz" wrap="square" lIns="93174" tIns="46587" rIns="93174" bIns="46587"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13E5054-66EE-4F08-AC12-3075C15EA78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12C61D15-5F00-911F-8435-5E70A6BFCC9F}"/>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D98488B-B957-8544-C2AA-A4FB31E0B55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0244" name="灯片编号占位符 3">
            <a:extLst>
              <a:ext uri="{FF2B5EF4-FFF2-40B4-BE49-F238E27FC236}">
                <a16:creationId xmlns:a16="http://schemas.microsoft.com/office/drawing/2014/main" id="{82C664B4-995F-53A2-9826-EDF5715560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AFC720FA-9E3A-453F-9701-90404DACF917}" type="slidenum">
              <a:rPr lang="zh-CN" altLang="en-US" smtClean="0">
                <a:latin typeface="Calibri" panose="020F0502020204030204" pitchFamily="34" charset="0"/>
              </a:rPr>
              <a:pPr>
                <a:buFontTx/>
                <a:buChar char="•"/>
              </a:pPr>
              <a:t>1</a:t>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A3451BE-A12A-13CC-EB0C-AAD0A009D6C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F0D5C8E2-C86C-DB3F-9E8D-B2D8D0588160}"/>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dirty="0"/>
          </a:p>
        </p:txBody>
      </p:sp>
      <p:sp>
        <p:nvSpPr>
          <p:cNvPr id="29700" name="灯片编号占位符 3">
            <a:extLst>
              <a:ext uri="{FF2B5EF4-FFF2-40B4-BE49-F238E27FC236}">
                <a16:creationId xmlns:a16="http://schemas.microsoft.com/office/drawing/2014/main" id="{C881F1F6-A152-BB9D-5AD2-F6D5B68022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30FBD897-4F3B-4924-95EB-04CF642E4F64}" type="slidenum">
              <a:rPr lang="en-US" altLang="zh-CN" smtClean="0">
                <a:solidFill>
                  <a:srgbClr val="000000"/>
                </a:solidFill>
                <a:latin typeface="Calibri" panose="020F0502020204030204" pitchFamily="34" charset="0"/>
              </a:rPr>
              <a:pPr>
                <a:buFontTx/>
                <a:buChar char="•"/>
              </a:pPr>
              <a:t>11</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78D5E3D1-C955-38A5-572C-C0B777447F7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BCB7F35C-B960-E6B9-F53B-1D5A758EEE6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31748" name="灯片编号占位符 3">
            <a:extLst>
              <a:ext uri="{FF2B5EF4-FFF2-40B4-BE49-F238E27FC236}">
                <a16:creationId xmlns:a16="http://schemas.microsoft.com/office/drawing/2014/main" id="{CEA6E50C-83FB-9495-85CC-14822DEC0D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8AB2880-3140-402B-87F2-1DB6DB7C5606}" type="slidenum">
              <a:rPr lang="en-US" altLang="zh-CN" smtClean="0">
                <a:solidFill>
                  <a:srgbClr val="000000"/>
                </a:solidFill>
                <a:latin typeface="Calibri" panose="020F0502020204030204" pitchFamily="34" charset="0"/>
              </a:rPr>
              <a:pPr>
                <a:buFontTx/>
                <a:buChar char="•"/>
              </a:pPr>
              <a:t>12</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D3ABB2DB-C063-095B-CA02-C3C5D7F3AE2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04EA1A8E-186E-A827-AEF1-22A8DA9DD20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33796" name="灯片编号占位符 3">
            <a:extLst>
              <a:ext uri="{FF2B5EF4-FFF2-40B4-BE49-F238E27FC236}">
                <a16:creationId xmlns:a16="http://schemas.microsoft.com/office/drawing/2014/main" id="{96D371B9-D281-8FD3-F9AB-97E84EED85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AF86DAAB-DDC5-4F62-8DE4-AA4328564B90}" type="slidenum">
              <a:rPr lang="en-US" altLang="zh-CN" smtClean="0">
                <a:solidFill>
                  <a:srgbClr val="000000"/>
                </a:solidFill>
                <a:latin typeface="Calibri" panose="020F0502020204030204" pitchFamily="34" charset="0"/>
              </a:rPr>
              <a:pPr>
                <a:buFontTx/>
                <a:buChar char="•"/>
              </a:pPr>
              <a:t>13</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8F1AB64C-408A-E1B8-6325-397C413E808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7E3D7C88-C771-5C94-46AC-BDE3C529CEB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dirty="0"/>
          </a:p>
        </p:txBody>
      </p:sp>
      <p:sp>
        <p:nvSpPr>
          <p:cNvPr id="35844" name="灯片编号占位符 3">
            <a:extLst>
              <a:ext uri="{FF2B5EF4-FFF2-40B4-BE49-F238E27FC236}">
                <a16:creationId xmlns:a16="http://schemas.microsoft.com/office/drawing/2014/main" id="{C27BE66D-78D9-F77B-BF5C-CE110B8870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F9A8C7D1-5245-4DEC-94A3-1182D042E45E}" type="slidenum">
              <a:rPr lang="en-US" altLang="zh-CN" smtClean="0">
                <a:solidFill>
                  <a:srgbClr val="000000"/>
                </a:solidFill>
                <a:latin typeface="Calibri" panose="020F0502020204030204" pitchFamily="34" charset="0"/>
              </a:rPr>
              <a:pPr>
                <a:buFontTx/>
                <a:buChar char="•"/>
              </a:pPr>
              <a:t>14</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1D5689B-762D-EE77-23F3-9D5D35FE401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8E0DA010-4095-84C3-BAC7-080D3EA002D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39940" name="灯片编号占位符 3">
            <a:extLst>
              <a:ext uri="{FF2B5EF4-FFF2-40B4-BE49-F238E27FC236}">
                <a16:creationId xmlns:a16="http://schemas.microsoft.com/office/drawing/2014/main" id="{1A90C0E8-61CB-0059-34CB-1E7E74EA58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22BAC177-932A-4F46-B6CB-3EBAAD686F10}" type="slidenum">
              <a:rPr lang="en-US" altLang="zh-CN" smtClean="0">
                <a:solidFill>
                  <a:srgbClr val="000000"/>
                </a:solidFill>
                <a:latin typeface="Calibri" panose="020F0502020204030204" pitchFamily="34" charset="0"/>
              </a:rPr>
              <a:pPr>
                <a:buFontTx/>
                <a:buChar char="•"/>
              </a:pPr>
              <a:t>15</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B927586B-BD81-9F13-307C-F9C9E38290C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BAC6F54F-9151-EFFE-EFBA-62BE0F9C13B0}"/>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41988" name="灯片编号占位符 3">
            <a:extLst>
              <a:ext uri="{FF2B5EF4-FFF2-40B4-BE49-F238E27FC236}">
                <a16:creationId xmlns:a16="http://schemas.microsoft.com/office/drawing/2014/main" id="{5344F9E3-67BA-F01B-BB9C-BFE7BFDF9C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41E7E7CD-9B6A-4B45-A78F-AC4D73BC8DDC}" type="slidenum">
              <a:rPr lang="en-US" altLang="zh-CN" smtClean="0">
                <a:solidFill>
                  <a:srgbClr val="000000"/>
                </a:solidFill>
                <a:latin typeface="Calibri" panose="020F0502020204030204" pitchFamily="34" charset="0"/>
              </a:rPr>
              <a:pPr>
                <a:buFontTx/>
                <a:buChar char="•"/>
              </a:pPr>
              <a:t>16</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AC79C704-4F16-E6BA-28D6-9139693A3E45}"/>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7E05E468-8BC5-5D72-689D-CF2CD4EDB531}"/>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44036" name="灯片编号占位符 3">
            <a:extLst>
              <a:ext uri="{FF2B5EF4-FFF2-40B4-BE49-F238E27FC236}">
                <a16:creationId xmlns:a16="http://schemas.microsoft.com/office/drawing/2014/main" id="{924E38EB-D39D-C2FE-F6F3-EF526F7CFFE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C317863A-90CF-4148-90ED-FC1B3219F91B}" type="slidenum">
              <a:rPr lang="en-US" altLang="zh-CN" smtClean="0">
                <a:solidFill>
                  <a:srgbClr val="000000"/>
                </a:solidFill>
                <a:latin typeface="Calibri" panose="020F0502020204030204" pitchFamily="34" charset="0"/>
              </a:rPr>
              <a:pPr>
                <a:buFontTx/>
                <a:buChar char="•"/>
              </a:pPr>
              <a:t>17</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6004A4C2-5E4E-046C-151B-59A27F724B8E}"/>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7690C58D-A442-5F63-D306-13908BCA7CE5}"/>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46084" name="灯片编号占位符 3">
            <a:extLst>
              <a:ext uri="{FF2B5EF4-FFF2-40B4-BE49-F238E27FC236}">
                <a16:creationId xmlns:a16="http://schemas.microsoft.com/office/drawing/2014/main" id="{25E4D914-40C4-9FBD-AAD3-42315BE12D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ADC9440D-D30F-4D8E-BE34-BDB66494F78B}" type="slidenum">
              <a:rPr lang="en-US" altLang="zh-CN" smtClean="0">
                <a:solidFill>
                  <a:srgbClr val="000000"/>
                </a:solidFill>
                <a:latin typeface="Calibri" panose="020F0502020204030204" pitchFamily="34" charset="0"/>
              </a:rPr>
              <a:pPr>
                <a:buFontTx/>
                <a:buChar char="•"/>
              </a:pPr>
              <a:t>18</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CC4EA269-104F-4EBB-C8EB-DE3643EEFC5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E31EE551-5115-6271-6479-5D4931C43CC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48132" name="灯片编号占位符 3">
            <a:extLst>
              <a:ext uri="{FF2B5EF4-FFF2-40B4-BE49-F238E27FC236}">
                <a16:creationId xmlns:a16="http://schemas.microsoft.com/office/drawing/2014/main" id="{925519BB-D822-FBE1-62A1-C76548B62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A72722A8-1AEC-41AF-BED0-A2D3E9FECC23}" type="slidenum">
              <a:rPr lang="en-US" altLang="zh-CN" smtClean="0">
                <a:solidFill>
                  <a:srgbClr val="000000"/>
                </a:solidFill>
                <a:latin typeface="Calibri" panose="020F0502020204030204" pitchFamily="34" charset="0"/>
              </a:rPr>
              <a:pPr>
                <a:buFontTx/>
                <a:buChar char="•"/>
              </a:pPr>
              <a:t>19</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C161D111-99E3-7B6D-4B3C-40E8C35D953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E657F9DC-3CB8-8FBD-5FB3-EDAA4E8B2DF8}"/>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50180" name="灯片编号占位符 3">
            <a:extLst>
              <a:ext uri="{FF2B5EF4-FFF2-40B4-BE49-F238E27FC236}">
                <a16:creationId xmlns:a16="http://schemas.microsoft.com/office/drawing/2014/main" id="{C1982253-613F-F589-8E4D-C6AAF039B8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6CAA643-22D8-4622-BB28-EA91FD0FD30E}" type="slidenum">
              <a:rPr lang="en-US" altLang="zh-CN" smtClean="0">
                <a:solidFill>
                  <a:srgbClr val="000000"/>
                </a:solidFill>
                <a:latin typeface="Calibri" panose="020F0502020204030204" pitchFamily="34" charset="0"/>
              </a:rPr>
              <a:pPr>
                <a:buFontTx/>
                <a:buChar char="•"/>
              </a:pPr>
              <a:t>20</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0D6B63F-70E4-1CF7-DDA3-B7675B278C6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957B1126-DE34-A061-0BDC-2883E2F9FACF}"/>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3316" name="灯片编号占位符 3">
            <a:extLst>
              <a:ext uri="{FF2B5EF4-FFF2-40B4-BE49-F238E27FC236}">
                <a16:creationId xmlns:a16="http://schemas.microsoft.com/office/drawing/2014/main" id="{CE51EC11-45A8-A4C4-F4AD-9F19135CCC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E3E0DF22-FE05-4D85-8617-A10FC025EA05}" type="slidenum">
              <a:rPr lang="en-US" altLang="zh-CN" smtClean="0">
                <a:solidFill>
                  <a:srgbClr val="000000"/>
                </a:solidFill>
                <a:latin typeface="Calibri" panose="020F0502020204030204" pitchFamily="34" charset="0"/>
              </a:rPr>
              <a:pPr>
                <a:buFontTx/>
                <a:buChar char="•"/>
              </a:pPr>
              <a:t>3</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360D8732-2CCE-DC40-7277-E77BF427720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2DB3682-27EF-7806-0682-C048082BD1B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latin typeface="宋体" panose="02010600030101010101" pitchFamily="2" charset="-122"/>
            </a:endParaRPr>
          </a:p>
        </p:txBody>
      </p:sp>
      <p:sp>
        <p:nvSpPr>
          <p:cNvPr id="52228" name="灯片编号占位符 3">
            <a:extLst>
              <a:ext uri="{FF2B5EF4-FFF2-40B4-BE49-F238E27FC236}">
                <a16:creationId xmlns:a16="http://schemas.microsoft.com/office/drawing/2014/main" id="{03348F2A-D416-6305-83FD-4CE564C7B0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86494D4-3991-4B79-A764-5C1CF16A0F24}" type="slidenum">
              <a:rPr lang="en-US" altLang="zh-CN" smtClean="0">
                <a:solidFill>
                  <a:srgbClr val="000000"/>
                </a:solidFill>
                <a:latin typeface="Calibri" panose="020F0502020204030204" pitchFamily="34" charset="0"/>
              </a:rPr>
              <a:pPr>
                <a:buFontTx/>
                <a:buChar char="•"/>
              </a:pPr>
              <a:t>22</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8CF090A-9F7A-AB5B-3AC9-D426ABCC908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A8018EA8-679E-6225-ADD4-4EB18398613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latin typeface="宋体" panose="02010600030101010101" pitchFamily="2" charset="-122"/>
            </a:endParaRPr>
          </a:p>
        </p:txBody>
      </p:sp>
      <p:sp>
        <p:nvSpPr>
          <p:cNvPr id="54276" name="灯片编号占位符 3">
            <a:extLst>
              <a:ext uri="{FF2B5EF4-FFF2-40B4-BE49-F238E27FC236}">
                <a16:creationId xmlns:a16="http://schemas.microsoft.com/office/drawing/2014/main" id="{A9FF3936-96DE-6927-089F-ED76DF92F1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99883CD1-03DB-405F-ADD5-9750B39C24E0}" type="slidenum">
              <a:rPr lang="en-US" altLang="zh-CN" smtClean="0">
                <a:solidFill>
                  <a:srgbClr val="000000"/>
                </a:solidFill>
                <a:latin typeface="Calibri" panose="020F0502020204030204" pitchFamily="34" charset="0"/>
              </a:rPr>
              <a:pPr>
                <a:buFontTx/>
                <a:buChar char="•"/>
              </a:pPr>
              <a:t>23</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8CF090A-9F7A-AB5B-3AC9-D426ABCC908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A8018EA8-679E-6225-ADD4-4EB18398613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latin typeface="宋体" panose="02010600030101010101" pitchFamily="2" charset="-122"/>
            </a:endParaRPr>
          </a:p>
        </p:txBody>
      </p:sp>
      <p:sp>
        <p:nvSpPr>
          <p:cNvPr id="54276" name="灯片编号占位符 3">
            <a:extLst>
              <a:ext uri="{FF2B5EF4-FFF2-40B4-BE49-F238E27FC236}">
                <a16:creationId xmlns:a16="http://schemas.microsoft.com/office/drawing/2014/main" id="{A9FF3936-96DE-6927-089F-ED76DF92F1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99883CD1-03DB-405F-ADD5-9750B39C24E0}" type="slidenum">
              <a:rPr lang="en-US" altLang="zh-CN" smtClean="0">
                <a:solidFill>
                  <a:srgbClr val="000000"/>
                </a:solidFill>
                <a:latin typeface="Calibri" panose="020F0502020204030204" pitchFamily="34" charset="0"/>
              </a:rPr>
              <a:pPr>
                <a:buFontTx/>
                <a:buChar char="•"/>
              </a:pPr>
              <a:t>24</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FCE78A62-0E9C-84A8-9448-171C69DF393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5C4F6D69-5484-2474-58BF-558A53E61F8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分布式机器学习：数据集中后，一台工作节点性能无法满足训练要求。由一个中心节点统一分配数据和计算资源，分配给多台节点训练。</a:t>
            </a:r>
            <a:endParaRPr lang="en-US" altLang="zh-CN"/>
          </a:p>
          <a:p>
            <a:r>
              <a:rPr lang="zh-CN" altLang="en-US"/>
              <a:t>联邦学习：每个参与者拥有自己的数据，用自己的数据进行训练。</a:t>
            </a:r>
          </a:p>
        </p:txBody>
      </p:sp>
      <p:sp>
        <p:nvSpPr>
          <p:cNvPr id="56324" name="灯片编号占位符 3">
            <a:extLst>
              <a:ext uri="{FF2B5EF4-FFF2-40B4-BE49-F238E27FC236}">
                <a16:creationId xmlns:a16="http://schemas.microsoft.com/office/drawing/2014/main" id="{43C0B845-DE74-AF1E-6602-5342A11EB7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0159AAB7-AF0F-41A9-83AA-0A9E0AD91033}" type="slidenum">
              <a:rPr lang="en-US" altLang="zh-CN" smtClean="0">
                <a:solidFill>
                  <a:srgbClr val="000000"/>
                </a:solidFill>
                <a:latin typeface="Calibri" panose="020F0502020204030204" pitchFamily="34" charset="0"/>
              </a:rPr>
              <a:pPr>
                <a:buFontTx/>
                <a:buChar char="•"/>
              </a:pPr>
              <a:t>25</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15C3777-A09B-0E3D-3044-EF96A683248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B4E5C042-53FD-7823-7C9E-F951E33C74E8}"/>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58372" name="灯片编号占位符 3">
            <a:extLst>
              <a:ext uri="{FF2B5EF4-FFF2-40B4-BE49-F238E27FC236}">
                <a16:creationId xmlns:a16="http://schemas.microsoft.com/office/drawing/2014/main" id="{9E61FC83-4727-738A-5248-0A32F4E8E1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14D2A1D-FA1C-4DDA-90AD-0763CB7F6707}" type="slidenum">
              <a:rPr lang="en-US" altLang="zh-CN" smtClean="0">
                <a:solidFill>
                  <a:srgbClr val="000000"/>
                </a:solidFill>
                <a:latin typeface="Calibri" panose="020F0502020204030204" pitchFamily="34" charset="0"/>
              </a:rPr>
              <a:pPr>
                <a:buFontTx/>
                <a:buChar char="•"/>
              </a:pPr>
              <a:t>27</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F4CFA6E8-7F14-EE24-F4F1-22780BE3B193}"/>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311F1A99-DF88-F644-8817-42724BA04341}"/>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60420" name="灯片编号占位符 3">
            <a:extLst>
              <a:ext uri="{FF2B5EF4-FFF2-40B4-BE49-F238E27FC236}">
                <a16:creationId xmlns:a16="http://schemas.microsoft.com/office/drawing/2014/main" id="{798D5035-EB87-7EA4-6D65-D2BE32FAD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DDCC93F-8FB3-4080-8A69-F5CFE061C808}" type="slidenum">
              <a:rPr lang="en-US" altLang="zh-CN" smtClean="0">
                <a:solidFill>
                  <a:srgbClr val="000000"/>
                </a:solidFill>
                <a:latin typeface="Calibri" panose="020F0502020204030204" pitchFamily="34" charset="0"/>
              </a:rPr>
              <a:pPr>
                <a:buFontTx/>
                <a:buChar char="•"/>
              </a:pPr>
              <a:t>28</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3D7FC293-E6C9-E6DD-CFF1-1A92BF90055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9B1DACAE-1D2A-38E0-E480-3136C0ADD6C9}"/>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62468" name="灯片编号占位符 3">
            <a:extLst>
              <a:ext uri="{FF2B5EF4-FFF2-40B4-BE49-F238E27FC236}">
                <a16:creationId xmlns:a16="http://schemas.microsoft.com/office/drawing/2014/main" id="{829DBADF-CE16-EC37-2071-F48EE98EFE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C8DAFD67-24B2-4322-8B9B-D5F30F154700}" type="slidenum">
              <a:rPr lang="en-US" altLang="zh-CN" smtClean="0">
                <a:solidFill>
                  <a:srgbClr val="000000"/>
                </a:solidFill>
                <a:latin typeface="Calibri" panose="020F0502020204030204" pitchFamily="34" charset="0"/>
              </a:rPr>
              <a:pPr>
                <a:buFontTx/>
                <a:buChar char="•"/>
              </a:pPr>
              <a:t>29</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B8F71D8E-8C22-A010-6BE1-782B1458AAE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FAAD5280-0833-8CD4-6B7E-B822CCFCC913}"/>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64516" name="灯片编号占位符 3">
            <a:extLst>
              <a:ext uri="{FF2B5EF4-FFF2-40B4-BE49-F238E27FC236}">
                <a16:creationId xmlns:a16="http://schemas.microsoft.com/office/drawing/2014/main" id="{32269741-03C7-2CF7-9CDA-C1A1927950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2253DEF7-4626-49BC-BDC8-68ECDC8DEAAD}" type="slidenum">
              <a:rPr lang="en-US" altLang="zh-CN" smtClean="0">
                <a:solidFill>
                  <a:srgbClr val="000000"/>
                </a:solidFill>
                <a:latin typeface="Calibri" panose="020F0502020204030204" pitchFamily="34" charset="0"/>
              </a:rPr>
              <a:pPr>
                <a:buFontTx/>
                <a:buChar char="•"/>
              </a:pPr>
              <a:t>30</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3A4EDF1-2C7E-877D-D362-E0F660816AE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A80F65E2-756F-AE9E-DE77-E37C066E238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66564" name="灯片编号占位符 3">
            <a:extLst>
              <a:ext uri="{FF2B5EF4-FFF2-40B4-BE49-F238E27FC236}">
                <a16:creationId xmlns:a16="http://schemas.microsoft.com/office/drawing/2014/main" id="{CB7E99F2-52FD-ACE8-5800-0C31BCC7FB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D4F88610-BFE3-4ED5-8ED2-8053D891FB05}" type="slidenum">
              <a:rPr lang="en-US" altLang="zh-CN" smtClean="0">
                <a:solidFill>
                  <a:srgbClr val="000000"/>
                </a:solidFill>
                <a:latin typeface="Calibri" panose="020F0502020204030204" pitchFamily="34" charset="0"/>
              </a:rPr>
              <a:pPr>
                <a:buFontTx/>
                <a:buChar char="•"/>
              </a:pPr>
              <a:t>31</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AA8634D7-53F6-F1F6-F914-52518CD076E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65DD4CE-24C6-9935-C617-39CC6AA43998}"/>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梯度聚合情况下，可以做重构攻击。我们主要考虑模型聚合。</a:t>
            </a:r>
          </a:p>
          <a:p>
            <a:pPr eaLnBrk="1" hangingPunct="1">
              <a:spcBef>
                <a:spcPct val="0"/>
              </a:spcBef>
            </a:pPr>
            <a:endParaRPr lang="en-US" altLang="zh-CN" b="1"/>
          </a:p>
        </p:txBody>
      </p:sp>
      <p:sp>
        <p:nvSpPr>
          <p:cNvPr id="68612" name="灯片编号占位符 3">
            <a:extLst>
              <a:ext uri="{FF2B5EF4-FFF2-40B4-BE49-F238E27FC236}">
                <a16:creationId xmlns:a16="http://schemas.microsoft.com/office/drawing/2014/main" id="{56F9A9BF-A7DD-2658-8970-AA7CADB2F8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C53613CF-0302-4096-8966-A15F045C5911}" type="slidenum">
              <a:rPr lang="en-US" altLang="zh-CN" smtClean="0">
                <a:solidFill>
                  <a:srgbClr val="000000"/>
                </a:solidFill>
                <a:latin typeface="Calibri" panose="020F0502020204030204" pitchFamily="34" charset="0"/>
              </a:rPr>
              <a:pPr>
                <a:buFontTx/>
                <a:buChar char="•"/>
              </a:pPr>
              <a:t>32</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F2290EBB-3BD4-4802-3563-F9AC21B3D71D}"/>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3C0BD4D9-E0FE-C484-E74B-34AF990157A5}"/>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5364" name="灯片编号占位符 3">
            <a:extLst>
              <a:ext uri="{FF2B5EF4-FFF2-40B4-BE49-F238E27FC236}">
                <a16:creationId xmlns:a16="http://schemas.microsoft.com/office/drawing/2014/main" id="{C8576DDF-82AC-FC9F-FCCC-028802ED1D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E076C15-B6D4-4FE6-94F7-D8961DF2875D}" type="slidenum">
              <a:rPr lang="en-US" altLang="zh-CN" smtClean="0">
                <a:solidFill>
                  <a:srgbClr val="000000"/>
                </a:solidFill>
                <a:latin typeface="Calibri" panose="020F0502020204030204" pitchFamily="34" charset="0"/>
              </a:rPr>
              <a:pPr>
                <a:buFontTx/>
                <a:buChar char="•"/>
              </a:pPr>
              <a:t>4</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1D2BDEEF-C59A-5CF3-E5B2-AD2F31241FC0}"/>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DF50436F-C905-20B7-C3C6-C52D01E7B6F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0660" name="灯片编号占位符 3">
            <a:extLst>
              <a:ext uri="{FF2B5EF4-FFF2-40B4-BE49-F238E27FC236}">
                <a16:creationId xmlns:a16="http://schemas.microsoft.com/office/drawing/2014/main" id="{054C3ABD-614C-A6F0-ADB2-A452C83FD2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C064C3FD-299A-45A4-B750-916BE7947240}" type="slidenum">
              <a:rPr lang="en-US" altLang="zh-CN" smtClean="0">
                <a:solidFill>
                  <a:srgbClr val="000000"/>
                </a:solidFill>
                <a:latin typeface="Calibri" panose="020F0502020204030204" pitchFamily="34" charset="0"/>
              </a:rPr>
              <a:pPr>
                <a:buFontTx/>
                <a:buChar char="•"/>
              </a:pPr>
              <a:t>33</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EC228013-8403-E2C6-A4DC-889EE72EBDE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08EBA898-4989-1821-CE4C-6A58AE9D9C1D}"/>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2708" name="灯片编号占位符 3">
            <a:extLst>
              <a:ext uri="{FF2B5EF4-FFF2-40B4-BE49-F238E27FC236}">
                <a16:creationId xmlns:a16="http://schemas.microsoft.com/office/drawing/2014/main" id="{0A551524-6B4E-9D85-5CB0-2FE9C46229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4355DFB1-A98F-47B3-B642-F820ECD3EEEE}" type="slidenum">
              <a:rPr lang="en-US" altLang="zh-CN" smtClean="0">
                <a:solidFill>
                  <a:srgbClr val="000000"/>
                </a:solidFill>
                <a:latin typeface="Calibri" panose="020F0502020204030204" pitchFamily="34" charset="0"/>
              </a:rPr>
              <a:pPr>
                <a:buFontTx/>
                <a:buChar char="•"/>
              </a:pPr>
              <a:t>34</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946106CA-AF53-95F7-5E02-BB9B9D8F7C1F}"/>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52C73021-04E1-5318-0532-2B800EC0CD49}"/>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6804" name="灯片编号占位符 3">
            <a:extLst>
              <a:ext uri="{FF2B5EF4-FFF2-40B4-BE49-F238E27FC236}">
                <a16:creationId xmlns:a16="http://schemas.microsoft.com/office/drawing/2014/main" id="{AB94AED8-6A9C-E527-835B-466FD41E27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E6C72660-2C72-48A1-8386-11CC9936D210}" type="slidenum">
              <a:rPr lang="en-US" altLang="zh-CN" smtClean="0">
                <a:solidFill>
                  <a:srgbClr val="000000"/>
                </a:solidFill>
                <a:latin typeface="Calibri" panose="020F0502020204030204" pitchFamily="34" charset="0"/>
              </a:rPr>
              <a:pPr>
                <a:buFontTx/>
                <a:buChar char="•"/>
              </a:pPr>
              <a:t>35</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9F82506C-130C-C41E-B77C-3BE9946D03C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FD48C75F-946A-D610-9F59-1F64A94837BC}"/>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8852" name="灯片编号占位符 3">
            <a:extLst>
              <a:ext uri="{FF2B5EF4-FFF2-40B4-BE49-F238E27FC236}">
                <a16:creationId xmlns:a16="http://schemas.microsoft.com/office/drawing/2014/main" id="{281B84C7-5BDB-CF59-B86C-4DF1AC2022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AA0C515-8DE7-425A-BD74-A71C2458540B}" type="slidenum">
              <a:rPr lang="en-US" altLang="zh-CN" smtClean="0">
                <a:solidFill>
                  <a:srgbClr val="000000"/>
                </a:solidFill>
                <a:latin typeface="Calibri" panose="020F0502020204030204" pitchFamily="34" charset="0"/>
              </a:rPr>
              <a:pPr>
                <a:buFontTx/>
                <a:buChar char="•"/>
              </a:pPr>
              <a:t>37</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1E27979-A4C9-BD68-7537-A49FD314AF7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77E645CA-349C-6A84-535D-DEB618F7FFD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82948" name="灯片编号占位符 3">
            <a:extLst>
              <a:ext uri="{FF2B5EF4-FFF2-40B4-BE49-F238E27FC236}">
                <a16:creationId xmlns:a16="http://schemas.microsoft.com/office/drawing/2014/main" id="{AC1F4ACB-080D-A2B2-9064-D5120DC6F0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8EB1D206-875A-42A4-BB77-7AFFCB7DBC34}" type="slidenum">
              <a:rPr lang="en-US" altLang="zh-CN" smtClean="0">
                <a:solidFill>
                  <a:srgbClr val="000000"/>
                </a:solidFill>
                <a:latin typeface="Calibri" panose="020F0502020204030204" pitchFamily="34" charset="0"/>
              </a:rPr>
              <a:pPr>
                <a:buFontTx/>
                <a:buChar char="•"/>
              </a:pPr>
              <a:t>38</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80A1D310-6FBC-DB0E-6943-446F9ED0F01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4DDAEBF3-A5EC-7EB2-4792-5262824A61D3}"/>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84996" name="灯片编号占位符 3">
            <a:extLst>
              <a:ext uri="{FF2B5EF4-FFF2-40B4-BE49-F238E27FC236}">
                <a16:creationId xmlns:a16="http://schemas.microsoft.com/office/drawing/2014/main" id="{FB607504-FE8C-9333-F36B-40539C163C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D3EEED4F-7C4F-4E07-85AF-3FB9CD3379E7}" type="slidenum">
              <a:rPr lang="en-US" altLang="zh-CN" smtClean="0">
                <a:solidFill>
                  <a:srgbClr val="000000"/>
                </a:solidFill>
                <a:latin typeface="Calibri" panose="020F0502020204030204" pitchFamily="34" charset="0"/>
              </a:rPr>
              <a:pPr>
                <a:buFontTx/>
                <a:buChar char="•"/>
              </a:pPr>
              <a:t>39</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9B256A13-6C4A-EEA1-C176-870CE139BF8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D1BFEDEA-8A49-F024-5AF0-3CB4A484671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Noise</a:t>
            </a:r>
            <a:r>
              <a:rPr lang="zh-CN" altLang="en-US" dirty="0"/>
              <a:t>通常为差分隐私</a:t>
            </a:r>
            <a:endParaRPr lang="en-US" altLang="zh-CN" dirty="0"/>
          </a:p>
          <a:p>
            <a:r>
              <a:rPr lang="zh-CN" altLang="en-US" dirty="0"/>
              <a:t>门限解密后聚合器广播</a:t>
            </a:r>
          </a:p>
          <a:p>
            <a:pPr eaLnBrk="1" hangingPunct="1">
              <a:spcBef>
                <a:spcPct val="0"/>
              </a:spcBef>
            </a:pPr>
            <a:endParaRPr lang="en-US" altLang="zh-CN" b="1" dirty="0"/>
          </a:p>
        </p:txBody>
      </p:sp>
      <p:sp>
        <p:nvSpPr>
          <p:cNvPr id="89092" name="灯片编号占位符 3">
            <a:extLst>
              <a:ext uri="{FF2B5EF4-FFF2-40B4-BE49-F238E27FC236}">
                <a16:creationId xmlns:a16="http://schemas.microsoft.com/office/drawing/2014/main" id="{3E6051F9-56E4-710D-94DA-CC1522D310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B46B3793-2770-4BCB-9580-54F4162775B3}" type="slidenum">
              <a:rPr lang="en-US" altLang="zh-CN" smtClean="0">
                <a:solidFill>
                  <a:srgbClr val="000000"/>
                </a:solidFill>
                <a:latin typeface="Calibri" panose="020F0502020204030204" pitchFamily="34" charset="0"/>
              </a:rPr>
              <a:pPr>
                <a:buFontTx/>
                <a:buChar char="•"/>
              </a:pPr>
              <a:t>40</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873EFDE-23D9-2E9C-3027-39F4FDDF9D9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DF13E960-1F5B-8B42-D918-262DE7A20D2F}"/>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1140" name="灯片编号占位符 3">
            <a:extLst>
              <a:ext uri="{FF2B5EF4-FFF2-40B4-BE49-F238E27FC236}">
                <a16:creationId xmlns:a16="http://schemas.microsoft.com/office/drawing/2014/main" id="{47BE2DAE-2E57-CECB-229A-95B38DACC8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EF0C246A-28FB-4BCC-90C6-295869A578AB}" type="slidenum">
              <a:rPr lang="en-US" altLang="zh-CN" smtClean="0">
                <a:solidFill>
                  <a:srgbClr val="000000"/>
                </a:solidFill>
                <a:latin typeface="Calibri" panose="020F0502020204030204" pitchFamily="34" charset="0"/>
              </a:rPr>
              <a:pPr>
                <a:buFontTx/>
                <a:buChar char="•"/>
              </a:pPr>
              <a:t>41</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42</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前两个机器学习</a:t>
            </a:r>
          </a:p>
          <a:p>
            <a:pPr eaLnBrk="1" hangingPunct="1">
              <a:spcBef>
                <a:spcPct val="0"/>
              </a:spcBef>
            </a:pPr>
            <a:endParaRPr lang="en-US" altLang="zh-CN" b="1" dirty="0"/>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43</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158861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DC596174-F0FE-AA12-78E6-4E0814514CD3}"/>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07B3C8F-80FB-9496-127E-B1F1B118FE4A}"/>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7412" name="灯片编号占位符 3">
            <a:extLst>
              <a:ext uri="{FF2B5EF4-FFF2-40B4-BE49-F238E27FC236}">
                <a16:creationId xmlns:a16="http://schemas.microsoft.com/office/drawing/2014/main" id="{69F00859-6F9C-6A1E-0B30-A393E1FC42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21C7F2D8-0B35-4BB9-8B19-87F4BE10A842}" type="slidenum">
              <a:rPr lang="en-US" altLang="zh-CN" smtClean="0">
                <a:solidFill>
                  <a:srgbClr val="000000"/>
                </a:solidFill>
                <a:latin typeface="Calibri" panose="020F0502020204030204" pitchFamily="34" charset="0"/>
              </a:rPr>
              <a:pPr>
                <a:buFontTx/>
                <a:buChar char="•"/>
              </a:pPr>
              <a:t>5</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FA34DB0E-3C16-286E-C6A9-07C7D75F9A4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80624FA8-C274-BCF9-E031-5259697F3F4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87044" name="灯片编号占位符 3">
            <a:extLst>
              <a:ext uri="{FF2B5EF4-FFF2-40B4-BE49-F238E27FC236}">
                <a16:creationId xmlns:a16="http://schemas.microsoft.com/office/drawing/2014/main" id="{8AD95362-89CE-8A9B-5C52-61BA039637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1F171166-E7C1-45A5-BFDA-723AA343FB2C}" type="slidenum">
              <a:rPr lang="en-US" altLang="zh-CN" smtClean="0">
                <a:solidFill>
                  <a:srgbClr val="000000"/>
                </a:solidFill>
                <a:latin typeface="Calibri" panose="020F0502020204030204" pitchFamily="34" charset="0"/>
              </a:rPr>
              <a:pPr>
                <a:buFontTx/>
                <a:buChar char="•"/>
              </a:pPr>
              <a:t>44</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45</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4039618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47</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4273047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48</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558884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49</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569696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8DB550B7-CF4A-477A-BBB7-F09CAB80E2D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FA6A3D04-25FC-F1FA-E1F0-9D4BB31FF86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dirty="0"/>
          </a:p>
        </p:txBody>
      </p:sp>
      <p:sp>
        <p:nvSpPr>
          <p:cNvPr id="93188" name="灯片编号占位符 3">
            <a:extLst>
              <a:ext uri="{FF2B5EF4-FFF2-40B4-BE49-F238E27FC236}">
                <a16:creationId xmlns:a16="http://schemas.microsoft.com/office/drawing/2014/main" id="{081A8E59-7AC5-5428-B032-BB28E658A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C8CB12A-EBB2-48A6-B23B-93EE0B6EB842}" type="slidenum">
              <a:rPr lang="en-US" altLang="zh-CN" smtClean="0">
                <a:solidFill>
                  <a:srgbClr val="000000"/>
                </a:solidFill>
                <a:latin typeface="Calibri" panose="020F0502020204030204" pitchFamily="34" charset="0"/>
              </a:rPr>
              <a:pPr>
                <a:buFontTx/>
                <a:buChar char="•"/>
              </a:pPr>
              <a:t>50</a:t>
            </a:fld>
            <a:endParaRPr lang="en-US"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2252033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2750A9B2-97C9-F34F-C077-36FD0BB241D6}"/>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a:extLst>
              <a:ext uri="{FF2B5EF4-FFF2-40B4-BE49-F238E27FC236}">
                <a16:creationId xmlns:a16="http://schemas.microsoft.com/office/drawing/2014/main" id="{AA8C023E-7724-9279-7C6B-622FA34F31C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03428" name="灯片编号占位符 3">
            <a:extLst>
              <a:ext uri="{FF2B5EF4-FFF2-40B4-BE49-F238E27FC236}">
                <a16:creationId xmlns:a16="http://schemas.microsoft.com/office/drawing/2014/main" id="{B0556BD7-DB65-AE0C-008A-04179DA667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FA00F720-736C-4A04-9D7F-9BCD47E7E370}" type="slidenum">
              <a:rPr lang="en-US" altLang="zh-CN" smtClean="0">
                <a:solidFill>
                  <a:srgbClr val="000000"/>
                </a:solidFill>
                <a:latin typeface="Calibri" panose="020F0502020204030204" pitchFamily="34" charset="0"/>
              </a:rPr>
              <a:pPr>
                <a:buFontTx/>
                <a:buChar char="•"/>
              </a:pPr>
              <a:t>51</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B23D2B8E-5D96-2020-0D96-D0AFE7A9C00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FA9074F3-A8E1-2619-51B1-1F41626DE6EF}"/>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19460" name="灯片编号占位符 3">
            <a:extLst>
              <a:ext uri="{FF2B5EF4-FFF2-40B4-BE49-F238E27FC236}">
                <a16:creationId xmlns:a16="http://schemas.microsoft.com/office/drawing/2014/main" id="{B74D4739-F8A8-3B16-D757-5D996706B3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9C677025-E184-4850-8CE8-A388E0632472}" type="slidenum">
              <a:rPr lang="en-US" altLang="zh-CN" smtClean="0">
                <a:solidFill>
                  <a:srgbClr val="000000"/>
                </a:solidFill>
                <a:latin typeface="Calibri" panose="020F0502020204030204" pitchFamily="34" charset="0"/>
              </a:rPr>
              <a:pPr>
                <a:buFontTx/>
                <a:buChar char="•"/>
              </a:pPr>
              <a:t>6</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C5E4CE7-3D1B-3E42-C38D-085A5A9EFD0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5861C29B-DE44-877C-E723-348B6A29E8B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21508" name="灯片编号占位符 3">
            <a:extLst>
              <a:ext uri="{FF2B5EF4-FFF2-40B4-BE49-F238E27FC236}">
                <a16:creationId xmlns:a16="http://schemas.microsoft.com/office/drawing/2014/main" id="{4B99D62A-7678-E2D6-9E09-1CAE515CF7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709ABBBC-63AC-44D1-9345-B700D802A9D6}" type="slidenum">
              <a:rPr lang="en-US" altLang="zh-CN" smtClean="0">
                <a:solidFill>
                  <a:srgbClr val="000000"/>
                </a:solidFill>
                <a:latin typeface="Calibri" panose="020F0502020204030204" pitchFamily="34" charset="0"/>
              </a:rPr>
              <a:pPr>
                <a:buFontTx/>
                <a:buChar char="•"/>
              </a:pPr>
              <a:t>7</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293155A-38F9-F57A-FD01-262F84B249C8}"/>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A023981C-3F33-05C9-6D08-BA73DE43D93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23556" name="灯片编号占位符 3">
            <a:extLst>
              <a:ext uri="{FF2B5EF4-FFF2-40B4-BE49-F238E27FC236}">
                <a16:creationId xmlns:a16="http://schemas.microsoft.com/office/drawing/2014/main" id="{A9C4C0D2-3842-6BB7-63D6-5452B6475E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AE1BBCDB-5701-43C5-AD0B-A70F624FD9D8}" type="slidenum">
              <a:rPr lang="en-US" altLang="zh-CN" smtClean="0">
                <a:solidFill>
                  <a:srgbClr val="000000"/>
                </a:solidFill>
                <a:latin typeface="Calibri" panose="020F0502020204030204" pitchFamily="34" charset="0"/>
              </a:rPr>
              <a:pPr>
                <a:buFontTx/>
                <a:buChar char="•"/>
              </a:pPr>
              <a:t>8</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2FD44C7F-EF4C-9A86-FE2E-1F75D00DB31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D5471055-F0E0-B1E6-F8E4-4D1FDED390CA}"/>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1" lang="zh-CN" altLang="en-US"/>
              <a:t>具有相同数据结构的</a:t>
            </a:r>
            <a:r>
              <a:rPr kumimoji="1" lang="en-US" altLang="zh-CN"/>
              <a:t>K</a:t>
            </a:r>
            <a:r>
              <a:rPr kumimoji="1" lang="zh-CN" altLang="en-US"/>
              <a:t>个参与方在服务器的帮助下，协作地训练一个机器学习的模型。</a:t>
            </a:r>
          </a:p>
          <a:p>
            <a:pPr eaLnBrk="1" hangingPunct="1">
              <a:spcBef>
                <a:spcPct val="0"/>
              </a:spcBef>
            </a:pPr>
            <a:endParaRPr lang="en-US" altLang="zh-CN" b="1"/>
          </a:p>
        </p:txBody>
      </p:sp>
      <p:sp>
        <p:nvSpPr>
          <p:cNvPr id="25604" name="灯片编号占位符 3">
            <a:extLst>
              <a:ext uri="{FF2B5EF4-FFF2-40B4-BE49-F238E27FC236}">
                <a16:creationId xmlns:a16="http://schemas.microsoft.com/office/drawing/2014/main" id="{A419423E-8282-09F8-4254-613B81673C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C469A59D-EBAD-438F-AABF-71A6F96195F3}" type="slidenum">
              <a:rPr lang="en-US" altLang="zh-CN" smtClean="0">
                <a:solidFill>
                  <a:srgbClr val="000000"/>
                </a:solidFill>
                <a:latin typeface="Calibri" panose="020F0502020204030204" pitchFamily="34" charset="0"/>
              </a:rPr>
              <a:pPr>
                <a:buFontTx/>
                <a:buChar char="•"/>
              </a:pPr>
              <a:t>9</a:t>
            </a:fld>
            <a:endParaRPr lang="en-US" altLang="zh-CN">
              <a:solidFill>
                <a:srgbClr val="000000"/>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52048B70-80B9-41FC-FA70-362F99F6B86F}"/>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D33A65D0-A2C7-9CE6-A352-3ABFAA5B0AE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dirty="0"/>
          </a:p>
        </p:txBody>
      </p:sp>
      <p:sp>
        <p:nvSpPr>
          <p:cNvPr id="27652" name="灯片编号占位符 3">
            <a:extLst>
              <a:ext uri="{FF2B5EF4-FFF2-40B4-BE49-F238E27FC236}">
                <a16:creationId xmlns:a16="http://schemas.microsoft.com/office/drawing/2014/main" id="{6E6B98D0-7047-7176-5A9C-9E008BE669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fld id="{E6E2AD98-EC22-4E8A-AC06-B08A97F4F2BF}" type="slidenum">
              <a:rPr lang="en-US" altLang="zh-CN" smtClean="0">
                <a:solidFill>
                  <a:srgbClr val="000000"/>
                </a:solidFill>
                <a:latin typeface="Calibri" panose="020F0502020204030204" pitchFamily="34" charset="0"/>
              </a:rPr>
              <a:pPr>
                <a:buFontTx/>
                <a:buChar char="•"/>
              </a:pPr>
              <a:t>10</a:t>
            </a:fld>
            <a:endParaRPr lang="en-US" altLang="zh-CN">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ED37961-3958-5A06-C089-233F16A4BF72}"/>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9EBBCEA5-D63C-3221-A6B1-AAE121E6BF93}"/>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311565C4-4A89-B262-09B1-19A41D66943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D9883677-9FD2-4973-A1DA-5E1DE4DF4FAF}" type="slidenum">
              <a:rPr lang="zh-CN" altLang="en-US"/>
              <a:pPr>
                <a:defRPr/>
              </a:pPr>
              <a:t>‹#›</a:t>
            </a:fld>
            <a:endParaRPr lang="zh-CN" altLang="en-US"/>
          </a:p>
        </p:txBody>
      </p:sp>
    </p:spTree>
    <p:extLst>
      <p:ext uri="{BB962C8B-B14F-4D97-AF65-F5344CB8AC3E}">
        <p14:creationId xmlns:p14="http://schemas.microsoft.com/office/powerpoint/2010/main" val="5337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7069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DF8E96-6CEE-EE99-5056-26E49019EA05}"/>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3F4F72F5-54B0-99B4-E151-B685F6A025C4}"/>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7876036F-F41F-D743-47D0-38CCEDB995F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3D64B002-4F20-4FF5-A5E2-13B8572ECDF0}" type="slidenum">
              <a:rPr lang="zh-CN" altLang="en-US"/>
              <a:pPr>
                <a:defRPr/>
              </a:pPr>
              <a:t>‹#›</a:t>
            </a:fld>
            <a:endParaRPr lang="zh-CN" altLang="en-US"/>
          </a:p>
        </p:txBody>
      </p:sp>
    </p:spTree>
    <p:extLst>
      <p:ext uri="{BB962C8B-B14F-4D97-AF65-F5344CB8AC3E}">
        <p14:creationId xmlns:p14="http://schemas.microsoft.com/office/powerpoint/2010/main" val="256056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77234105-98E1-7D19-8406-26B170964E04}"/>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页脚占位符 5">
            <a:extLst>
              <a:ext uri="{FF2B5EF4-FFF2-40B4-BE49-F238E27FC236}">
                <a16:creationId xmlns:a16="http://schemas.microsoft.com/office/drawing/2014/main" id="{36C86FDA-27AC-A4B2-1770-BCBFDFF18FDF}"/>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EBE77DB-E67D-1E53-FFC7-327516E773E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FAFA5E4E-0ED5-40EF-973E-3F21A2C0620F}" type="slidenum">
              <a:rPr lang="zh-CN" altLang="en-US"/>
              <a:pPr>
                <a:defRPr/>
              </a:pPr>
              <a:t>‹#›</a:t>
            </a:fld>
            <a:endParaRPr lang="zh-CN" altLang="en-US"/>
          </a:p>
        </p:txBody>
      </p:sp>
    </p:spTree>
    <p:extLst>
      <p:ext uri="{BB962C8B-B14F-4D97-AF65-F5344CB8AC3E}">
        <p14:creationId xmlns:p14="http://schemas.microsoft.com/office/powerpoint/2010/main" val="40717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6FFE9F53-A044-F2F3-C13A-1D4712A2E84E}"/>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8" name="页脚占位符 7">
            <a:extLst>
              <a:ext uri="{FF2B5EF4-FFF2-40B4-BE49-F238E27FC236}">
                <a16:creationId xmlns:a16="http://schemas.microsoft.com/office/drawing/2014/main" id="{70326C46-F9E3-6186-886E-D65D68860574}"/>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9" name="灯片编号占位符 8">
            <a:extLst>
              <a:ext uri="{FF2B5EF4-FFF2-40B4-BE49-F238E27FC236}">
                <a16:creationId xmlns:a16="http://schemas.microsoft.com/office/drawing/2014/main" id="{35B868FA-ABDC-57BB-DA43-5E4CB8CCEE5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20F27AB4-DFEC-41C1-B27A-50C8EE9D88F4}" type="slidenum">
              <a:rPr lang="zh-CN" altLang="en-US"/>
              <a:pPr>
                <a:defRPr/>
              </a:pPr>
              <a:t>‹#›</a:t>
            </a:fld>
            <a:endParaRPr lang="zh-CN" altLang="en-US"/>
          </a:p>
        </p:txBody>
      </p:sp>
    </p:spTree>
    <p:extLst>
      <p:ext uri="{BB962C8B-B14F-4D97-AF65-F5344CB8AC3E}">
        <p14:creationId xmlns:p14="http://schemas.microsoft.com/office/powerpoint/2010/main" val="160812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55571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CCEC25-93DB-FCB3-E8C0-FB7785B25853}"/>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3" name="页脚占位符 2">
            <a:extLst>
              <a:ext uri="{FF2B5EF4-FFF2-40B4-BE49-F238E27FC236}">
                <a16:creationId xmlns:a16="http://schemas.microsoft.com/office/drawing/2014/main" id="{56DCE432-375D-0E92-184D-5E27BC1851A2}"/>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4" name="灯片编号占位符 3">
            <a:extLst>
              <a:ext uri="{FF2B5EF4-FFF2-40B4-BE49-F238E27FC236}">
                <a16:creationId xmlns:a16="http://schemas.microsoft.com/office/drawing/2014/main" id="{46B79BD6-EE21-0359-8C14-76DDA8C4DC3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9BC51683-9994-4401-BEA9-5943ECF5DE01}" type="slidenum">
              <a:rPr lang="zh-CN" altLang="en-US"/>
              <a:pPr>
                <a:defRPr/>
              </a:pPr>
              <a:t>‹#›</a:t>
            </a:fld>
            <a:endParaRPr lang="zh-CN" altLang="en-US"/>
          </a:p>
        </p:txBody>
      </p:sp>
    </p:spTree>
    <p:extLst>
      <p:ext uri="{BB962C8B-B14F-4D97-AF65-F5344CB8AC3E}">
        <p14:creationId xmlns:p14="http://schemas.microsoft.com/office/powerpoint/2010/main" val="37000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A7A313-29A1-C63F-7243-1E544ABC5DEE}"/>
              </a:ext>
            </a:extLst>
          </p:cNvPr>
          <p:cNvSpPr>
            <a:spLocks noGrp="1"/>
          </p:cNvSpPr>
          <p:nvPr>
            <p:ph type="title"/>
          </p:nvPr>
        </p:nvSpPr>
        <p:spPr>
          <a:xfrm>
            <a:off x="0" y="0"/>
            <a:ext cx="9144000" cy="692150"/>
          </a:xfrm>
          <a:prstGeom prst="rect">
            <a:avLst/>
          </a:prstGeom>
          <a:solidFill>
            <a:srgbClr val="0070C0"/>
          </a:solidFill>
        </p:spPr>
        <p:style>
          <a:lnRef idx="1">
            <a:schemeClr val="accent1"/>
          </a:lnRef>
          <a:fillRef idx="2">
            <a:schemeClr val="accent1"/>
          </a:fillRef>
          <a:effectRef idx="1">
            <a:schemeClr val="accent1"/>
          </a:effectRef>
          <a:fontRef idx="none"/>
        </p:style>
        <p:txBody>
          <a:bodyPr vert="horz" lIns="91440" tIns="45720" rIns="91440" bIns="45720" rtlCol="0" anchor="ctr">
            <a:noAutofit/>
          </a:bodyPr>
          <a:lstStyle/>
          <a:p>
            <a:r>
              <a:rPr lang="zh-CN" altLang="en-US" noProof="1"/>
              <a:t>单击此处编辑母版标题样式</a:t>
            </a:r>
          </a:p>
        </p:txBody>
      </p:sp>
      <p:sp>
        <p:nvSpPr>
          <p:cNvPr id="1027" name="文本占位符 2">
            <a:extLst>
              <a:ext uri="{FF2B5EF4-FFF2-40B4-BE49-F238E27FC236}">
                <a16:creationId xmlns:a16="http://schemas.microsoft.com/office/drawing/2014/main" id="{970D9317-AB2F-E52C-EBD3-A5693A233A81}"/>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a:extLst>
              <a:ext uri="{FF2B5EF4-FFF2-40B4-BE49-F238E27FC236}">
                <a16:creationId xmlns:a16="http://schemas.microsoft.com/office/drawing/2014/main" id="{60D1A73D-9767-43F9-749B-0579B8A6D516}"/>
              </a:ext>
            </a:extLst>
          </p:cNvPr>
          <p:cNvSpPr/>
          <p:nvPr/>
        </p:nvSpPr>
        <p:spPr>
          <a:xfrm>
            <a:off x="0" y="692150"/>
            <a:ext cx="9144000" cy="73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4" r:id="rId2"/>
    <p:sldLayoutId id="2147483947" r:id="rId3"/>
    <p:sldLayoutId id="2147483948" r:id="rId4"/>
    <p:sldLayoutId id="2147483949" r:id="rId5"/>
    <p:sldLayoutId id="2147483945" r:id="rId6"/>
    <p:sldLayoutId id="2147483950" r:id="rId7"/>
  </p:sldLayoutIdLst>
  <p:txStyles>
    <p:title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8.xml"/><Relationship Id="rId3" Type="http://schemas.openxmlformats.org/officeDocument/2006/relationships/image" Target="../media/image10.png"/><Relationship Id="rId7" Type="http://schemas.openxmlformats.org/officeDocument/2006/relationships/customXml" Target="../ink/ink5.xml"/><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customXml" Target="../ink/ink6.xml"/><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3.xml"/><Relationship Id="rId3" Type="http://schemas.openxmlformats.org/officeDocument/2006/relationships/image" Target="../media/image10.png"/><Relationship Id="rId7" Type="http://schemas.openxmlformats.org/officeDocument/2006/relationships/customXml" Target="../ink/ink10.xml"/><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customXml" Target="../ink/ink12.xml"/><Relationship Id="rId5" Type="http://schemas.openxmlformats.org/officeDocument/2006/relationships/customXml" Target="../ink/ink9.xml"/><Relationship Id="rId10" Type="http://schemas.openxmlformats.org/officeDocument/2006/relationships/image" Target="../media/image16.png"/><Relationship Id="rId4" Type="http://schemas.openxmlformats.org/officeDocument/2006/relationships/image" Target="../media/image20.png"/><Relationship Id="rId9" Type="http://schemas.openxmlformats.org/officeDocument/2006/relationships/customXml" Target="../ink/ink11.xml"/><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17.xml"/><Relationship Id="rId18" Type="http://schemas.openxmlformats.org/officeDocument/2006/relationships/image" Target="../media/image44.png"/><Relationship Id="rId3" Type="http://schemas.openxmlformats.org/officeDocument/2006/relationships/image" Target="../media/image10.png"/><Relationship Id="rId7" Type="http://schemas.openxmlformats.org/officeDocument/2006/relationships/customXml" Target="../ink/ink14.xml"/><Relationship Id="rId12" Type="http://schemas.openxmlformats.org/officeDocument/2006/relationships/image" Target="../media/image41.png"/><Relationship Id="rId17" Type="http://schemas.openxmlformats.org/officeDocument/2006/relationships/customXml" Target="../ink/ink19.xml"/><Relationship Id="rId2" Type="http://schemas.openxmlformats.org/officeDocument/2006/relationships/notesSlide" Target="../notesSlides/notesSlide36.xml"/><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customXml" Target="../ink/ink16.xml"/><Relationship Id="rId5" Type="http://schemas.openxmlformats.org/officeDocument/2006/relationships/image" Target="../media/image36.png"/><Relationship Id="rId15" Type="http://schemas.openxmlformats.org/officeDocument/2006/relationships/customXml" Target="../ink/ink18.xml"/><Relationship Id="rId10" Type="http://schemas.openxmlformats.org/officeDocument/2006/relationships/image" Target="../media/image40.png"/><Relationship Id="rId4" Type="http://schemas.openxmlformats.org/officeDocument/2006/relationships/image" Target="../media/image11.png"/><Relationship Id="rId9" Type="http://schemas.openxmlformats.org/officeDocument/2006/relationships/customXml" Target="../ink/ink15.xml"/><Relationship Id="rId1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EC773-F7BE-9EF6-9AC6-308E27E26676}"/>
              </a:ext>
            </a:extLst>
          </p:cNvPr>
          <p:cNvSpPr>
            <a:spLocks noGrp="1"/>
          </p:cNvSpPr>
          <p:nvPr>
            <p:ph type="ctrTitle"/>
          </p:nvPr>
        </p:nvSpPr>
        <p:spPr>
          <a:xfrm>
            <a:off x="0" y="1484313"/>
            <a:ext cx="9144000" cy="1470025"/>
          </a:xfrm>
        </p:spPr>
        <p:txBody>
          <a:bodyPr/>
          <a:lstStyle/>
          <a:p>
            <a:pPr eaLnBrk="1" fontAlgn="auto" hangingPunct="1">
              <a:spcAft>
                <a:spcPts val="0"/>
              </a:spcAft>
              <a:defRPr/>
            </a:pPr>
            <a:r>
              <a:rPr lang="zh-CN" altLang="en-US" sz="4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无线网络安全</a:t>
            </a:r>
          </a:p>
        </p:txBody>
      </p:sp>
      <p:sp>
        <p:nvSpPr>
          <p:cNvPr id="3" name="副标题 2">
            <a:extLst>
              <a:ext uri="{FF2B5EF4-FFF2-40B4-BE49-F238E27FC236}">
                <a16:creationId xmlns:a16="http://schemas.microsoft.com/office/drawing/2014/main" id="{70DD4C98-53D4-CCE9-D1C3-579E6534C74B}"/>
              </a:ext>
            </a:extLst>
          </p:cNvPr>
          <p:cNvSpPr>
            <a:spLocks noGrp="1"/>
          </p:cNvSpPr>
          <p:nvPr>
            <p:ph type="subTitle" idx="1"/>
          </p:nvPr>
        </p:nvSpPr>
        <p:spPr>
          <a:xfrm>
            <a:off x="15875" y="3429000"/>
            <a:ext cx="9109075" cy="2520950"/>
          </a:xfrm>
        </p:spPr>
        <p:txBody>
          <a:bodyPr rtlCol="0">
            <a:noAutofit/>
          </a:bodyPr>
          <a:lstStyle/>
          <a:p>
            <a:pPr eaLnBrk="1" fontAlgn="auto" hangingPunct="1">
              <a:spcBef>
                <a:spcPts val="0"/>
              </a:spcBef>
              <a:spcAft>
                <a:spcPts val="0"/>
              </a:spcAft>
              <a:defRPr/>
            </a:pPr>
            <a:r>
              <a:rPr lang="zh-CN" altLang="en-US" sz="2800" b="1" dirty="0">
                <a:solidFill>
                  <a:schemeClr val="tx1"/>
                </a:solidFill>
                <a:effectLst>
                  <a:outerShdw blurRad="38100" dist="38100" dir="2700000" algn="tl">
                    <a:srgbClr val="000000">
                      <a:alpha val="43137"/>
                    </a:srgbClr>
                  </a:outerShdw>
                </a:effectLst>
              </a:rPr>
              <a:t>张  磊</a:t>
            </a:r>
            <a:r>
              <a:rPr lang="zh-CN" altLang="en-US" sz="2800" dirty="0">
                <a:solidFill>
                  <a:schemeClr val="tx1"/>
                </a:solidFill>
                <a:effectLst>
                  <a:outerShdw blurRad="38100" dist="38100" dir="2700000" algn="tl">
                    <a:srgbClr val="000000">
                      <a:alpha val="43137"/>
                    </a:srgbClr>
                  </a:outerShdw>
                </a:effectLst>
              </a:rPr>
              <a:t> </a:t>
            </a:r>
            <a:endParaRPr lang="en-US" altLang="zh-CN" sz="2400" dirty="0">
              <a:solidFill>
                <a:schemeClr val="tx1"/>
              </a:solidFill>
              <a:effectLst>
                <a:outerShdw blurRad="38100" dist="38100" dir="2700000" algn="tl">
                  <a:srgbClr val="000000">
                    <a:alpha val="43137"/>
                  </a:srgbClr>
                </a:outerShdw>
              </a:effectLst>
            </a:endParaRPr>
          </a:p>
          <a:p>
            <a:pPr eaLnBrk="1" fontAlgn="auto" hangingPunct="1">
              <a:spcBef>
                <a:spcPts val="24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密码与网络安全系</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计算机科学与软件工程学院</a:t>
            </a:r>
            <a:endParaRPr lang="en-US" altLang="zh-CN" sz="10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华东师范大学 </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endParaRPr lang="zh-CN" altLang="en-US" sz="2400" dirty="0">
              <a:solidFill>
                <a:schemeClr val="tx1"/>
              </a:solidFill>
              <a:effectLst>
                <a:outerShdw blurRad="38100" dist="38100" dir="2700000" algn="tl">
                  <a:srgbClr val="000000">
                    <a:alpha val="43137"/>
                  </a:srgbClr>
                </a:outerShdw>
              </a:effectLst>
            </a:endParaRPr>
          </a:p>
        </p:txBody>
      </p:sp>
    </p:spTree>
  </p:cSld>
  <p:clrMapOvr>
    <a:masterClrMapping/>
  </p:clrMapOvr>
  <p:transition advTm="695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030FF7F-7BBB-1166-E6B2-C998D086B958}"/>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8749BBB9-7CAD-67D1-2FAB-68578DBA24C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26628" name="TextBox 49">
            <a:extLst>
              <a:ext uri="{FF2B5EF4-FFF2-40B4-BE49-F238E27FC236}">
                <a16:creationId xmlns:a16="http://schemas.microsoft.com/office/drawing/2014/main" id="{A2EF48CF-B7F6-C5E9-11D1-975722828779}"/>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架构：客户</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服务器架构训练流程</a:t>
            </a:r>
          </a:p>
        </p:txBody>
      </p:sp>
      <p:sp>
        <p:nvSpPr>
          <p:cNvPr id="26629" name="文本框 14">
            <a:extLst>
              <a:ext uri="{FF2B5EF4-FFF2-40B4-BE49-F238E27FC236}">
                <a16:creationId xmlns:a16="http://schemas.microsoft.com/office/drawing/2014/main" id="{BBAA7609-DC64-0422-BB0A-922BED9F5F5F}"/>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26630" name="文本框 3">
            <a:extLst>
              <a:ext uri="{FF2B5EF4-FFF2-40B4-BE49-F238E27FC236}">
                <a16:creationId xmlns:a16="http://schemas.microsoft.com/office/drawing/2014/main" id="{71C0A1B3-ABC5-486D-DD0D-7825EF458D08}"/>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26631" name="灯片编号占位符 11">
            <a:extLst>
              <a:ext uri="{FF2B5EF4-FFF2-40B4-BE49-F238E27FC236}">
                <a16:creationId xmlns:a16="http://schemas.microsoft.com/office/drawing/2014/main" id="{36FC7E40-C6E1-DC15-7814-83B0B5E12A95}"/>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8F3A198-17FC-4FAB-AE04-EFECAC026D8B}" type="slidenum">
              <a:rPr lang="zh-CN" altLang="en-US" sz="1800">
                <a:latin typeface="Calibri" panose="020F0502020204030204" pitchFamily="34" charset="0"/>
                <a:ea typeface="宋体" panose="02010600030101010101" pitchFamily="2" charset="-122"/>
              </a:rPr>
              <a:pPr>
                <a:spcBef>
                  <a:spcPct val="0"/>
                </a:spcBef>
                <a:buFontTx/>
                <a:buNone/>
              </a:pPr>
              <a:t>10</a:t>
            </a:fld>
            <a:endParaRPr lang="zh-CN" altLang="en-US" sz="1800">
              <a:latin typeface="Calibri" panose="020F0502020204030204" pitchFamily="34" charset="0"/>
              <a:ea typeface="宋体" panose="02010600030101010101" pitchFamily="2" charset="-122"/>
            </a:endParaRPr>
          </a:p>
        </p:txBody>
      </p:sp>
      <p:grpSp>
        <p:nvGrpSpPr>
          <p:cNvPr id="26632" name="组合 17">
            <a:extLst>
              <a:ext uri="{FF2B5EF4-FFF2-40B4-BE49-F238E27FC236}">
                <a16:creationId xmlns:a16="http://schemas.microsoft.com/office/drawing/2014/main" id="{6422B108-0138-52D3-8F5F-BD0A6EA7316E}"/>
              </a:ext>
            </a:extLst>
          </p:cNvPr>
          <p:cNvGrpSpPr>
            <a:grpSpLocks/>
          </p:cNvGrpSpPr>
          <p:nvPr/>
        </p:nvGrpSpPr>
        <p:grpSpPr bwMode="auto">
          <a:xfrm>
            <a:off x="471488" y="2119313"/>
            <a:ext cx="8229600" cy="4637087"/>
            <a:chOff x="5688608" y="1751852"/>
            <a:chExt cx="6336443" cy="3570253"/>
          </a:xfrm>
        </p:grpSpPr>
        <p:grpSp>
          <p:nvGrpSpPr>
            <p:cNvPr id="26634" name="组合 18">
              <a:extLst>
                <a:ext uri="{FF2B5EF4-FFF2-40B4-BE49-F238E27FC236}">
                  <a16:creationId xmlns:a16="http://schemas.microsoft.com/office/drawing/2014/main" id="{6062982A-960A-F0F0-2507-54E490D5680B}"/>
                </a:ext>
              </a:extLst>
            </p:cNvPr>
            <p:cNvGrpSpPr>
              <a:grpSpLocks/>
            </p:cNvGrpSpPr>
            <p:nvPr/>
          </p:nvGrpSpPr>
          <p:grpSpPr bwMode="auto">
            <a:xfrm>
              <a:off x="5875833" y="1751852"/>
              <a:ext cx="6149218" cy="3570253"/>
              <a:chOff x="5902036" y="2805148"/>
              <a:chExt cx="6149218" cy="3570253"/>
            </a:xfrm>
          </p:grpSpPr>
          <p:pic>
            <p:nvPicPr>
              <p:cNvPr id="26638" name="Picture 2">
                <a:extLst>
                  <a:ext uri="{FF2B5EF4-FFF2-40B4-BE49-F238E27FC236}">
                    <a16:creationId xmlns:a16="http://schemas.microsoft.com/office/drawing/2014/main" id="{6B7501B4-0A7B-4E6D-5282-9D2117D35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998"/>
              <a:stretch>
                <a:fillRect/>
              </a:stretch>
            </p:blipFill>
            <p:spPr bwMode="auto">
              <a:xfrm>
                <a:off x="5902036" y="2805148"/>
                <a:ext cx="6149218" cy="357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文本框 23">
                <a:extLst>
                  <a:ext uri="{FF2B5EF4-FFF2-40B4-BE49-F238E27FC236}">
                    <a16:creationId xmlns:a16="http://schemas.microsoft.com/office/drawing/2014/main" id="{B63A49BB-B512-CF69-C8B2-D4480BA7EC86}"/>
                  </a:ext>
                </a:extLst>
              </p:cNvPr>
              <p:cNvSpPr txBox="1">
                <a:spLocks noChangeArrowheads="1"/>
              </p:cNvSpPr>
              <p:nvPr/>
            </p:nvSpPr>
            <p:spPr bwMode="auto">
              <a:xfrm>
                <a:off x="7106407" y="2947782"/>
                <a:ext cx="105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微软雅黑" panose="020B0503020204020204" pitchFamily="34" charset="-122"/>
                    <a:ea typeface="微软雅黑" panose="020B0503020204020204" pitchFamily="34" charset="-122"/>
                  </a:rPr>
                  <a:t>聚合器</a:t>
                </a:r>
              </a:p>
            </p:txBody>
          </p:sp>
          <p:sp>
            <p:nvSpPr>
              <p:cNvPr id="26640" name="文本框 24">
                <a:extLst>
                  <a:ext uri="{FF2B5EF4-FFF2-40B4-BE49-F238E27FC236}">
                    <a16:creationId xmlns:a16="http://schemas.microsoft.com/office/drawing/2014/main" id="{CF538A0E-5A8F-4A10-0460-2F3B5677045B}"/>
                  </a:ext>
                </a:extLst>
              </p:cNvPr>
              <p:cNvSpPr txBox="1">
                <a:spLocks noChangeArrowheads="1"/>
              </p:cNvSpPr>
              <p:nvPr/>
            </p:nvSpPr>
            <p:spPr bwMode="auto">
              <a:xfrm>
                <a:off x="6078984" y="5860710"/>
                <a:ext cx="105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微软雅黑" panose="020B0503020204020204" pitchFamily="34" charset="-122"/>
                    <a:ea typeface="微软雅黑" panose="020B0503020204020204" pitchFamily="34" charset="-122"/>
                  </a:rPr>
                  <a:t>参与方</a:t>
                </a:r>
                <a:r>
                  <a:rPr kumimoji="1" lang="en-US" altLang="zh-CN" b="1">
                    <a:latin typeface="微软雅黑" panose="020B0503020204020204" pitchFamily="34" charset="-122"/>
                    <a:ea typeface="微软雅黑" panose="020B0503020204020204" pitchFamily="34" charset="-122"/>
                  </a:rPr>
                  <a:t>1</a:t>
                </a:r>
                <a:endParaRPr kumimoji="1" lang="zh-CN" altLang="en-US" b="1">
                  <a:latin typeface="微软雅黑" panose="020B0503020204020204" pitchFamily="34" charset="-122"/>
                  <a:ea typeface="微软雅黑" panose="020B0503020204020204" pitchFamily="34" charset="-122"/>
                </a:endParaRPr>
              </a:p>
            </p:txBody>
          </p:sp>
          <p:sp>
            <p:nvSpPr>
              <p:cNvPr id="26641" name="文本框 25">
                <a:extLst>
                  <a:ext uri="{FF2B5EF4-FFF2-40B4-BE49-F238E27FC236}">
                    <a16:creationId xmlns:a16="http://schemas.microsoft.com/office/drawing/2014/main" id="{AAD0D353-BD59-23D2-5A87-65EB490F73A3}"/>
                  </a:ext>
                </a:extLst>
              </p:cNvPr>
              <p:cNvSpPr txBox="1">
                <a:spLocks noChangeArrowheads="1"/>
              </p:cNvSpPr>
              <p:nvPr/>
            </p:nvSpPr>
            <p:spPr bwMode="auto">
              <a:xfrm>
                <a:off x="7817916" y="5860710"/>
                <a:ext cx="105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微软雅黑" panose="020B0503020204020204" pitchFamily="34" charset="-122"/>
                    <a:ea typeface="微软雅黑" panose="020B0503020204020204" pitchFamily="34" charset="-122"/>
                  </a:rPr>
                  <a:t>参与方</a:t>
                </a:r>
                <a:r>
                  <a:rPr kumimoji="1" lang="en-US" altLang="zh-CN" b="1">
                    <a:latin typeface="微软雅黑" panose="020B0503020204020204" pitchFamily="34" charset="-122"/>
                    <a:ea typeface="微软雅黑" panose="020B0503020204020204" pitchFamily="34" charset="-122"/>
                  </a:rPr>
                  <a:t>2</a:t>
                </a:r>
                <a:endParaRPr kumimoji="1" lang="zh-CN" altLang="en-US" b="1">
                  <a:latin typeface="微软雅黑" panose="020B0503020204020204" pitchFamily="34" charset="-122"/>
                  <a:ea typeface="微软雅黑" panose="020B0503020204020204" pitchFamily="34" charset="-122"/>
                </a:endParaRPr>
              </a:p>
            </p:txBody>
          </p:sp>
          <p:sp>
            <p:nvSpPr>
              <p:cNvPr id="26642" name="文本框 26">
                <a:extLst>
                  <a:ext uri="{FF2B5EF4-FFF2-40B4-BE49-F238E27FC236}">
                    <a16:creationId xmlns:a16="http://schemas.microsoft.com/office/drawing/2014/main" id="{4201247E-1D10-6559-267B-8335518C58F0}"/>
                  </a:ext>
                </a:extLst>
              </p:cNvPr>
              <p:cNvSpPr txBox="1">
                <a:spLocks noChangeArrowheads="1"/>
              </p:cNvSpPr>
              <p:nvPr/>
            </p:nvSpPr>
            <p:spPr bwMode="auto">
              <a:xfrm>
                <a:off x="9617340" y="5860710"/>
                <a:ext cx="105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微软雅黑" panose="020B0503020204020204" pitchFamily="34" charset="-122"/>
                    <a:ea typeface="微软雅黑" panose="020B0503020204020204" pitchFamily="34" charset="-122"/>
                  </a:rPr>
                  <a:t>参与方</a:t>
                </a:r>
                <a:r>
                  <a:rPr kumimoji="1" lang="en-US" altLang="zh-CN" b="1">
                    <a:latin typeface="微软雅黑" panose="020B0503020204020204" pitchFamily="34" charset="-122"/>
                    <a:ea typeface="微软雅黑" panose="020B0503020204020204" pitchFamily="34" charset="-122"/>
                  </a:rPr>
                  <a:t>K</a:t>
                </a:r>
                <a:endParaRPr kumimoji="1" lang="zh-CN" altLang="en-US" b="1">
                  <a:latin typeface="微软雅黑" panose="020B0503020204020204" pitchFamily="34" charset="-122"/>
                  <a:ea typeface="微软雅黑" panose="020B0503020204020204" pitchFamily="34" charset="-122"/>
                </a:endParaRPr>
              </a:p>
            </p:txBody>
          </p:sp>
          <p:pic>
            <p:nvPicPr>
              <p:cNvPr id="26643" name="图片 27">
                <a:extLst>
                  <a:ext uri="{FF2B5EF4-FFF2-40B4-BE49-F238E27FC236}">
                    <a16:creationId xmlns:a16="http://schemas.microsoft.com/office/drawing/2014/main" id="{29FAEA01-29B4-CE55-6F90-02D43F4C4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2593" y="2955476"/>
                <a:ext cx="850483" cy="56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9">
              <a:extLst>
                <a:ext uri="{FF2B5EF4-FFF2-40B4-BE49-F238E27FC236}">
                  <a16:creationId xmlns:a16="http://schemas.microsoft.com/office/drawing/2014/main" id="{E9F78D8B-B004-5E41-62A2-B7F936D1D103}"/>
                </a:ext>
              </a:extLst>
            </p:cNvPr>
            <p:cNvSpPr txBox="1">
              <a:spLocks noRot="1" noChangeAspect="1" noMove="1" noResize="1" noEditPoints="1" noAdjustHandles="1" noChangeArrowheads="1" noChangeShapeType="1" noTextEdit="1"/>
            </p:cNvSpPr>
            <p:nvPr/>
          </p:nvSpPr>
          <p:spPr>
            <a:xfrm>
              <a:off x="5688608" y="2295111"/>
              <a:ext cx="1929517" cy="439800"/>
            </a:xfrm>
            <a:prstGeom prst="rect">
              <a:avLst/>
            </a:prstGeom>
            <a:blipFill>
              <a:blip r:embed="rId5"/>
              <a:stretch>
                <a:fillRect l="-1946"/>
              </a:stretch>
            </a:blipFill>
          </p:spPr>
          <p:txBody>
            <a:bodyPr/>
            <a:lstStyle/>
            <a:p>
              <a:r>
                <a:rPr lang="zh-CN" altLang="en-US">
                  <a:noFill/>
                </a:rPr>
                <a:t> </a:t>
              </a:r>
            </a:p>
          </p:txBody>
        </p:sp>
        <p:sp>
          <p:nvSpPr>
            <p:cNvPr id="26636" name="矩形 20">
              <a:extLst>
                <a:ext uri="{FF2B5EF4-FFF2-40B4-BE49-F238E27FC236}">
                  <a16:creationId xmlns:a16="http://schemas.microsoft.com/office/drawing/2014/main" id="{5EA6E16E-FD94-ABD8-28A3-6D0717D362BA}"/>
                </a:ext>
              </a:extLst>
            </p:cNvPr>
            <p:cNvSpPr>
              <a:spLocks noChangeArrowheads="1"/>
            </p:cNvSpPr>
            <p:nvPr/>
          </p:nvSpPr>
          <p:spPr bwMode="auto">
            <a:xfrm>
              <a:off x="9989691" y="1912754"/>
              <a:ext cx="1930503" cy="10862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endParaRPr kumimoji="1" lang="zh-CN" altLang="en-US" sz="240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849F35C-F5E9-21EB-1656-5B0F0C707104}"/>
                </a:ext>
              </a:extLst>
            </p:cNvPr>
            <p:cNvSpPr txBox="1"/>
            <p:nvPr/>
          </p:nvSpPr>
          <p:spPr>
            <a:xfrm>
              <a:off x="10119473" y="1870412"/>
              <a:ext cx="1790681" cy="1200270"/>
            </a:xfrm>
            <a:prstGeom prst="rect">
              <a:avLst/>
            </a:prstGeom>
            <a:noFill/>
          </p:spPr>
          <p:txBody>
            <a:bodyPr>
              <a:spAutoFit/>
            </a:bodyPr>
            <a:lstStyle/>
            <a:p>
              <a:pPr>
                <a:defRPr/>
              </a:pPr>
              <a:r>
                <a:rPr kumimoji="1" lang="en-US" altLang="zh-CN" b="1" dirty="0">
                  <a:solidFill>
                    <a:srgbClr val="FF0000"/>
                  </a:solidFill>
                  <a:latin typeface="微软雅黑" panose="020B0503020204020204" pitchFamily="34" charset="-122"/>
                  <a:ea typeface="微软雅黑" panose="020B0503020204020204" pitchFamily="34" charset="-122"/>
                </a:rPr>
                <a:t>1.</a:t>
              </a:r>
              <a:r>
                <a:rPr kumimoji="1" lang="zh-CN" altLang="en-US" b="1" dirty="0">
                  <a:solidFill>
                    <a:srgbClr val="FF0000"/>
                  </a:solidFill>
                  <a:latin typeface="微软雅黑" panose="020B0503020204020204" pitchFamily="34" charset="-122"/>
                  <a:ea typeface="微软雅黑" panose="020B0503020204020204" pitchFamily="34" charset="-122"/>
                </a:rPr>
                <a:t>上传本地模型</a:t>
              </a:r>
              <a:endParaRPr kumimoji="1" lang="en-US" altLang="zh-CN" b="1" dirty="0">
                <a:solidFill>
                  <a:srgbClr val="FF0000"/>
                </a:solidFill>
                <a:latin typeface="微软雅黑" panose="020B0503020204020204" pitchFamily="34" charset="-122"/>
                <a:ea typeface="微软雅黑" panose="020B0503020204020204" pitchFamily="34" charset="-122"/>
              </a:endParaRPr>
            </a:p>
            <a:p>
              <a:pPr>
                <a:defRPr/>
              </a:pPr>
              <a:r>
                <a:rPr kumimoji="1" lang="en-US" altLang="zh-CN" b="1" dirty="0">
                  <a:solidFill>
                    <a:srgbClr val="92D050"/>
                  </a:solidFill>
                  <a:latin typeface="微软雅黑" panose="020B0503020204020204" pitchFamily="34" charset="-122"/>
                  <a:ea typeface="微软雅黑" panose="020B0503020204020204" pitchFamily="34" charset="-122"/>
                </a:rPr>
                <a:t>2.</a:t>
              </a:r>
              <a:r>
                <a:rPr kumimoji="1" lang="zh-CN" altLang="en-US" b="1" dirty="0">
                  <a:solidFill>
                    <a:srgbClr val="92D050"/>
                  </a:solidFill>
                  <a:latin typeface="微软雅黑" panose="020B0503020204020204" pitchFamily="34" charset="-122"/>
                  <a:ea typeface="微软雅黑" panose="020B0503020204020204" pitchFamily="34" charset="-122"/>
                </a:rPr>
                <a:t>聚合器聚合</a:t>
              </a:r>
              <a:endParaRPr kumimoji="1" lang="en-US" altLang="zh-CN" b="1" dirty="0">
                <a:solidFill>
                  <a:srgbClr val="92D050"/>
                </a:solidFill>
                <a:latin typeface="微软雅黑" panose="020B0503020204020204" pitchFamily="34" charset="-122"/>
                <a:ea typeface="微软雅黑" panose="020B0503020204020204" pitchFamily="34" charset="-122"/>
              </a:endParaRPr>
            </a:p>
            <a:p>
              <a:pPr>
                <a:defRPr/>
              </a:pPr>
              <a:r>
                <a:rPr kumimoji="1" lang="en-US" altLang="zh-CN" b="1" dirty="0">
                  <a:solidFill>
                    <a:srgbClr val="0070C0"/>
                  </a:solidFill>
                  <a:latin typeface="微软雅黑" panose="020B0503020204020204" pitchFamily="34" charset="-122"/>
                  <a:ea typeface="微软雅黑" panose="020B0503020204020204" pitchFamily="34" charset="-122"/>
                </a:rPr>
                <a:t>3.</a:t>
              </a:r>
              <a:r>
                <a:rPr kumimoji="1" lang="zh-CN" altLang="en-US" b="1" dirty="0">
                  <a:solidFill>
                    <a:srgbClr val="0070C0"/>
                  </a:solidFill>
                  <a:latin typeface="微软雅黑" panose="020B0503020204020204" pitchFamily="34" charset="-122"/>
                  <a:ea typeface="微软雅黑" panose="020B0503020204020204" pitchFamily="34" charset="-122"/>
                </a:rPr>
                <a:t>返回模型更新</a:t>
              </a:r>
              <a:endParaRPr kumimoji="1" lang="en-US" altLang="zh-CN" b="1" dirty="0">
                <a:solidFill>
                  <a:srgbClr val="0070C0"/>
                </a:solidFill>
                <a:latin typeface="微软雅黑" panose="020B0503020204020204" pitchFamily="34" charset="-122"/>
                <a:ea typeface="微软雅黑" panose="020B0503020204020204" pitchFamily="34" charset="-122"/>
              </a:endParaRPr>
            </a:p>
            <a:p>
              <a:pPr>
                <a:defRPr/>
              </a:pPr>
              <a:r>
                <a:rPr kumimoji="1" lang="en-US" altLang="zh-CN" b="1" dirty="0">
                  <a:solidFill>
                    <a:schemeClr val="accent2">
                      <a:lumMod val="50000"/>
                    </a:schemeClr>
                  </a:solidFill>
                  <a:latin typeface="微软雅黑" panose="020B0503020204020204" pitchFamily="34" charset="-122"/>
                  <a:ea typeface="微软雅黑" panose="020B0503020204020204" pitchFamily="34" charset="-122"/>
                </a:rPr>
                <a:t>4.</a:t>
              </a:r>
              <a:r>
                <a:rPr kumimoji="1" lang="zh-CN" altLang="en-US" b="1" dirty="0">
                  <a:solidFill>
                    <a:schemeClr val="accent2">
                      <a:lumMod val="50000"/>
                    </a:schemeClr>
                  </a:solidFill>
                  <a:latin typeface="微软雅黑" panose="020B0503020204020204" pitchFamily="34" charset="-122"/>
                  <a:ea typeface="微软雅黑" panose="020B0503020204020204" pitchFamily="34" charset="-122"/>
                </a:rPr>
                <a:t>更新本地模型</a:t>
              </a:r>
            </a:p>
          </p:txBody>
        </p:sp>
      </p:grpSp>
      <p:sp>
        <p:nvSpPr>
          <p:cNvPr id="26633" name="文本框 28">
            <a:extLst>
              <a:ext uri="{FF2B5EF4-FFF2-40B4-BE49-F238E27FC236}">
                <a16:creationId xmlns:a16="http://schemas.microsoft.com/office/drawing/2014/main" id="{9B60AC0F-0CA6-1EF8-5993-DB55B700DAF4}"/>
              </a:ext>
            </a:extLst>
          </p:cNvPr>
          <p:cNvSpPr txBox="1">
            <a:spLocks noChangeArrowheads="1"/>
          </p:cNvSpPr>
          <p:nvPr/>
        </p:nvSpPr>
        <p:spPr bwMode="auto">
          <a:xfrm>
            <a:off x="303213" y="1609725"/>
            <a:ext cx="5199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具体操作流程图见下：</a:t>
            </a:r>
          </a:p>
        </p:txBody>
      </p:sp>
    </p:spTree>
  </p:cSld>
  <p:clrMapOvr>
    <a:masterClrMapping/>
  </p:clrMapOvr>
  <p:transition advTm="1678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685E5A7D-A858-D983-5678-B0B92EDA5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3" t="6010" r="17555" b="18053"/>
          <a:stretch>
            <a:fillRect/>
          </a:stretch>
        </p:blipFill>
        <p:spPr bwMode="auto">
          <a:xfrm>
            <a:off x="5600700" y="2825750"/>
            <a:ext cx="3433763" cy="203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0" name="Rectangle 2">
            <a:extLst>
              <a:ext uri="{FF2B5EF4-FFF2-40B4-BE49-F238E27FC236}">
                <a16:creationId xmlns:a16="http://schemas.microsoft.com/office/drawing/2014/main" id="{5284D114-78BC-F909-390A-E1D790FCF933}"/>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28676" name="Text Box 3">
            <a:extLst>
              <a:ext uri="{FF2B5EF4-FFF2-40B4-BE49-F238E27FC236}">
                <a16:creationId xmlns:a16="http://schemas.microsoft.com/office/drawing/2014/main" id="{34EFA1CF-1763-020C-B0E7-2BAF55F6227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28677" name="TextBox 49">
            <a:extLst>
              <a:ext uri="{FF2B5EF4-FFF2-40B4-BE49-F238E27FC236}">
                <a16:creationId xmlns:a16="http://schemas.microsoft.com/office/drawing/2014/main" id="{F31FCF11-20A7-31E9-A139-1755B495B9E7}"/>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架构：客户</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服务器架构训练流程</a:t>
            </a:r>
          </a:p>
        </p:txBody>
      </p:sp>
      <p:sp>
        <p:nvSpPr>
          <p:cNvPr id="28678" name="文本框 3">
            <a:extLst>
              <a:ext uri="{FF2B5EF4-FFF2-40B4-BE49-F238E27FC236}">
                <a16:creationId xmlns:a16="http://schemas.microsoft.com/office/drawing/2014/main" id="{B5281F82-AF06-48BD-C9B2-BF845B8C03B6}"/>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28679" name="灯片编号占位符 11">
            <a:extLst>
              <a:ext uri="{FF2B5EF4-FFF2-40B4-BE49-F238E27FC236}">
                <a16:creationId xmlns:a16="http://schemas.microsoft.com/office/drawing/2014/main" id="{B9997086-C5A7-3A1B-3F9E-18105795414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B609557-16EE-41FA-9C17-4B29964BE2C1}" type="slidenum">
              <a:rPr lang="zh-CN" altLang="en-US" sz="1800">
                <a:latin typeface="Calibri" panose="020F0502020204030204" pitchFamily="34" charset="0"/>
                <a:ea typeface="宋体" panose="02010600030101010101" pitchFamily="2" charset="-122"/>
              </a:rPr>
              <a:pPr>
                <a:spcBef>
                  <a:spcPct val="0"/>
                </a:spcBef>
                <a:buFontTx/>
                <a:buNone/>
              </a:pPr>
              <a:t>11</a:t>
            </a:fld>
            <a:endParaRPr lang="zh-CN" altLang="en-US" sz="1800">
              <a:latin typeface="Calibri" panose="020F0502020204030204" pitchFamily="34" charset="0"/>
              <a:ea typeface="宋体" panose="02010600030101010101" pitchFamily="2" charset="-122"/>
            </a:endParaRPr>
          </a:p>
        </p:txBody>
      </p:sp>
      <p:sp>
        <p:nvSpPr>
          <p:cNvPr id="2" name="内容占位符 11">
            <a:extLst>
              <a:ext uri="{FF2B5EF4-FFF2-40B4-BE49-F238E27FC236}">
                <a16:creationId xmlns:a16="http://schemas.microsoft.com/office/drawing/2014/main" id="{DEDE4310-7B09-74C5-8FB4-057136B21AC5}"/>
              </a:ext>
            </a:extLst>
          </p:cNvPr>
          <p:cNvSpPr txBox="1">
            <a:spLocks noRot="1" noChangeAspect="1" noMove="1" noResize="1" noEditPoints="1" noAdjustHandles="1" noChangeArrowheads="1" noChangeShapeType="1" noTextEdit="1"/>
          </p:cNvSpPr>
          <p:nvPr/>
        </p:nvSpPr>
        <p:spPr>
          <a:xfrm>
            <a:off x="285122" y="1746251"/>
            <a:ext cx="5315009" cy="4423064"/>
          </a:xfrm>
          <a:prstGeom prst="rect">
            <a:avLst/>
          </a:prstGeom>
          <a:blipFill>
            <a:blip r:embed="rId4"/>
            <a:stretch>
              <a:fillRect l="-1835" r="-459"/>
            </a:stretch>
          </a:blipFill>
        </p:spPr>
        <p:txBody>
          <a:bodyPr/>
          <a:lstStyle/>
          <a:p>
            <a:r>
              <a:rPr lang="zh-CN" altLang="en-US" dirty="0">
                <a:noFill/>
              </a:rPr>
              <a:t> </a:t>
            </a:r>
          </a:p>
        </p:txBody>
      </p:sp>
      <mc:AlternateContent xmlns:mc="http://schemas.openxmlformats.org/markup-compatibility/2006" xmlns:p14="http://schemas.microsoft.com/office/powerpoint/2010/main">
        <mc:Choice Requires="p14">
          <p:contentPart p14:bwMode="auto" r:id="rId5">
            <p14:nvContentPartPr>
              <p14:cNvPr id="19" name="墨迹 18">
                <a:extLst>
                  <a:ext uri="{FF2B5EF4-FFF2-40B4-BE49-F238E27FC236}">
                    <a16:creationId xmlns:a16="http://schemas.microsoft.com/office/drawing/2014/main" id="{1AE79453-7F74-1D82-E7B5-60F1FB873F9E}"/>
                  </a:ext>
                </a:extLst>
              </p14:cNvPr>
              <p14:cNvContentPartPr/>
              <p14:nvPr/>
            </p14:nvContentPartPr>
            <p14:xfrm>
              <a:off x="8600895" y="3047565"/>
              <a:ext cx="360" cy="360"/>
            </p14:xfrm>
          </p:contentPart>
        </mc:Choice>
        <mc:Fallback xmlns="">
          <p:pic>
            <p:nvPicPr>
              <p:cNvPr id="19" name="墨迹 18">
                <a:extLst>
                  <a:ext uri="{FF2B5EF4-FFF2-40B4-BE49-F238E27FC236}">
                    <a16:creationId xmlns:a16="http://schemas.microsoft.com/office/drawing/2014/main" id="{1AE79453-7F74-1D82-E7B5-60F1FB873F9E}"/>
                  </a:ext>
                </a:extLst>
              </p:cNvPr>
              <p:cNvPicPr/>
              <p:nvPr/>
            </p:nvPicPr>
            <p:blipFill>
              <a:blip r:embed="rId6"/>
              <a:stretch>
                <a:fillRect/>
              </a:stretch>
            </p:blipFill>
            <p:spPr>
              <a:xfrm>
                <a:off x="8591895" y="30385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墨迹 38">
                <a:extLst>
                  <a:ext uri="{FF2B5EF4-FFF2-40B4-BE49-F238E27FC236}">
                    <a16:creationId xmlns:a16="http://schemas.microsoft.com/office/drawing/2014/main" id="{9F54B241-8698-D2BA-3692-53A4AB5DB6C3}"/>
                  </a:ext>
                </a:extLst>
              </p14:cNvPr>
              <p14:cNvContentPartPr/>
              <p14:nvPr/>
            </p14:nvContentPartPr>
            <p14:xfrm>
              <a:off x="8266095" y="2770035"/>
              <a:ext cx="697680" cy="766440"/>
            </p14:xfrm>
          </p:contentPart>
        </mc:Choice>
        <mc:Fallback xmlns="">
          <p:pic>
            <p:nvPicPr>
              <p:cNvPr id="39" name="墨迹 38">
                <a:extLst>
                  <a:ext uri="{FF2B5EF4-FFF2-40B4-BE49-F238E27FC236}">
                    <a16:creationId xmlns:a16="http://schemas.microsoft.com/office/drawing/2014/main" id="{9F54B241-8698-D2BA-3692-53A4AB5DB6C3}"/>
                  </a:ext>
                </a:extLst>
              </p:cNvPr>
              <p:cNvPicPr/>
              <p:nvPr/>
            </p:nvPicPr>
            <p:blipFill>
              <a:blip r:embed="rId8"/>
              <a:stretch>
                <a:fillRect/>
              </a:stretch>
            </p:blipFill>
            <p:spPr>
              <a:xfrm>
                <a:off x="8230095" y="2734035"/>
                <a:ext cx="76932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墨迹 39">
                <a:extLst>
                  <a:ext uri="{FF2B5EF4-FFF2-40B4-BE49-F238E27FC236}">
                    <a16:creationId xmlns:a16="http://schemas.microsoft.com/office/drawing/2014/main" id="{633D523C-CE99-2FE8-C07E-77174D7A3C7C}"/>
                  </a:ext>
                </a:extLst>
              </p14:cNvPr>
              <p14:cNvContentPartPr/>
              <p14:nvPr/>
            </p14:nvContentPartPr>
            <p14:xfrm>
              <a:off x="8952615" y="2744115"/>
              <a:ext cx="49320" cy="740520"/>
            </p14:xfrm>
          </p:contentPart>
        </mc:Choice>
        <mc:Fallback xmlns="">
          <p:pic>
            <p:nvPicPr>
              <p:cNvPr id="40" name="墨迹 39">
                <a:extLst>
                  <a:ext uri="{FF2B5EF4-FFF2-40B4-BE49-F238E27FC236}">
                    <a16:creationId xmlns:a16="http://schemas.microsoft.com/office/drawing/2014/main" id="{633D523C-CE99-2FE8-C07E-77174D7A3C7C}"/>
                  </a:ext>
                </a:extLst>
              </p:cNvPr>
              <p:cNvPicPr/>
              <p:nvPr/>
            </p:nvPicPr>
            <p:blipFill>
              <a:blip r:embed="rId10"/>
              <a:stretch>
                <a:fillRect/>
              </a:stretch>
            </p:blipFill>
            <p:spPr>
              <a:xfrm>
                <a:off x="8916615" y="2708115"/>
                <a:ext cx="120960" cy="812160"/>
              </a:xfrm>
              <a:prstGeom prst="rect">
                <a:avLst/>
              </a:prstGeom>
            </p:spPr>
          </p:pic>
        </mc:Fallback>
      </mc:AlternateContent>
      <p:sp>
        <p:nvSpPr>
          <p:cNvPr id="3" name="矩形 2">
            <a:extLst>
              <a:ext uri="{FF2B5EF4-FFF2-40B4-BE49-F238E27FC236}">
                <a16:creationId xmlns:a16="http://schemas.microsoft.com/office/drawing/2014/main" id="{05AD019F-A475-4FFC-278B-A668BD52837F}"/>
              </a:ext>
            </a:extLst>
          </p:cNvPr>
          <p:cNvSpPr/>
          <p:nvPr/>
        </p:nvSpPr>
        <p:spPr>
          <a:xfrm>
            <a:off x="349250" y="5969000"/>
            <a:ext cx="8569325" cy="490538"/>
          </a:xfrm>
          <a:prstGeom prst="rect">
            <a:avLst/>
          </a:prstGeom>
          <a:ln w="22225">
            <a:solidFill>
              <a:schemeClr val="accent1">
                <a:lumMod val="50000"/>
              </a:schemeClr>
            </a:solidFill>
          </a:ln>
        </p:spPr>
        <p:txBody>
          <a:bodyPr>
            <a:spAutoFit/>
          </a:bodyPr>
          <a:lstStyle/>
          <a:p>
            <a:pPr>
              <a:lnSpc>
                <a:spcPct val="125000"/>
              </a:lnSpc>
              <a:defRPr/>
            </a:pPr>
            <a:r>
              <a:rPr lang="zh-CN" altLang="en-US" sz="2400" b="1" dirty="0">
                <a:solidFill>
                  <a:srgbClr val="FF0000"/>
                </a:solidFill>
                <a:latin typeface="宋体" panose="02010600030101010101" pitchFamily="2" charset="-122"/>
              </a:rPr>
              <a:t>此处描述的都是模型平均，梯度平均流程与模型平均类似。</a:t>
            </a:r>
            <a:endParaRPr lang="en-US" altLang="zh-CN" sz="2400" b="1" dirty="0">
              <a:solidFill>
                <a:srgbClr val="FF0000"/>
              </a:solidFill>
              <a:latin typeface="宋体" panose="02010600030101010101" pitchFamily="2" charset="-122"/>
            </a:endParaRPr>
          </a:p>
        </p:txBody>
      </p:sp>
    </p:spTree>
  </p:cSld>
  <p:clrMapOvr>
    <a:masterClrMapping/>
  </p:clrMapOvr>
  <p:transition advTm="1678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8113257C-C3DF-D18D-57FB-D7935A2D1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3" t="6010" r="17555" b="18053"/>
          <a:stretch>
            <a:fillRect/>
          </a:stretch>
        </p:blipFill>
        <p:spPr bwMode="auto">
          <a:xfrm>
            <a:off x="5600700" y="2825750"/>
            <a:ext cx="3433763" cy="203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0" name="Rectangle 2">
            <a:extLst>
              <a:ext uri="{FF2B5EF4-FFF2-40B4-BE49-F238E27FC236}">
                <a16:creationId xmlns:a16="http://schemas.microsoft.com/office/drawing/2014/main" id="{87EA7216-FA0C-5C65-8A54-80A63B71DAB0}"/>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30724" name="Text Box 3">
            <a:extLst>
              <a:ext uri="{FF2B5EF4-FFF2-40B4-BE49-F238E27FC236}">
                <a16:creationId xmlns:a16="http://schemas.microsoft.com/office/drawing/2014/main" id="{2AABDE90-87FA-CC74-D423-DCBD3A42703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30725" name="TextBox 49">
            <a:extLst>
              <a:ext uri="{FF2B5EF4-FFF2-40B4-BE49-F238E27FC236}">
                <a16:creationId xmlns:a16="http://schemas.microsoft.com/office/drawing/2014/main" id="{1C9E0D30-93E2-B449-107F-24A942E9E714}"/>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架构：客户</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服务器架构训练流程</a:t>
            </a:r>
          </a:p>
        </p:txBody>
      </p:sp>
      <p:sp>
        <p:nvSpPr>
          <p:cNvPr id="30726" name="文本框 3">
            <a:extLst>
              <a:ext uri="{FF2B5EF4-FFF2-40B4-BE49-F238E27FC236}">
                <a16:creationId xmlns:a16="http://schemas.microsoft.com/office/drawing/2014/main" id="{91950255-E67B-CF99-3A4D-5EF71276472F}"/>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30727" name="灯片编号占位符 11">
            <a:extLst>
              <a:ext uri="{FF2B5EF4-FFF2-40B4-BE49-F238E27FC236}">
                <a16:creationId xmlns:a16="http://schemas.microsoft.com/office/drawing/2014/main" id="{12445998-383D-8AF5-9D2C-96DA37E3C95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DF2C067-E5BB-4C0E-9D04-1EA512308648}" type="slidenum">
              <a:rPr lang="zh-CN" altLang="en-US" sz="1800">
                <a:latin typeface="Calibri" panose="020F0502020204030204" pitchFamily="34" charset="0"/>
                <a:ea typeface="宋体" panose="02010600030101010101" pitchFamily="2" charset="-122"/>
              </a:rPr>
              <a:pPr>
                <a:spcBef>
                  <a:spcPct val="0"/>
                </a:spcBef>
                <a:buFontTx/>
                <a:buNone/>
              </a:pPr>
              <a:t>12</a:t>
            </a:fld>
            <a:endParaRPr lang="zh-CN" altLang="en-US" sz="1800">
              <a:latin typeface="Calibri" panose="020F0502020204030204" pitchFamily="34" charset="0"/>
              <a:ea typeface="宋体" panose="02010600030101010101" pitchFamily="2" charset="-122"/>
            </a:endParaRPr>
          </a:p>
        </p:txBody>
      </p:sp>
      <p:sp>
        <p:nvSpPr>
          <p:cNvPr id="2" name="内容占位符 11">
            <a:extLst>
              <a:ext uri="{FF2B5EF4-FFF2-40B4-BE49-F238E27FC236}">
                <a16:creationId xmlns:a16="http://schemas.microsoft.com/office/drawing/2014/main" id="{073C59AD-113C-6618-3EF3-E50CF2667795}"/>
              </a:ext>
            </a:extLst>
          </p:cNvPr>
          <p:cNvSpPr txBox="1">
            <a:spLocks noRot="1" noChangeAspect="1" noMove="1" noResize="1" noEditPoints="1" noAdjustHandles="1" noChangeArrowheads="1" noChangeShapeType="1" noTextEdit="1"/>
          </p:cNvSpPr>
          <p:nvPr/>
        </p:nvSpPr>
        <p:spPr>
          <a:xfrm>
            <a:off x="247218" y="1746251"/>
            <a:ext cx="5571606" cy="4423064"/>
          </a:xfrm>
          <a:prstGeom prst="rect">
            <a:avLst/>
          </a:prstGeom>
          <a:blipFill>
            <a:blip r:embed="rId4"/>
            <a:stretch>
              <a:fillRect l="-1751" r="-766"/>
            </a:stretch>
          </a:blipFill>
        </p:spPr>
        <p:txBody>
          <a:bodyPr/>
          <a:lstStyle/>
          <a:p>
            <a:r>
              <a:rPr lang="zh-CN" altLang="en-US">
                <a:noFill/>
              </a:rPr>
              <a:t> </a:t>
            </a:r>
          </a:p>
        </p:txBody>
      </p:sp>
      <mc:AlternateContent xmlns:mc="http://schemas.openxmlformats.org/markup-compatibility/2006" xmlns:p14="http://schemas.microsoft.com/office/powerpoint/2010/main">
        <mc:Choice Requires="p14">
          <p:contentPart p14:bwMode="auto" r:id="rId5">
            <p14:nvContentPartPr>
              <p14:cNvPr id="19" name="墨迹 18">
                <a:extLst>
                  <a:ext uri="{FF2B5EF4-FFF2-40B4-BE49-F238E27FC236}">
                    <a16:creationId xmlns:a16="http://schemas.microsoft.com/office/drawing/2014/main" id="{9A3F4CD3-02B5-0750-52D5-62A94CE52C50}"/>
                  </a:ext>
                </a:extLst>
              </p14:cNvPr>
              <p14:cNvContentPartPr/>
              <p14:nvPr/>
            </p14:nvContentPartPr>
            <p14:xfrm>
              <a:off x="8600895" y="3047565"/>
              <a:ext cx="360" cy="360"/>
            </p14:xfrm>
          </p:contentPart>
        </mc:Choice>
        <mc:Fallback xmlns="">
          <p:pic>
            <p:nvPicPr>
              <p:cNvPr id="19" name="墨迹 18">
                <a:extLst>
                  <a:ext uri="{FF2B5EF4-FFF2-40B4-BE49-F238E27FC236}">
                    <a16:creationId xmlns:a16="http://schemas.microsoft.com/office/drawing/2014/main" id="{9A3F4CD3-02B5-0750-52D5-62A94CE52C50}"/>
                  </a:ext>
                </a:extLst>
              </p:cNvPr>
              <p:cNvPicPr/>
              <p:nvPr/>
            </p:nvPicPr>
            <p:blipFill>
              <a:blip r:embed="rId6"/>
              <a:stretch>
                <a:fillRect/>
              </a:stretch>
            </p:blipFill>
            <p:spPr>
              <a:xfrm>
                <a:off x="8591895" y="30385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墨迹 38">
                <a:extLst>
                  <a:ext uri="{FF2B5EF4-FFF2-40B4-BE49-F238E27FC236}">
                    <a16:creationId xmlns:a16="http://schemas.microsoft.com/office/drawing/2014/main" id="{81E22E77-CE6D-4371-2103-62DA63C3DE72}"/>
                  </a:ext>
                </a:extLst>
              </p14:cNvPr>
              <p14:cNvContentPartPr/>
              <p14:nvPr/>
            </p14:nvContentPartPr>
            <p14:xfrm>
              <a:off x="8266095" y="2770035"/>
              <a:ext cx="697680" cy="766440"/>
            </p14:xfrm>
          </p:contentPart>
        </mc:Choice>
        <mc:Fallback xmlns="">
          <p:pic>
            <p:nvPicPr>
              <p:cNvPr id="39" name="墨迹 38">
                <a:extLst>
                  <a:ext uri="{FF2B5EF4-FFF2-40B4-BE49-F238E27FC236}">
                    <a16:creationId xmlns:a16="http://schemas.microsoft.com/office/drawing/2014/main" id="{81E22E77-CE6D-4371-2103-62DA63C3DE72}"/>
                  </a:ext>
                </a:extLst>
              </p:cNvPr>
              <p:cNvPicPr/>
              <p:nvPr/>
            </p:nvPicPr>
            <p:blipFill>
              <a:blip r:embed="rId8"/>
              <a:stretch>
                <a:fillRect/>
              </a:stretch>
            </p:blipFill>
            <p:spPr>
              <a:xfrm>
                <a:off x="8230095" y="2734035"/>
                <a:ext cx="76932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墨迹 39">
                <a:extLst>
                  <a:ext uri="{FF2B5EF4-FFF2-40B4-BE49-F238E27FC236}">
                    <a16:creationId xmlns:a16="http://schemas.microsoft.com/office/drawing/2014/main" id="{62F5C533-67F8-80DC-C0C7-05E8305CCE93}"/>
                  </a:ext>
                </a:extLst>
              </p14:cNvPr>
              <p14:cNvContentPartPr/>
              <p14:nvPr/>
            </p14:nvContentPartPr>
            <p14:xfrm>
              <a:off x="8952615" y="2744115"/>
              <a:ext cx="49320" cy="740520"/>
            </p14:xfrm>
          </p:contentPart>
        </mc:Choice>
        <mc:Fallback xmlns="">
          <p:pic>
            <p:nvPicPr>
              <p:cNvPr id="40" name="墨迹 39">
                <a:extLst>
                  <a:ext uri="{FF2B5EF4-FFF2-40B4-BE49-F238E27FC236}">
                    <a16:creationId xmlns:a16="http://schemas.microsoft.com/office/drawing/2014/main" id="{62F5C533-67F8-80DC-C0C7-05E8305CCE93}"/>
                  </a:ext>
                </a:extLst>
              </p:cNvPr>
              <p:cNvPicPr/>
              <p:nvPr/>
            </p:nvPicPr>
            <p:blipFill>
              <a:blip r:embed="rId10"/>
              <a:stretch>
                <a:fillRect/>
              </a:stretch>
            </p:blipFill>
            <p:spPr>
              <a:xfrm>
                <a:off x="8916615" y="2708115"/>
                <a:ext cx="12096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墨迹 40">
                <a:extLst>
                  <a:ext uri="{FF2B5EF4-FFF2-40B4-BE49-F238E27FC236}">
                    <a16:creationId xmlns:a16="http://schemas.microsoft.com/office/drawing/2014/main" id="{82040933-CFBB-5D9D-A335-1CBF3D40B6AF}"/>
                  </a:ext>
                </a:extLst>
              </p14:cNvPr>
              <p14:cNvContentPartPr/>
              <p14:nvPr/>
            </p14:nvContentPartPr>
            <p14:xfrm>
              <a:off x="2819300" y="4812760"/>
              <a:ext cx="360" cy="360"/>
            </p14:xfrm>
          </p:contentPart>
        </mc:Choice>
        <mc:Fallback xmlns="">
          <p:pic>
            <p:nvPicPr>
              <p:cNvPr id="41" name="墨迹 40">
                <a:extLst>
                  <a:ext uri="{FF2B5EF4-FFF2-40B4-BE49-F238E27FC236}">
                    <a16:creationId xmlns:a16="http://schemas.microsoft.com/office/drawing/2014/main" id="{82040933-CFBB-5D9D-A335-1CBF3D40B6AF}"/>
                  </a:ext>
                </a:extLst>
              </p:cNvPr>
              <p:cNvPicPr/>
              <p:nvPr/>
            </p:nvPicPr>
            <p:blipFill>
              <a:blip r:embed="rId12"/>
              <a:stretch>
                <a:fillRect/>
              </a:stretch>
            </p:blipFill>
            <p:spPr>
              <a:xfrm>
                <a:off x="2783300" y="477676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墨迹 41">
                <a:extLst>
                  <a:ext uri="{FF2B5EF4-FFF2-40B4-BE49-F238E27FC236}">
                    <a16:creationId xmlns:a16="http://schemas.microsoft.com/office/drawing/2014/main" id="{E47B3AF2-34C2-E536-FD97-ED1B19A93509}"/>
                  </a:ext>
                </a:extLst>
              </p14:cNvPr>
              <p14:cNvContentPartPr/>
              <p14:nvPr/>
            </p14:nvContentPartPr>
            <p14:xfrm>
              <a:off x="3263540" y="4315240"/>
              <a:ext cx="360" cy="2520"/>
            </p14:xfrm>
          </p:contentPart>
        </mc:Choice>
        <mc:Fallback xmlns="">
          <p:pic>
            <p:nvPicPr>
              <p:cNvPr id="42" name="墨迹 41">
                <a:extLst>
                  <a:ext uri="{FF2B5EF4-FFF2-40B4-BE49-F238E27FC236}">
                    <a16:creationId xmlns:a16="http://schemas.microsoft.com/office/drawing/2014/main" id="{E47B3AF2-34C2-E536-FD97-ED1B19A93509}"/>
                  </a:ext>
                </a:extLst>
              </p:cNvPr>
              <p:cNvPicPr/>
              <p:nvPr/>
            </p:nvPicPr>
            <p:blipFill>
              <a:blip r:embed="rId14"/>
              <a:stretch>
                <a:fillRect/>
              </a:stretch>
            </p:blipFill>
            <p:spPr>
              <a:xfrm>
                <a:off x="3227540" y="4279240"/>
                <a:ext cx="72000" cy="74160"/>
              </a:xfrm>
              <a:prstGeom prst="rect">
                <a:avLst/>
              </a:prstGeom>
            </p:spPr>
          </p:pic>
        </mc:Fallback>
      </mc:AlternateContent>
    </p:spTree>
  </p:cSld>
  <p:clrMapOvr>
    <a:masterClrMapping/>
  </p:clrMapOvr>
  <p:transition advTm="1678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E5D61FAC-7466-7859-D63E-FCBBA9864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3" t="6010" r="17555" b="18053"/>
          <a:stretch>
            <a:fillRect/>
          </a:stretch>
        </p:blipFill>
        <p:spPr bwMode="auto">
          <a:xfrm>
            <a:off x="5600700" y="2825750"/>
            <a:ext cx="3433763" cy="203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530" name="Rectangle 2">
            <a:extLst>
              <a:ext uri="{FF2B5EF4-FFF2-40B4-BE49-F238E27FC236}">
                <a16:creationId xmlns:a16="http://schemas.microsoft.com/office/drawing/2014/main" id="{B8448DB0-447D-5D03-5A56-E00BE725FF95}"/>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32772" name="Text Box 3">
            <a:extLst>
              <a:ext uri="{FF2B5EF4-FFF2-40B4-BE49-F238E27FC236}">
                <a16:creationId xmlns:a16="http://schemas.microsoft.com/office/drawing/2014/main" id="{F5AE1C30-6847-838A-A50E-F903CEAE174A}"/>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32773" name="TextBox 49">
            <a:extLst>
              <a:ext uri="{FF2B5EF4-FFF2-40B4-BE49-F238E27FC236}">
                <a16:creationId xmlns:a16="http://schemas.microsoft.com/office/drawing/2014/main" id="{E751B21F-4EBE-E23F-FC46-D023FBA7B1DA}"/>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架构：客户</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服务器架构训练流程</a:t>
            </a:r>
          </a:p>
        </p:txBody>
      </p:sp>
      <p:sp>
        <p:nvSpPr>
          <p:cNvPr id="32774" name="文本框 3">
            <a:extLst>
              <a:ext uri="{FF2B5EF4-FFF2-40B4-BE49-F238E27FC236}">
                <a16:creationId xmlns:a16="http://schemas.microsoft.com/office/drawing/2014/main" id="{B3636A87-41CC-6943-F558-19B76CF27E96}"/>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32775" name="灯片编号占位符 11">
            <a:extLst>
              <a:ext uri="{FF2B5EF4-FFF2-40B4-BE49-F238E27FC236}">
                <a16:creationId xmlns:a16="http://schemas.microsoft.com/office/drawing/2014/main" id="{5A78B596-E274-AE33-05FE-CD6C00B4847E}"/>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0B38A52-8F5A-4412-8A94-3983847E22F8}" type="slidenum">
              <a:rPr lang="zh-CN" altLang="en-US" sz="1800">
                <a:latin typeface="Calibri" panose="020F0502020204030204" pitchFamily="34" charset="0"/>
                <a:ea typeface="宋体" panose="02010600030101010101" pitchFamily="2" charset="-122"/>
              </a:rPr>
              <a:pPr>
                <a:spcBef>
                  <a:spcPct val="0"/>
                </a:spcBef>
                <a:buFontTx/>
                <a:buNone/>
              </a:pPr>
              <a:t>13</a:t>
            </a:fld>
            <a:endParaRPr lang="zh-CN" altLang="en-US" sz="1800">
              <a:latin typeface="Calibri" panose="020F0502020204030204" pitchFamily="34" charset="0"/>
              <a:ea typeface="宋体" panose="02010600030101010101" pitchFamily="2" charset="-122"/>
            </a:endParaRPr>
          </a:p>
        </p:txBody>
      </p:sp>
      <p:sp>
        <p:nvSpPr>
          <p:cNvPr id="2" name="内容占位符 11">
            <a:extLst>
              <a:ext uri="{FF2B5EF4-FFF2-40B4-BE49-F238E27FC236}">
                <a16:creationId xmlns:a16="http://schemas.microsoft.com/office/drawing/2014/main" id="{128F0BEF-8ABF-A374-876D-F7ABF922CAC0}"/>
              </a:ext>
            </a:extLst>
          </p:cNvPr>
          <p:cNvSpPr txBox="1">
            <a:spLocks noRot="1" noChangeAspect="1" noMove="1" noResize="1" noEditPoints="1" noAdjustHandles="1" noChangeArrowheads="1" noChangeShapeType="1" noTextEdit="1"/>
          </p:cNvSpPr>
          <p:nvPr/>
        </p:nvSpPr>
        <p:spPr>
          <a:xfrm>
            <a:off x="247218" y="1746251"/>
            <a:ext cx="5571606" cy="4423064"/>
          </a:xfrm>
          <a:prstGeom prst="rect">
            <a:avLst/>
          </a:prstGeom>
          <a:blipFill>
            <a:blip r:embed="rId4"/>
            <a:stretch>
              <a:fillRect l="-1751"/>
            </a:stretch>
          </a:blipFill>
        </p:spPr>
        <p:txBody>
          <a:bodyPr/>
          <a:lstStyle/>
          <a:p>
            <a:r>
              <a:rPr lang="zh-CN" altLang="en-US">
                <a:noFill/>
              </a:rPr>
              <a:t> </a:t>
            </a:r>
          </a:p>
        </p:txBody>
      </p:sp>
      <mc:AlternateContent xmlns:mc="http://schemas.openxmlformats.org/markup-compatibility/2006" xmlns:p14="http://schemas.microsoft.com/office/powerpoint/2010/main">
        <mc:Choice Requires="p14">
          <p:contentPart p14:bwMode="auto" r:id="rId5">
            <p14:nvContentPartPr>
              <p14:cNvPr id="19" name="墨迹 18">
                <a:extLst>
                  <a:ext uri="{FF2B5EF4-FFF2-40B4-BE49-F238E27FC236}">
                    <a16:creationId xmlns:a16="http://schemas.microsoft.com/office/drawing/2014/main" id="{6AEB5666-7956-21D0-BAF4-8BD493D4D5DB}"/>
                  </a:ext>
                </a:extLst>
              </p14:cNvPr>
              <p14:cNvContentPartPr/>
              <p14:nvPr/>
            </p14:nvContentPartPr>
            <p14:xfrm>
              <a:off x="8600895" y="3047565"/>
              <a:ext cx="360" cy="360"/>
            </p14:xfrm>
          </p:contentPart>
        </mc:Choice>
        <mc:Fallback xmlns="">
          <p:pic>
            <p:nvPicPr>
              <p:cNvPr id="19" name="墨迹 18">
                <a:extLst>
                  <a:ext uri="{FF2B5EF4-FFF2-40B4-BE49-F238E27FC236}">
                    <a16:creationId xmlns:a16="http://schemas.microsoft.com/office/drawing/2014/main" id="{6AEB5666-7956-21D0-BAF4-8BD493D4D5DB}"/>
                  </a:ext>
                </a:extLst>
              </p:cNvPr>
              <p:cNvPicPr/>
              <p:nvPr/>
            </p:nvPicPr>
            <p:blipFill>
              <a:blip r:embed="rId6"/>
              <a:stretch>
                <a:fillRect/>
              </a:stretch>
            </p:blipFill>
            <p:spPr>
              <a:xfrm>
                <a:off x="8591895" y="30385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墨迹 38">
                <a:extLst>
                  <a:ext uri="{FF2B5EF4-FFF2-40B4-BE49-F238E27FC236}">
                    <a16:creationId xmlns:a16="http://schemas.microsoft.com/office/drawing/2014/main" id="{7EE1C640-9E18-531A-4812-E4C06C0A856E}"/>
                  </a:ext>
                </a:extLst>
              </p14:cNvPr>
              <p14:cNvContentPartPr/>
              <p14:nvPr/>
            </p14:nvContentPartPr>
            <p14:xfrm>
              <a:off x="8266095" y="2770035"/>
              <a:ext cx="697680" cy="766440"/>
            </p14:xfrm>
          </p:contentPart>
        </mc:Choice>
        <mc:Fallback xmlns="">
          <p:pic>
            <p:nvPicPr>
              <p:cNvPr id="39" name="墨迹 38">
                <a:extLst>
                  <a:ext uri="{FF2B5EF4-FFF2-40B4-BE49-F238E27FC236}">
                    <a16:creationId xmlns:a16="http://schemas.microsoft.com/office/drawing/2014/main" id="{7EE1C640-9E18-531A-4812-E4C06C0A856E}"/>
                  </a:ext>
                </a:extLst>
              </p:cNvPr>
              <p:cNvPicPr/>
              <p:nvPr/>
            </p:nvPicPr>
            <p:blipFill>
              <a:blip r:embed="rId8"/>
              <a:stretch>
                <a:fillRect/>
              </a:stretch>
            </p:blipFill>
            <p:spPr>
              <a:xfrm>
                <a:off x="8230095" y="2734035"/>
                <a:ext cx="76932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墨迹 39">
                <a:extLst>
                  <a:ext uri="{FF2B5EF4-FFF2-40B4-BE49-F238E27FC236}">
                    <a16:creationId xmlns:a16="http://schemas.microsoft.com/office/drawing/2014/main" id="{5704985C-2DDC-2156-1E06-C600962588CF}"/>
                  </a:ext>
                </a:extLst>
              </p14:cNvPr>
              <p14:cNvContentPartPr/>
              <p14:nvPr/>
            </p14:nvContentPartPr>
            <p14:xfrm>
              <a:off x="8952615" y="2744115"/>
              <a:ext cx="49320" cy="740520"/>
            </p14:xfrm>
          </p:contentPart>
        </mc:Choice>
        <mc:Fallback xmlns="">
          <p:pic>
            <p:nvPicPr>
              <p:cNvPr id="40" name="墨迹 39">
                <a:extLst>
                  <a:ext uri="{FF2B5EF4-FFF2-40B4-BE49-F238E27FC236}">
                    <a16:creationId xmlns:a16="http://schemas.microsoft.com/office/drawing/2014/main" id="{5704985C-2DDC-2156-1E06-C600962588CF}"/>
                  </a:ext>
                </a:extLst>
              </p:cNvPr>
              <p:cNvPicPr/>
              <p:nvPr/>
            </p:nvPicPr>
            <p:blipFill>
              <a:blip r:embed="rId10"/>
              <a:stretch>
                <a:fillRect/>
              </a:stretch>
            </p:blipFill>
            <p:spPr>
              <a:xfrm>
                <a:off x="8916615" y="2708115"/>
                <a:ext cx="12096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墨迹 40">
                <a:extLst>
                  <a:ext uri="{FF2B5EF4-FFF2-40B4-BE49-F238E27FC236}">
                    <a16:creationId xmlns:a16="http://schemas.microsoft.com/office/drawing/2014/main" id="{E73C73D6-B58E-DB1E-BB45-0E950355ACAC}"/>
                  </a:ext>
                </a:extLst>
              </p14:cNvPr>
              <p14:cNvContentPartPr/>
              <p14:nvPr/>
            </p14:nvContentPartPr>
            <p14:xfrm>
              <a:off x="2819300" y="4812760"/>
              <a:ext cx="360" cy="360"/>
            </p14:xfrm>
          </p:contentPart>
        </mc:Choice>
        <mc:Fallback xmlns="">
          <p:pic>
            <p:nvPicPr>
              <p:cNvPr id="41" name="墨迹 40">
                <a:extLst>
                  <a:ext uri="{FF2B5EF4-FFF2-40B4-BE49-F238E27FC236}">
                    <a16:creationId xmlns:a16="http://schemas.microsoft.com/office/drawing/2014/main" id="{E73C73D6-B58E-DB1E-BB45-0E950355ACAC}"/>
                  </a:ext>
                </a:extLst>
              </p:cNvPr>
              <p:cNvPicPr/>
              <p:nvPr/>
            </p:nvPicPr>
            <p:blipFill>
              <a:blip r:embed="rId12"/>
              <a:stretch>
                <a:fillRect/>
              </a:stretch>
            </p:blipFill>
            <p:spPr>
              <a:xfrm>
                <a:off x="2783300" y="477676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墨迹 41">
                <a:extLst>
                  <a:ext uri="{FF2B5EF4-FFF2-40B4-BE49-F238E27FC236}">
                    <a16:creationId xmlns:a16="http://schemas.microsoft.com/office/drawing/2014/main" id="{9CF04E67-21FE-EFB4-4C59-962CA4FF476F}"/>
                  </a:ext>
                </a:extLst>
              </p14:cNvPr>
              <p14:cNvContentPartPr/>
              <p14:nvPr/>
            </p14:nvContentPartPr>
            <p14:xfrm>
              <a:off x="3263540" y="4315240"/>
              <a:ext cx="360" cy="2520"/>
            </p14:xfrm>
          </p:contentPart>
        </mc:Choice>
        <mc:Fallback xmlns="">
          <p:pic>
            <p:nvPicPr>
              <p:cNvPr id="42" name="墨迹 41">
                <a:extLst>
                  <a:ext uri="{FF2B5EF4-FFF2-40B4-BE49-F238E27FC236}">
                    <a16:creationId xmlns:a16="http://schemas.microsoft.com/office/drawing/2014/main" id="{9CF04E67-21FE-EFB4-4C59-962CA4FF476F}"/>
                  </a:ext>
                </a:extLst>
              </p:cNvPr>
              <p:cNvPicPr/>
              <p:nvPr/>
            </p:nvPicPr>
            <p:blipFill>
              <a:blip r:embed="rId14"/>
              <a:stretch>
                <a:fillRect/>
              </a:stretch>
            </p:blipFill>
            <p:spPr>
              <a:xfrm>
                <a:off x="3227540" y="4279240"/>
                <a:ext cx="72000" cy="74160"/>
              </a:xfrm>
              <a:prstGeom prst="rect">
                <a:avLst/>
              </a:prstGeom>
            </p:spPr>
          </p:pic>
        </mc:Fallback>
      </mc:AlternateContent>
      <p:sp>
        <p:nvSpPr>
          <p:cNvPr id="5" name="圆角矩形 10">
            <a:extLst>
              <a:ext uri="{FF2B5EF4-FFF2-40B4-BE49-F238E27FC236}">
                <a16:creationId xmlns:a16="http://schemas.microsoft.com/office/drawing/2014/main" id="{D53B82FD-6C12-8620-6275-C358A2C0633C}"/>
              </a:ext>
            </a:extLst>
          </p:cNvPr>
          <p:cNvSpPr/>
          <p:nvPr/>
        </p:nvSpPr>
        <p:spPr>
          <a:xfrm>
            <a:off x="250825" y="4694238"/>
            <a:ext cx="5248275" cy="1804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latin typeface="微软雅黑" panose="020B0503020204020204" pitchFamily="34" charset="-122"/>
            </a:endParaRPr>
          </a:p>
        </p:txBody>
      </p:sp>
      <p:sp>
        <p:nvSpPr>
          <p:cNvPr id="32783" name="文本框 5">
            <a:extLst>
              <a:ext uri="{FF2B5EF4-FFF2-40B4-BE49-F238E27FC236}">
                <a16:creationId xmlns:a16="http://schemas.microsoft.com/office/drawing/2014/main" id="{737E4567-FD0B-1988-4635-58D87B21FC4E}"/>
              </a:ext>
            </a:extLst>
          </p:cNvPr>
          <p:cNvSpPr txBox="1">
            <a:spLocks noChangeArrowheads="1"/>
          </p:cNvSpPr>
          <p:nvPr/>
        </p:nvSpPr>
        <p:spPr bwMode="auto">
          <a:xfrm>
            <a:off x="381000" y="4757738"/>
            <a:ext cx="4989513"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kumimoji="1" lang="zh-CN" altLang="en-US" sz="2400" dirty="0">
                <a:solidFill>
                  <a:schemeClr val="bg1"/>
                </a:solidFill>
                <a:latin typeface="宋体" panose="02010600030101010101" pitchFamily="2" charset="-122"/>
              </a:rPr>
              <a:t>上述步骤持续迭代直到</a:t>
            </a:r>
            <a:r>
              <a:rPr kumimoji="1" lang="zh-CN" altLang="en-US" sz="2400" b="1" dirty="0">
                <a:solidFill>
                  <a:srgbClr val="FFFF00"/>
                </a:solidFill>
                <a:latin typeface="宋体" panose="02010600030101010101" pitchFamily="2" charset="-122"/>
              </a:rPr>
              <a:t>损失函数收敛</a:t>
            </a:r>
            <a:r>
              <a:rPr kumimoji="1" lang="en-US" altLang="zh-CN" sz="2400" b="1" dirty="0">
                <a:solidFill>
                  <a:srgbClr val="FFFF00"/>
                </a:solidFill>
                <a:latin typeface="宋体" panose="02010600030101010101" pitchFamily="2" charset="-122"/>
              </a:rPr>
              <a:t>(</a:t>
            </a:r>
            <a:r>
              <a:rPr kumimoji="1" lang="zh-CN" altLang="en-US" sz="2400" b="1" dirty="0">
                <a:solidFill>
                  <a:srgbClr val="FFFF00"/>
                </a:solidFill>
                <a:latin typeface="宋体" panose="02010600030101010101" pitchFamily="2" charset="-122"/>
              </a:rPr>
              <a:t>测试集上精确度足够高</a:t>
            </a:r>
            <a:r>
              <a:rPr kumimoji="1" lang="en-US" altLang="zh-CN" sz="2400" b="1" dirty="0">
                <a:solidFill>
                  <a:srgbClr val="FFFF00"/>
                </a:solidFill>
                <a:latin typeface="宋体" panose="02010600030101010101" pitchFamily="2" charset="-122"/>
              </a:rPr>
              <a:t>)</a:t>
            </a:r>
            <a:r>
              <a:rPr kumimoji="1" lang="zh-CN" altLang="en-US" sz="2400" dirty="0">
                <a:solidFill>
                  <a:schemeClr val="bg1"/>
                </a:solidFill>
                <a:latin typeface="宋体" panose="02010600030101010101" pitchFamily="2" charset="-122"/>
              </a:rPr>
              <a:t>或达到</a:t>
            </a:r>
            <a:r>
              <a:rPr kumimoji="1" lang="zh-CN" altLang="en-US" sz="2400" b="1" dirty="0">
                <a:solidFill>
                  <a:schemeClr val="bg1"/>
                </a:solidFill>
                <a:latin typeface="宋体" panose="02010600030101010101" pitchFamily="2" charset="-122"/>
              </a:rPr>
              <a:t>规定的迭代次数上限</a:t>
            </a:r>
            <a:r>
              <a:rPr kumimoji="1" lang="zh-CN" altLang="en-US" sz="2400" dirty="0">
                <a:solidFill>
                  <a:schemeClr val="bg1"/>
                </a:solidFill>
                <a:latin typeface="宋体" panose="02010600030101010101" pitchFamily="2" charset="-122"/>
              </a:rPr>
              <a:t>或</a:t>
            </a:r>
            <a:r>
              <a:rPr kumimoji="1" lang="zh-CN" altLang="en-US" sz="2400" b="1" dirty="0">
                <a:solidFill>
                  <a:schemeClr val="bg1"/>
                </a:solidFill>
                <a:latin typeface="宋体" panose="02010600030101010101" pitchFamily="2" charset="-122"/>
              </a:rPr>
              <a:t>规定的训练时间</a:t>
            </a:r>
          </a:p>
        </p:txBody>
      </p:sp>
    </p:spTree>
  </p:cSld>
  <p:clrMapOvr>
    <a:masterClrMapping/>
  </p:clrMapOvr>
  <p:transition advTm="1678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1CB1E10-5372-5BAD-959C-5CD354C68F4E}"/>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F5B31324-EB2A-9D48-79DD-64A00B252E9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34820" name="TextBox 49">
            <a:extLst>
              <a:ext uri="{FF2B5EF4-FFF2-40B4-BE49-F238E27FC236}">
                <a16:creationId xmlns:a16="http://schemas.microsoft.com/office/drawing/2014/main" id="{468D332A-57CF-1646-CC8F-CE564BB1C008}"/>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架构：对等网络架构训练流程</a:t>
            </a:r>
          </a:p>
        </p:txBody>
      </p:sp>
      <p:sp>
        <p:nvSpPr>
          <p:cNvPr id="34821" name="文本框 14">
            <a:extLst>
              <a:ext uri="{FF2B5EF4-FFF2-40B4-BE49-F238E27FC236}">
                <a16:creationId xmlns:a16="http://schemas.microsoft.com/office/drawing/2014/main" id="{3C62EE36-D98C-F8E4-EA54-3C73054D3EC1}"/>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34822" name="文本框 3">
            <a:extLst>
              <a:ext uri="{FF2B5EF4-FFF2-40B4-BE49-F238E27FC236}">
                <a16:creationId xmlns:a16="http://schemas.microsoft.com/office/drawing/2014/main" id="{33425729-98CB-839B-653D-81B3E13F7908}"/>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34823" name="灯片编号占位符 11">
            <a:extLst>
              <a:ext uri="{FF2B5EF4-FFF2-40B4-BE49-F238E27FC236}">
                <a16:creationId xmlns:a16="http://schemas.microsoft.com/office/drawing/2014/main" id="{3EF746B2-661E-09EC-D12C-42B659CDBEC4}"/>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4788389-3325-4944-8315-94367360B462}" type="slidenum">
              <a:rPr lang="zh-CN" altLang="en-US" sz="1800">
                <a:latin typeface="Calibri" panose="020F0502020204030204" pitchFamily="34" charset="0"/>
                <a:ea typeface="宋体" panose="02010600030101010101" pitchFamily="2" charset="-122"/>
              </a:rPr>
              <a:pPr>
                <a:spcBef>
                  <a:spcPct val="0"/>
                </a:spcBef>
                <a:buFontTx/>
                <a:buNone/>
              </a:pPr>
              <a:t>14</a:t>
            </a:fld>
            <a:endParaRPr lang="zh-CN" altLang="en-US" sz="1800">
              <a:latin typeface="Calibri" panose="020F050202020403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B0B01D42-EFD2-C7D2-7FAE-F952F5FB84FB}"/>
              </a:ext>
            </a:extLst>
          </p:cNvPr>
          <p:cNvSpPr txBox="1"/>
          <p:nvPr/>
        </p:nvSpPr>
        <p:spPr>
          <a:xfrm>
            <a:off x="107950" y="1517650"/>
            <a:ext cx="4968875" cy="5556250"/>
          </a:xfrm>
          <a:prstGeom prst="rect">
            <a:avLst/>
          </a:prstGeom>
          <a:noFill/>
        </p:spPr>
        <p:txBody>
          <a:bodyPr>
            <a:spAutoFit/>
          </a:bodyPr>
          <a:lstStyle/>
          <a:p>
            <a:pPr algn="just">
              <a:lnSpc>
                <a:spcPct val="150000"/>
              </a:lnSpc>
              <a:defRPr/>
            </a:pPr>
            <a:r>
              <a:rPr lang="zh-CN" altLang="en-US" sz="2400" dirty="0"/>
              <a:t>训练思路</a:t>
            </a:r>
            <a:r>
              <a:rPr lang="zh-CN" altLang="en-US" sz="2200" dirty="0"/>
              <a:t>：</a:t>
            </a:r>
            <a:endParaRPr lang="en-US" altLang="zh-CN" sz="2200" dirty="0"/>
          </a:p>
          <a:p>
            <a:pPr marL="342900" indent="-342900">
              <a:lnSpc>
                <a:spcPct val="125000"/>
              </a:lnSpc>
              <a:buFont typeface="Arial" panose="020B0604020202020204" pitchFamily="34" charset="0"/>
              <a:buChar char="•"/>
              <a:defRPr/>
            </a:pPr>
            <a:r>
              <a:rPr lang="zh-CN" altLang="en-US" sz="2000" dirty="0">
                <a:latin typeface="宋体" panose="02010600030101010101" pitchFamily="2" charset="-122"/>
              </a:rPr>
              <a:t>①请求发起者（任意参与方）</a:t>
            </a:r>
            <a:r>
              <a:rPr lang="zh-CN" altLang="en-US" sz="2000" b="1" dirty="0">
                <a:solidFill>
                  <a:srgbClr val="C00000"/>
                </a:solidFill>
                <a:latin typeface="宋体" panose="02010600030101010101" pitchFamily="2" charset="-122"/>
              </a:rPr>
              <a:t>初始化并广播模型</a:t>
            </a:r>
            <a:endParaRPr lang="en-US" altLang="zh-CN" sz="2000" b="1" dirty="0">
              <a:solidFill>
                <a:srgbClr val="C00000"/>
              </a:solidFill>
              <a:latin typeface="宋体" panose="02010600030101010101" pitchFamily="2" charset="-122"/>
            </a:endParaRPr>
          </a:p>
          <a:p>
            <a:pPr marL="342900" indent="-342900">
              <a:lnSpc>
                <a:spcPct val="125000"/>
              </a:lnSpc>
              <a:buFont typeface="Arial" panose="020B0604020202020204" pitchFamily="34" charset="0"/>
              <a:buChar char="•"/>
              <a:defRPr/>
            </a:pPr>
            <a:r>
              <a:rPr lang="zh-CN" altLang="en-US" sz="2000" dirty="0">
                <a:latin typeface="宋体" panose="02010600030101010101" pitchFamily="2" charset="-122"/>
              </a:rPr>
              <a:t>②接受者接收模型，</a:t>
            </a:r>
            <a:r>
              <a:rPr lang="zh-CN" altLang="en-US" sz="2000" b="1" dirty="0">
                <a:solidFill>
                  <a:srgbClr val="C00000"/>
                </a:solidFill>
                <a:latin typeface="宋体" panose="02010600030101010101" pitchFamily="2" charset="-122"/>
              </a:rPr>
              <a:t>利用本地数据进行模型更新并广播</a:t>
            </a:r>
            <a:r>
              <a:rPr lang="zh-CN" altLang="en-US" sz="2000" dirty="0">
                <a:latin typeface="宋体" panose="02010600030101010101" pitchFamily="2" charset="-122"/>
              </a:rPr>
              <a:t>发送迭代的更新模型</a:t>
            </a:r>
            <a:endParaRPr lang="en-US" altLang="zh-CN" sz="2000" dirty="0">
              <a:latin typeface="宋体" panose="02010600030101010101" pitchFamily="2" charset="-122"/>
            </a:endParaRPr>
          </a:p>
          <a:p>
            <a:pPr marL="342900" indent="-342900">
              <a:lnSpc>
                <a:spcPct val="125000"/>
              </a:lnSpc>
              <a:buFont typeface="Arial" panose="020B0604020202020204" pitchFamily="34" charset="0"/>
              <a:buChar char="•"/>
              <a:defRPr/>
            </a:pPr>
            <a:r>
              <a:rPr lang="zh-CN" altLang="en-US" sz="2000" dirty="0">
                <a:latin typeface="宋体" panose="02010600030101010101" pitchFamily="2" charset="-122"/>
              </a:rPr>
              <a:t>③参与者接收到其他参与者更新的模型，在本地聚合为联邦模型，在此基础上进行训练迭代并将更新后的模型发送给其他参与者</a:t>
            </a:r>
            <a:endParaRPr lang="en-US" altLang="zh-CN" sz="2000" dirty="0">
              <a:latin typeface="宋体" panose="02010600030101010101" pitchFamily="2" charset="-122"/>
            </a:endParaRPr>
          </a:p>
          <a:p>
            <a:pPr marL="342900" indent="-342900">
              <a:lnSpc>
                <a:spcPct val="125000"/>
              </a:lnSpc>
              <a:buFont typeface="Arial" panose="020B0604020202020204" pitchFamily="34" charset="0"/>
              <a:buChar char="•"/>
              <a:defRPr/>
            </a:pPr>
            <a:r>
              <a:rPr lang="zh-CN" altLang="en-US" sz="2000" dirty="0">
                <a:latin typeface="宋体" panose="02010600030101010101" pitchFamily="2" charset="-122"/>
              </a:rPr>
              <a:t>重复②</a:t>
            </a:r>
            <a:r>
              <a:rPr lang="en-US" altLang="zh-CN" sz="2000" dirty="0">
                <a:latin typeface="宋体" panose="02010600030101010101" pitchFamily="2" charset="-122"/>
              </a:rPr>
              <a:t>-</a:t>
            </a:r>
            <a:r>
              <a:rPr lang="zh-CN" altLang="en-US" sz="2000" dirty="0">
                <a:latin typeface="宋体" panose="02010600030101010101" pitchFamily="2" charset="-122"/>
              </a:rPr>
              <a:t>③步骤，直到损失函数收敛或者达到规定的迭代次数或者规定的训练时间</a:t>
            </a:r>
            <a:endParaRPr lang="en-US" altLang="zh-CN" sz="2000" dirty="0">
              <a:latin typeface="宋体" panose="02010600030101010101" pitchFamily="2" charset="-122"/>
            </a:endParaRPr>
          </a:p>
          <a:p>
            <a:pPr marL="342900" indent="-342900" algn="just">
              <a:buFont typeface="Wingdings" panose="05000000000000000000" pitchFamily="2" charset="2"/>
              <a:buChar char="u"/>
              <a:defRPr/>
            </a:pPr>
            <a:endParaRPr lang="en-US" altLang="zh-CN" sz="2200" b="1"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u"/>
              <a:defRPr/>
            </a:pPr>
            <a:endParaRPr lang="zh-CN" altLang="en-US" sz="2200" dirty="0"/>
          </a:p>
        </p:txBody>
      </p:sp>
      <p:pic>
        <p:nvPicPr>
          <p:cNvPr id="34825" name="图片 3">
            <a:extLst>
              <a:ext uri="{FF2B5EF4-FFF2-40B4-BE49-F238E27FC236}">
                <a16:creationId xmlns:a16="http://schemas.microsoft.com/office/drawing/2014/main" id="{4E1F2B14-6779-9894-9A6B-0DE699DFD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5" y="3141663"/>
            <a:ext cx="41306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062DDB2-F0E0-4A58-02C5-113A2CF33C75}"/>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74F9C046-BC7B-2F81-E718-C1F91CEFC9AD}"/>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38916" name="TextBox 49">
            <a:extLst>
              <a:ext uri="{FF2B5EF4-FFF2-40B4-BE49-F238E27FC236}">
                <a16:creationId xmlns:a16="http://schemas.microsoft.com/office/drawing/2014/main" id="{30FE4C04-A2EF-1BDD-7970-F12C91E8636C}"/>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架构：对等网络架构训练流程</a:t>
            </a:r>
          </a:p>
        </p:txBody>
      </p:sp>
      <p:sp>
        <p:nvSpPr>
          <p:cNvPr id="38917" name="文本框 14">
            <a:extLst>
              <a:ext uri="{FF2B5EF4-FFF2-40B4-BE49-F238E27FC236}">
                <a16:creationId xmlns:a16="http://schemas.microsoft.com/office/drawing/2014/main" id="{8EE1615D-58CF-23EF-B691-42C25D382FDB}"/>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38918" name="文本框 3">
            <a:extLst>
              <a:ext uri="{FF2B5EF4-FFF2-40B4-BE49-F238E27FC236}">
                <a16:creationId xmlns:a16="http://schemas.microsoft.com/office/drawing/2014/main" id="{BB5FF09E-7579-88D8-D10A-703313100588}"/>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38919" name="灯片编号占位符 11">
            <a:extLst>
              <a:ext uri="{FF2B5EF4-FFF2-40B4-BE49-F238E27FC236}">
                <a16:creationId xmlns:a16="http://schemas.microsoft.com/office/drawing/2014/main" id="{F68726E5-C4ED-CFC8-3611-AFE473C20C8E}"/>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8B285D31-A55E-4332-A034-B15CB4B08BD3}" type="slidenum">
              <a:rPr lang="zh-CN" altLang="en-US" sz="1800">
                <a:latin typeface="Calibri" panose="020F0502020204030204" pitchFamily="34" charset="0"/>
                <a:ea typeface="宋体" panose="02010600030101010101" pitchFamily="2" charset="-122"/>
              </a:rPr>
              <a:pPr>
                <a:spcBef>
                  <a:spcPct val="0"/>
                </a:spcBef>
                <a:buFontTx/>
                <a:buNone/>
              </a:pPr>
              <a:t>15</a:t>
            </a:fld>
            <a:endParaRPr lang="zh-CN" altLang="en-US" sz="1800">
              <a:latin typeface="Calibri" panose="020F050202020403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8B0321A4-24CF-544A-2F48-BEA611E86498}"/>
              </a:ext>
            </a:extLst>
          </p:cNvPr>
          <p:cNvSpPr txBox="1">
            <a:spLocks noRot="1" noChangeAspect="1" noMove="1" noResize="1" noEditPoints="1" noAdjustHandles="1" noChangeArrowheads="1" noChangeShapeType="1" noTextEdit="1"/>
          </p:cNvSpPr>
          <p:nvPr/>
        </p:nvSpPr>
        <p:spPr>
          <a:xfrm>
            <a:off x="107949" y="1633538"/>
            <a:ext cx="4968107" cy="4481868"/>
          </a:xfrm>
          <a:prstGeom prst="rect">
            <a:avLst/>
          </a:prstGeom>
          <a:blipFill>
            <a:blip r:embed="rId3"/>
            <a:stretch>
              <a:fillRect l="-1963" r="-1472" b="-1633"/>
            </a:stretch>
          </a:blipFill>
        </p:spPr>
        <p:txBody>
          <a:bodyPr/>
          <a:lstStyle/>
          <a:p>
            <a:r>
              <a:rPr lang="zh-CN" altLang="en-US" dirty="0">
                <a:noFill/>
              </a:rPr>
              <a:t> </a:t>
            </a:r>
          </a:p>
        </p:txBody>
      </p:sp>
      <p:pic>
        <p:nvPicPr>
          <p:cNvPr id="38921" name="图片 3">
            <a:extLst>
              <a:ext uri="{FF2B5EF4-FFF2-40B4-BE49-F238E27FC236}">
                <a16:creationId xmlns:a16="http://schemas.microsoft.com/office/drawing/2014/main" id="{080380D9-746C-2A62-F2CB-F9235D58F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438637"/>
            <a:ext cx="4263331" cy="21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264F650-6D8A-2A93-51C2-5C983F13B9EE}"/>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40963" name="Text Box 3">
            <a:extLst>
              <a:ext uri="{FF2B5EF4-FFF2-40B4-BE49-F238E27FC236}">
                <a16:creationId xmlns:a16="http://schemas.microsoft.com/office/drawing/2014/main" id="{770A0DE9-A147-D37C-6C99-451649590152}"/>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40964" name="TextBox 49">
            <a:extLst>
              <a:ext uri="{FF2B5EF4-FFF2-40B4-BE49-F238E27FC236}">
                <a16:creationId xmlns:a16="http://schemas.microsoft.com/office/drawing/2014/main" id="{0AD41FE8-D769-7A37-77A6-72D1BCFE824A}"/>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架构：对等网络架构训练流程</a:t>
            </a:r>
          </a:p>
        </p:txBody>
      </p:sp>
      <p:sp>
        <p:nvSpPr>
          <p:cNvPr id="40965" name="文本框 14">
            <a:extLst>
              <a:ext uri="{FF2B5EF4-FFF2-40B4-BE49-F238E27FC236}">
                <a16:creationId xmlns:a16="http://schemas.microsoft.com/office/drawing/2014/main" id="{F7A21F9E-682B-CA3C-4068-443D333492EE}"/>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40966" name="文本框 3">
            <a:extLst>
              <a:ext uri="{FF2B5EF4-FFF2-40B4-BE49-F238E27FC236}">
                <a16:creationId xmlns:a16="http://schemas.microsoft.com/office/drawing/2014/main" id="{2571F8DC-54BD-2943-D1B7-2739E6B59453}"/>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40967" name="灯片编号占位符 11">
            <a:extLst>
              <a:ext uri="{FF2B5EF4-FFF2-40B4-BE49-F238E27FC236}">
                <a16:creationId xmlns:a16="http://schemas.microsoft.com/office/drawing/2014/main" id="{FF9A5371-E5DE-3364-AC0D-2D0C826337C7}"/>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43BEF13-D564-449A-BCCA-2A7A30CE8478}" type="slidenum">
              <a:rPr lang="zh-CN" altLang="en-US" sz="1800">
                <a:latin typeface="Calibri" panose="020F0502020204030204" pitchFamily="34" charset="0"/>
                <a:ea typeface="宋体" panose="02010600030101010101" pitchFamily="2" charset="-122"/>
              </a:rPr>
              <a:pPr>
                <a:spcBef>
                  <a:spcPct val="0"/>
                </a:spcBef>
                <a:buFontTx/>
                <a:buNone/>
              </a:pPr>
              <a:t>16</a:t>
            </a:fld>
            <a:endParaRPr lang="zh-CN" altLang="en-US" sz="1800">
              <a:latin typeface="Calibri" panose="020F0502020204030204" pitchFamily="34" charset="0"/>
              <a:ea typeface="宋体" panose="02010600030101010101" pitchFamily="2" charset="-122"/>
            </a:endParaRPr>
          </a:p>
        </p:txBody>
      </p:sp>
      <p:sp>
        <p:nvSpPr>
          <p:cNvPr id="40968" name="文本框 1">
            <a:extLst>
              <a:ext uri="{FF2B5EF4-FFF2-40B4-BE49-F238E27FC236}">
                <a16:creationId xmlns:a16="http://schemas.microsoft.com/office/drawing/2014/main" id="{8A07528D-8733-D9F9-5E71-FD3427F40D04}"/>
              </a:ext>
            </a:extLst>
          </p:cNvPr>
          <p:cNvSpPr txBox="1">
            <a:spLocks noChangeArrowheads="1"/>
          </p:cNvSpPr>
          <p:nvPr/>
        </p:nvSpPr>
        <p:spPr bwMode="auto">
          <a:xfrm>
            <a:off x="107950" y="1633538"/>
            <a:ext cx="4968875"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a:latin typeface="宋体" panose="02010600030101010101" pitchFamily="2" charset="-122"/>
              </a:rPr>
              <a:t>步骤</a:t>
            </a:r>
            <a:r>
              <a:rPr lang="en-US" altLang="zh-CN" sz="2400" b="1">
                <a:latin typeface="宋体" panose="02010600030101010101" pitchFamily="2" charset="-122"/>
              </a:rPr>
              <a:t>3. </a:t>
            </a:r>
            <a:r>
              <a:rPr lang="zh-CN" altLang="en-US" sz="2400">
                <a:latin typeface="宋体" panose="02010600030101010101" pitchFamily="2" charset="-122"/>
              </a:rPr>
              <a:t>各个参与者在聚合的联邦模型上进行迭代训练，将更新后的模型广播加密发送给其他参与者。</a:t>
            </a:r>
            <a:endParaRPr lang="en-US" altLang="zh-CN" sz="2400">
              <a:latin typeface="宋体" panose="02010600030101010101" pitchFamily="2" charset="-122"/>
            </a:endParaRPr>
          </a:p>
          <a:p>
            <a:pPr>
              <a:lnSpc>
                <a:spcPct val="150000"/>
              </a:lnSpc>
            </a:pPr>
            <a:r>
              <a:rPr lang="zh-CN" altLang="en-US" sz="2400" b="1">
                <a:latin typeface="宋体" panose="02010600030101010101" pitchFamily="2" charset="-122"/>
              </a:rPr>
              <a:t>步骤</a:t>
            </a:r>
            <a:r>
              <a:rPr lang="en-US" altLang="zh-CN" sz="2400" b="1">
                <a:latin typeface="宋体" panose="02010600030101010101" pitchFamily="2" charset="-122"/>
              </a:rPr>
              <a:t>4. </a:t>
            </a:r>
            <a:r>
              <a:rPr lang="zh-CN" altLang="en-US" sz="2400">
                <a:latin typeface="宋体" panose="02010600030101010101" pitchFamily="2" charset="-122"/>
              </a:rPr>
              <a:t>参与方对收到的模型进行解密，并使用解密后的全局模型更新本地模型。</a:t>
            </a:r>
            <a:endParaRPr lang="en-US" altLang="zh-CN" sz="2400">
              <a:latin typeface="宋体" panose="02010600030101010101" pitchFamily="2" charset="-122"/>
            </a:endParaRPr>
          </a:p>
        </p:txBody>
      </p:sp>
      <p:pic>
        <p:nvPicPr>
          <p:cNvPr id="40969" name="图片 3">
            <a:extLst>
              <a:ext uri="{FF2B5EF4-FFF2-40B4-BE49-F238E27FC236}">
                <a16:creationId xmlns:a16="http://schemas.microsoft.com/office/drawing/2014/main" id="{0B95882B-D628-CDF4-F70A-EC4FFA00C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688" y="2470150"/>
            <a:ext cx="41306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 10">
            <a:extLst>
              <a:ext uri="{FF2B5EF4-FFF2-40B4-BE49-F238E27FC236}">
                <a16:creationId xmlns:a16="http://schemas.microsoft.com/office/drawing/2014/main" id="{F502B69B-0B33-ABB5-5382-4B5AC4F2FEB8}"/>
              </a:ext>
            </a:extLst>
          </p:cNvPr>
          <p:cNvSpPr/>
          <p:nvPr/>
        </p:nvSpPr>
        <p:spPr>
          <a:xfrm>
            <a:off x="225425" y="4932363"/>
            <a:ext cx="4751388" cy="1633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latin typeface="微软雅黑" panose="020B0503020204020204" pitchFamily="34" charset="-122"/>
            </a:endParaRPr>
          </a:p>
        </p:txBody>
      </p:sp>
      <p:sp>
        <p:nvSpPr>
          <p:cNvPr id="40971" name="文本框 4">
            <a:extLst>
              <a:ext uri="{FF2B5EF4-FFF2-40B4-BE49-F238E27FC236}">
                <a16:creationId xmlns:a16="http://schemas.microsoft.com/office/drawing/2014/main" id="{4C8ADE7E-8E9F-EBB6-E65B-E3CB87A5F6B6}"/>
              </a:ext>
            </a:extLst>
          </p:cNvPr>
          <p:cNvSpPr txBox="1">
            <a:spLocks noChangeArrowheads="1"/>
          </p:cNvSpPr>
          <p:nvPr/>
        </p:nvSpPr>
        <p:spPr bwMode="auto">
          <a:xfrm>
            <a:off x="241300" y="4903788"/>
            <a:ext cx="475138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kumimoji="1" lang="zh-CN" altLang="en-US" sz="2400">
                <a:solidFill>
                  <a:schemeClr val="bg1"/>
                </a:solidFill>
                <a:latin typeface="宋体" panose="02010600030101010101" pitchFamily="2" charset="-122"/>
              </a:rPr>
              <a:t>上述步骤持续迭代直到</a:t>
            </a:r>
            <a:r>
              <a:rPr kumimoji="1" lang="zh-CN" altLang="en-US" sz="2400" b="1">
                <a:solidFill>
                  <a:srgbClr val="FFFF00"/>
                </a:solidFill>
                <a:latin typeface="宋体" panose="02010600030101010101" pitchFamily="2" charset="-122"/>
              </a:rPr>
              <a:t>损失函数收敛</a:t>
            </a:r>
            <a:r>
              <a:rPr kumimoji="1" lang="zh-CN" altLang="en-US" sz="2400">
                <a:solidFill>
                  <a:schemeClr val="bg1"/>
                </a:solidFill>
                <a:latin typeface="宋体" panose="02010600030101010101" pitchFamily="2" charset="-122"/>
              </a:rPr>
              <a:t>或达到</a:t>
            </a:r>
            <a:r>
              <a:rPr kumimoji="1" lang="zh-CN" altLang="en-US" sz="2400" b="1">
                <a:solidFill>
                  <a:schemeClr val="bg1"/>
                </a:solidFill>
                <a:latin typeface="宋体" panose="02010600030101010101" pitchFamily="2" charset="-122"/>
              </a:rPr>
              <a:t>规定的迭代次数上限</a:t>
            </a:r>
            <a:r>
              <a:rPr kumimoji="1" lang="zh-CN" altLang="en-US" sz="2400">
                <a:solidFill>
                  <a:schemeClr val="bg1"/>
                </a:solidFill>
                <a:latin typeface="宋体" panose="02010600030101010101" pitchFamily="2" charset="-122"/>
              </a:rPr>
              <a:t>或</a:t>
            </a:r>
            <a:r>
              <a:rPr kumimoji="1" lang="zh-CN" altLang="en-US" sz="2400" b="1">
                <a:solidFill>
                  <a:schemeClr val="bg1"/>
                </a:solidFill>
                <a:latin typeface="宋体" panose="02010600030101010101" pitchFamily="2" charset="-122"/>
              </a:rPr>
              <a:t>规定的训练时间</a:t>
            </a:r>
          </a:p>
        </p:txBody>
      </p:sp>
    </p:spTree>
  </p:cSld>
  <p:clrMapOvr>
    <a:masterClrMapping/>
  </p:clrMapOvr>
  <p:transition advTm="1678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AB656AD-3B6C-09CE-321D-6170E64B8C60}"/>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3B651E1A-0711-0E38-2155-CEB82CCCA03C}"/>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43012" name="TextBox 49">
            <a:extLst>
              <a:ext uri="{FF2B5EF4-FFF2-40B4-BE49-F238E27FC236}">
                <a16:creationId xmlns:a16="http://schemas.microsoft.com/office/drawing/2014/main" id="{E0739BDA-913B-A266-F298-9F531D86F91D}"/>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8.1.5 </a:t>
            </a:r>
            <a:r>
              <a:rPr lang="zh-CN" altLang="en-US" sz="2400" b="1" dirty="0">
                <a:latin typeface="黑体" panose="02010609060101010101" pitchFamily="49" charset="-122"/>
                <a:ea typeface="黑体" panose="02010609060101010101" pitchFamily="49" charset="-122"/>
              </a:rPr>
              <a:t>联邦学习分类</a:t>
            </a:r>
          </a:p>
        </p:txBody>
      </p:sp>
      <p:sp>
        <p:nvSpPr>
          <p:cNvPr id="43013" name="文本框 14">
            <a:extLst>
              <a:ext uri="{FF2B5EF4-FFF2-40B4-BE49-F238E27FC236}">
                <a16:creationId xmlns:a16="http://schemas.microsoft.com/office/drawing/2014/main" id="{2CDF20EC-5E78-5969-5481-87B63C0CC034}"/>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43014" name="灯片编号占位符 11">
            <a:extLst>
              <a:ext uri="{FF2B5EF4-FFF2-40B4-BE49-F238E27FC236}">
                <a16:creationId xmlns:a16="http://schemas.microsoft.com/office/drawing/2014/main" id="{9D992CB2-D845-E25F-354C-6C4DF4D572A3}"/>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2BBF306-D3D2-4D6D-B22A-D337C26C494A}" type="slidenum">
              <a:rPr lang="zh-CN" altLang="en-US" sz="1800">
                <a:latin typeface="Calibri" panose="020F0502020204030204" pitchFamily="34" charset="0"/>
                <a:ea typeface="宋体" panose="02010600030101010101" pitchFamily="2" charset="-122"/>
              </a:rPr>
              <a:pPr>
                <a:spcBef>
                  <a:spcPct val="0"/>
                </a:spcBef>
                <a:buFontTx/>
                <a:buNone/>
              </a:pPr>
              <a:t>17</a:t>
            </a:fld>
            <a:endParaRPr lang="zh-CN" altLang="en-US" sz="1800">
              <a:latin typeface="Calibri" panose="020F050202020403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355E5802-96B8-ACD0-7016-9B067D4F2ABD}"/>
              </a:ext>
            </a:extLst>
          </p:cNvPr>
          <p:cNvSpPr txBox="1"/>
          <p:nvPr/>
        </p:nvSpPr>
        <p:spPr>
          <a:xfrm>
            <a:off x="468313" y="2062163"/>
            <a:ext cx="7848600" cy="2278062"/>
          </a:xfrm>
          <a:prstGeom prst="rect">
            <a:avLst/>
          </a:prstGeom>
          <a:noFill/>
        </p:spPr>
        <p:txBody>
          <a:bodyPr>
            <a:spAutoFit/>
          </a:bodyPr>
          <a:lstStyle/>
          <a:p>
            <a:pPr marL="457200" indent="-457200">
              <a:spcBef>
                <a:spcPts val="1800"/>
              </a:spcBef>
              <a:buFont typeface="Wingdings" panose="05000000000000000000" pitchFamily="2" charset="2"/>
              <a:buChar char="u"/>
              <a:defRPr/>
            </a:pPr>
            <a:r>
              <a:rPr lang="zh-CN" altLang="en-US" sz="2800" b="1" dirty="0">
                <a:latin typeface="宋体" panose="02010600030101010101" pitchFamily="2" charset="-122"/>
              </a:rPr>
              <a:t>横向联邦学习 </a:t>
            </a:r>
            <a:r>
              <a:rPr lang="en-US" altLang="zh-CN" sz="2800" b="1" dirty="0">
                <a:latin typeface="宋体" panose="02010600030101010101" pitchFamily="2" charset="-122"/>
              </a:rPr>
              <a:t>Horizontal FML</a:t>
            </a:r>
          </a:p>
          <a:p>
            <a:pPr marL="457200" indent="-457200">
              <a:spcBef>
                <a:spcPts val="1800"/>
              </a:spcBef>
              <a:buFont typeface="Wingdings" panose="05000000000000000000" pitchFamily="2" charset="2"/>
              <a:buChar char="u"/>
              <a:defRPr/>
            </a:pPr>
            <a:r>
              <a:rPr lang="zh-CN" altLang="en-US" sz="2800" b="1" dirty="0">
                <a:latin typeface="宋体" panose="02010600030101010101" pitchFamily="2" charset="-122"/>
              </a:rPr>
              <a:t>纵向联邦学习 </a:t>
            </a:r>
            <a:r>
              <a:rPr lang="en-US" altLang="zh-CN" sz="2800" b="1" dirty="0">
                <a:latin typeface="宋体" panose="02010600030101010101" pitchFamily="2" charset="-122"/>
              </a:rPr>
              <a:t>Vertical FML</a:t>
            </a:r>
          </a:p>
          <a:p>
            <a:pPr marL="457200" indent="-457200">
              <a:spcBef>
                <a:spcPts val="1800"/>
              </a:spcBef>
              <a:buFont typeface="Wingdings" panose="05000000000000000000" pitchFamily="2" charset="2"/>
              <a:buChar char="u"/>
              <a:defRPr/>
            </a:pPr>
            <a:r>
              <a:rPr lang="zh-CN" altLang="en-US" sz="2800" b="1" dirty="0">
                <a:latin typeface="宋体" panose="02010600030101010101" pitchFamily="2" charset="-122"/>
              </a:rPr>
              <a:t>联邦迁移学习 </a:t>
            </a:r>
            <a:r>
              <a:rPr lang="en-US" altLang="zh-CN" sz="2800" b="1" dirty="0">
                <a:latin typeface="宋体" panose="02010600030101010101" pitchFamily="2" charset="-122"/>
              </a:rPr>
              <a:t>Federated Transfer Learning</a:t>
            </a:r>
            <a:endParaRPr lang="zh-CN" altLang="en-US" sz="2800" b="1" dirty="0">
              <a:latin typeface="宋体" panose="02010600030101010101" pitchFamily="2" charset="-122"/>
            </a:endParaRPr>
          </a:p>
          <a:p>
            <a:pPr>
              <a:defRPr/>
            </a:pPr>
            <a:endParaRPr lang="en-US" altLang="zh-CN" sz="2800" b="1" dirty="0">
              <a:latin typeface="宋体" panose="02010600030101010101" pitchFamily="2" charset="-122"/>
            </a:endParaRPr>
          </a:p>
        </p:txBody>
      </p:sp>
    </p:spTree>
  </p:cSld>
  <p:clrMapOvr>
    <a:masterClrMapping/>
  </p:clrMapOvr>
  <p:transition advTm="1678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A81C232-0972-DA4F-B5F8-8C83DBDDDA91}"/>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242BD8A0-02F0-62FF-2E7D-1B9B78C06DEC}"/>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45060" name="TextBox 49">
            <a:extLst>
              <a:ext uri="{FF2B5EF4-FFF2-40B4-BE49-F238E27FC236}">
                <a16:creationId xmlns:a16="http://schemas.microsoft.com/office/drawing/2014/main" id="{5CA3EDB0-24A6-E530-6345-4F5E82B91D57}"/>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8.1.5 </a:t>
            </a:r>
            <a:r>
              <a:rPr lang="zh-CN" altLang="en-US" sz="2400" b="1">
                <a:latin typeface="黑体" panose="02010609060101010101" pitchFamily="49" charset="-122"/>
                <a:ea typeface="黑体" panose="02010609060101010101" pitchFamily="49" charset="-122"/>
              </a:rPr>
              <a:t>横向联邦学习</a:t>
            </a:r>
          </a:p>
        </p:txBody>
      </p:sp>
      <p:sp>
        <p:nvSpPr>
          <p:cNvPr id="45061" name="文本框 14">
            <a:extLst>
              <a:ext uri="{FF2B5EF4-FFF2-40B4-BE49-F238E27FC236}">
                <a16:creationId xmlns:a16="http://schemas.microsoft.com/office/drawing/2014/main" id="{2C6B0214-9C67-7ABA-EB63-2763AFB27E2A}"/>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45062" name="灯片编号占位符 11">
            <a:extLst>
              <a:ext uri="{FF2B5EF4-FFF2-40B4-BE49-F238E27FC236}">
                <a16:creationId xmlns:a16="http://schemas.microsoft.com/office/drawing/2014/main" id="{C4757D32-7CF1-0CD0-CE64-C68BA30109E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6E66901A-D3CA-4A3D-BE92-9F95F919EF9B}" type="slidenum">
              <a:rPr lang="zh-CN" altLang="en-US" sz="1800">
                <a:latin typeface="Calibri" panose="020F0502020204030204" pitchFamily="34" charset="0"/>
                <a:ea typeface="宋体" panose="02010600030101010101" pitchFamily="2" charset="-122"/>
              </a:rPr>
              <a:pPr>
                <a:spcBef>
                  <a:spcPct val="0"/>
                </a:spcBef>
                <a:buFontTx/>
                <a:buNone/>
              </a:pPr>
              <a:t>18</a:t>
            </a:fld>
            <a:endParaRPr lang="zh-CN" altLang="en-US" sz="1800">
              <a:latin typeface="Calibri" panose="020F0502020204030204" pitchFamily="34" charset="0"/>
              <a:ea typeface="宋体" panose="02010600030101010101" pitchFamily="2" charset="-122"/>
            </a:endParaRPr>
          </a:p>
        </p:txBody>
      </p:sp>
      <p:pic>
        <p:nvPicPr>
          <p:cNvPr id="45063" name="图片 1">
            <a:extLst>
              <a:ext uri="{FF2B5EF4-FFF2-40B4-BE49-F238E27FC236}">
                <a16:creationId xmlns:a16="http://schemas.microsoft.com/office/drawing/2014/main" id="{41CBE82A-C3B9-FFA3-F567-7DB84E509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0" y="1725613"/>
            <a:ext cx="52578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文本框 3">
            <a:extLst>
              <a:ext uri="{FF2B5EF4-FFF2-40B4-BE49-F238E27FC236}">
                <a16:creationId xmlns:a16="http://schemas.microsoft.com/office/drawing/2014/main" id="{D9C12862-ACB7-35F4-DD7F-2CB6D7D5109E}"/>
              </a:ext>
            </a:extLst>
          </p:cNvPr>
          <p:cNvSpPr txBox="1">
            <a:spLocks noChangeArrowheads="1"/>
          </p:cNvSpPr>
          <p:nvPr/>
        </p:nvSpPr>
        <p:spPr bwMode="auto">
          <a:xfrm>
            <a:off x="107950" y="1701800"/>
            <a:ext cx="36703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dirty="0">
                <a:latin typeface="宋体" panose="02010600030101010101" pitchFamily="2" charset="-122"/>
              </a:rPr>
              <a:t>    在两个数据集的用户</a:t>
            </a:r>
            <a:r>
              <a:rPr lang="zh-CN" altLang="en-US" sz="2000" b="1" dirty="0">
                <a:solidFill>
                  <a:srgbClr val="C00000"/>
                </a:solidFill>
                <a:latin typeface="宋体" panose="02010600030101010101" pitchFamily="2" charset="-122"/>
              </a:rPr>
              <a:t>特征重叠较多而用户重叠较少</a:t>
            </a:r>
            <a:r>
              <a:rPr lang="zh-CN" altLang="en-US" sz="2000" dirty="0">
                <a:latin typeface="宋体" panose="02010600030101010101" pitchFamily="2" charset="-122"/>
              </a:rPr>
              <a:t>的情况下，把数据集按照横向（即用户维度）切分，并取出双方用户特征相同而用户不完全相同的那部分数据进行训练，使特征维度相同的各数据拥有方建立联合模型的一种联邦学习方案。</a:t>
            </a:r>
          </a:p>
        </p:txBody>
      </p:sp>
      <p:sp>
        <p:nvSpPr>
          <p:cNvPr id="7" name="文本框 6">
            <a:extLst>
              <a:ext uri="{FF2B5EF4-FFF2-40B4-BE49-F238E27FC236}">
                <a16:creationId xmlns:a16="http://schemas.microsoft.com/office/drawing/2014/main" id="{CFDB61DC-BFFD-29B3-2898-D5B16C6B2138}"/>
              </a:ext>
            </a:extLst>
          </p:cNvPr>
          <p:cNvSpPr txBox="1"/>
          <p:nvPr/>
        </p:nvSpPr>
        <p:spPr>
          <a:xfrm>
            <a:off x="250825" y="5081588"/>
            <a:ext cx="7561263" cy="1520825"/>
          </a:xfrm>
          <a:prstGeom prst="rect">
            <a:avLst/>
          </a:prstGeom>
          <a:noFill/>
        </p:spPr>
        <p:txBody>
          <a:bodyPr>
            <a:spAutoFit/>
          </a:bodyPr>
          <a:lstStyle/>
          <a:p>
            <a:pPr algn="just">
              <a:lnSpc>
                <a:spcPct val="120000"/>
              </a:lnSpc>
              <a:defRPr/>
            </a:pPr>
            <a:r>
              <a:rPr lang="zh-CN" altLang="en-US" sz="2000" dirty="0">
                <a:latin typeface="宋体" panose="02010600030101010101" pitchFamily="2" charset="-122"/>
              </a:rPr>
              <a:t>比如有两家不同地区银行</a:t>
            </a:r>
            <a:endParaRPr lang="en-US" altLang="zh-CN" sz="2000" dirty="0">
              <a:latin typeface="宋体" panose="02010600030101010101" pitchFamily="2" charset="-122"/>
            </a:endParaRPr>
          </a:p>
          <a:p>
            <a:pPr marL="342900" indent="-342900" algn="just">
              <a:lnSpc>
                <a:spcPct val="120000"/>
              </a:lnSpc>
              <a:buFont typeface="Arial" panose="020B0604020202020204" pitchFamily="34" charset="0"/>
              <a:buChar char="•"/>
              <a:defRPr/>
            </a:pPr>
            <a:r>
              <a:rPr lang="zh-CN" altLang="en-US" sz="2000" dirty="0">
                <a:latin typeface="宋体" panose="02010600030101010101" pitchFamily="2" charset="-122"/>
              </a:rPr>
              <a:t>它们的用户群体分别来自各自所在的地区，相互的交集很小。</a:t>
            </a:r>
            <a:endParaRPr lang="en-US" altLang="zh-CN" sz="2000" dirty="0">
              <a:latin typeface="宋体" panose="02010600030101010101" pitchFamily="2" charset="-122"/>
            </a:endParaRPr>
          </a:p>
          <a:p>
            <a:pPr marL="342900" indent="-342900" algn="just">
              <a:lnSpc>
                <a:spcPct val="120000"/>
              </a:lnSpc>
              <a:buFont typeface="Arial" panose="020B0604020202020204" pitchFamily="34" charset="0"/>
              <a:buChar char="•"/>
              <a:defRPr/>
            </a:pPr>
            <a:r>
              <a:rPr lang="zh-CN" altLang="en-US" sz="2000" dirty="0">
                <a:latin typeface="宋体" panose="02010600030101010101" pitchFamily="2" charset="-122"/>
              </a:rPr>
              <a:t>但是业务很相似，记录的用户特征是相同的。</a:t>
            </a:r>
            <a:endParaRPr lang="en-US" altLang="zh-CN" sz="2000" dirty="0">
              <a:latin typeface="宋体" panose="02010600030101010101" pitchFamily="2" charset="-122"/>
            </a:endParaRPr>
          </a:p>
          <a:p>
            <a:pPr marL="342900" indent="-342900" algn="just">
              <a:lnSpc>
                <a:spcPct val="120000"/>
              </a:lnSpc>
              <a:buFont typeface="Arial" panose="020B0604020202020204" pitchFamily="34" charset="0"/>
              <a:buChar char="•"/>
              <a:defRPr/>
            </a:pPr>
            <a:r>
              <a:rPr lang="zh-CN" altLang="en-US" sz="2000" dirty="0">
                <a:latin typeface="宋体" panose="02010600030101010101" pitchFamily="2" charset="-122"/>
              </a:rPr>
              <a:t>此时，就可以使用横向联邦学习来构建联合模型。</a:t>
            </a:r>
          </a:p>
        </p:txBody>
      </p:sp>
    </p:spTree>
  </p:cSld>
  <p:clrMapOvr>
    <a:masterClrMapping/>
  </p:clrMapOvr>
  <p:transition advTm="1678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BBCD994-9BD7-8DE2-409D-BF78BD0A3E6F}"/>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C660FD73-10BF-98BF-138C-E835F16A6C7C}"/>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47108" name="TextBox 49">
            <a:extLst>
              <a:ext uri="{FF2B5EF4-FFF2-40B4-BE49-F238E27FC236}">
                <a16:creationId xmlns:a16="http://schemas.microsoft.com/office/drawing/2014/main" id="{3E61DA78-FF3A-5FFC-17A4-5F4979E2C4A4}"/>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8.1.5 </a:t>
            </a:r>
            <a:r>
              <a:rPr lang="zh-CN" altLang="en-US" sz="2400" b="1">
                <a:latin typeface="黑体" panose="02010609060101010101" pitchFamily="49" charset="-122"/>
                <a:ea typeface="黑体" panose="02010609060101010101" pitchFamily="49" charset="-122"/>
              </a:rPr>
              <a:t>纵向联邦学习</a:t>
            </a:r>
          </a:p>
        </p:txBody>
      </p:sp>
      <p:sp>
        <p:nvSpPr>
          <p:cNvPr id="47109" name="文本框 14">
            <a:extLst>
              <a:ext uri="{FF2B5EF4-FFF2-40B4-BE49-F238E27FC236}">
                <a16:creationId xmlns:a16="http://schemas.microsoft.com/office/drawing/2014/main" id="{FAD28ACB-3F7A-57B1-3AAF-0CBE94E061D4}"/>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47110" name="灯片编号占位符 11">
            <a:extLst>
              <a:ext uri="{FF2B5EF4-FFF2-40B4-BE49-F238E27FC236}">
                <a16:creationId xmlns:a16="http://schemas.microsoft.com/office/drawing/2014/main" id="{863491C4-2145-D46C-CF16-AA909C5B248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977F0F33-5A46-4254-AD6E-F67AC58F84DE}" type="slidenum">
              <a:rPr lang="zh-CN" altLang="en-US" sz="1800">
                <a:latin typeface="Calibri" panose="020F0502020204030204" pitchFamily="34" charset="0"/>
                <a:ea typeface="宋体" panose="02010600030101010101" pitchFamily="2" charset="-122"/>
              </a:rPr>
              <a:pPr>
                <a:spcBef>
                  <a:spcPct val="0"/>
                </a:spcBef>
                <a:buFontTx/>
                <a:buNone/>
              </a:pPr>
              <a:t>19</a:t>
            </a:fld>
            <a:endParaRPr lang="zh-CN" altLang="en-US" sz="1800">
              <a:latin typeface="Calibri" panose="020F0502020204030204" pitchFamily="34" charset="0"/>
              <a:ea typeface="宋体" panose="02010600030101010101" pitchFamily="2" charset="-122"/>
            </a:endParaRPr>
          </a:p>
        </p:txBody>
      </p:sp>
      <p:sp>
        <p:nvSpPr>
          <p:cNvPr id="47111" name="文本框 3">
            <a:extLst>
              <a:ext uri="{FF2B5EF4-FFF2-40B4-BE49-F238E27FC236}">
                <a16:creationId xmlns:a16="http://schemas.microsoft.com/office/drawing/2014/main" id="{E1F9ED62-C381-D770-9FE8-4A843EEAEF9D}"/>
              </a:ext>
            </a:extLst>
          </p:cNvPr>
          <p:cNvSpPr txBox="1">
            <a:spLocks noChangeArrowheads="1"/>
          </p:cNvSpPr>
          <p:nvPr/>
        </p:nvSpPr>
        <p:spPr bwMode="auto">
          <a:xfrm>
            <a:off x="106363" y="1730375"/>
            <a:ext cx="3551237"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a:latin typeface="宋体" panose="02010600030101010101" pitchFamily="2" charset="-122"/>
              </a:rPr>
              <a:t>    在两个数据集的</a:t>
            </a:r>
            <a:r>
              <a:rPr lang="zh-CN" altLang="en-US" sz="2000" b="1">
                <a:solidFill>
                  <a:srgbClr val="C00000"/>
                </a:solidFill>
                <a:latin typeface="宋体" panose="02010600030101010101" pitchFamily="2" charset="-122"/>
              </a:rPr>
              <a:t>用户重叠较多而用户特征重叠较少</a:t>
            </a:r>
            <a:r>
              <a:rPr lang="zh-CN" altLang="en-US" sz="2000">
                <a:latin typeface="宋体" panose="02010600030101010101" pitchFamily="2" charset="-122"/>
              </a:rPr>
              <a:t>的情况下，把数据集按照纵向</a:t>
            </a:r>
            <a:r>
              <a:rPr lang="en-US" altLang="zh-CN" sz="2000">
                <a:latin typeface="宋体" panose="02010600030101010101" pitchFamily="2" charset="-122"/>
              </a:rPr>
              <a:t>(</a:t>
            </a:r>
            <a:r>
              <a:rPr lang="zh-CN" altLang="en-US" sz="2000">
                <a:latin typeface="宋体" panose="02010600030101010101" pitchFamily="2" charset="-122"/>
              </a:rPr>
              <a:t>即特征维度</a:t>
            </a:r>
            <a:r>
              <a:rPr lang="en-US" altLang="zh-CN" sz="2000">
                <a:latin typeface="宋体" panose="02010600030101010101" pitchFamily="2" charset="-122"/>
              </a:rPr>
              <a:t>)</a:t>
            </a:r>
            <a:r>
              <a:rPr lang="zh-CN" altLang="en-US" sz="2000">
                <a:latin typeface="宋体" panose="02010600030101010101" pitchFamily="2" charset="-122"/>
              </a:rPr>
              <a:t>切分，并取出双方用户相同而用户特征不完全相同的那部分数据进行训练。</a:t>
            </a:r>
          </a:p>
        </p:txBody>
      </p:sp>
      <p:sp>
        <p:nvSpPr>
          <p:cNvPr id="7" name="文本框 6">
            <a:extLst>
              <a:ext uri="{FF2B5EF4-FFF2-40B4-BE49-F238E27FC236}">
                <a16:creationId xmlns:a16="http://schemas.microsoft.com/office/drawing/2014/main" id="{B825DA92-C280-82D7-7AEA-CA905B645DD0}"/>
              </a:ext>
            </a:extLst>
          </p:cNvPr>
          <p:cNvSpPr txBox="1"/>
          <p:nvPr/>
        </p:nvSpPr>
        <p:spPr>
          <a:xfrm>
            <a:off x="373063" y="4473575"/>
            <a:ext cx="8742362" cy="1890713"/>
          </a:xfrm>
          <a:prstGeom prst="rect">
            <a:avLst/>
          </a:prstGeom>
          <a:noFill/>
        </p:spPr>
        <p:txBody>
          <a:bodyPr>
            <a:spAutoFit/>
          </a:bodyPr>
          <a:lstStyle/>
          <a:p>
            <a:pPr>
              <a:lnSpc>
                <a:spcPct val="120000"/>
              </a:lnSpc>
              <a:defRPr/>
            </a:pPr>
            <a:r>
              <a:rPr lang="zh-CN" altLang="en-US" sz="2000" dirty="0">
                <a:latin typeface="宋体" panose="02010600030101010101" pitchFamily="2" charset="-122"/>
              </a:rPr>
              <a:t>比如有两个不同机构，一家是某地的银行，另一家是同一个地方的电商</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它们的用户群体很有可能包含该地的大部分居民，因此用户的交集较大。</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但由于银行记录的都是用户的收支行为与信用评级</a:t>
            </a:r>
            <a:r>
              <a:rPr lang="en-US" altLang="zh-CN" sz="2000" dirty="0">
                <a:latin typeface="宋体" panose="02010600030101010101" pitchFamily="2" charset="-122"/>
              </a:rPr>
              <a:t>, </a:t>
            </a:r>
            <a:r>
              <a:rPr lang="zh-CN" altLang="en-US" sz="2000" dirty="0">
                <a:latin typeface="宋体" panose="02010600030101010101" pitchFamily="2" charset="-122"/>
              </a:rPr>
              <a:t>而电商则保有用户的浏览与购买历史</a:t>
            </a:r>
            <a:r>
              <a:rPr lang="en-US" altLang="zh-CN" sz="2000" dirty="0">
                <a:latin typeface="宋体" panose="02010600030101010101" pitchFamily="2" charset="-122"/>
              </a:rPr>
              <a:t>, </a:t>
            </a:r>
            <a:r>
              <a:rPr lang="zh-CN" altLang="en-US" sz="2000" dirty="0">
                <a:latin typeface="宋体" panose="02010600030101010101" pitchFamily="2" charset="-122"/>
              </a:rPr>
              <a:t>因此它们的用户特征交集较小。</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此时，就可以使用纵向联邦学习来构建联合模型。</a:t>
            </a:r>
          </a:p>
        </p:txBody>
      </p:sp>
      <p:pic>
        <p:nvPicPr>
          <p:cNvPr id="47113" name="图片 2">
            <a:extLst>
              <a:ext uri="{FF2B5EF4-FFF2-40B4-BE49-F238E27FC236}">
                <a16:creationId xmlns:a16="http://schemas.microsoft.com/office/drawing/2014/main" id="{6337FD1E-2115-4BE8-BDAE-B37BCF19E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800" y="1731963"/>
            <a:ext cx="5335588"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B1FD0D8-CC63-AB15-5B50-8254C422BED9}"/>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第八章  </a:t>
            </a:r>
            <a:r>
              <a:rPr lang="zh-CN" altLang="en-US" sz="4000" b="1" dirty="0">
                <a:latin typeface="黑体" panose="02010609060101010101" pitchFamily="49" charset="-122"/>
                <a:ea typeface="黑体" panose="02010609060101010101" pitchFamily="49" charset="-122"/>
                <a:sym typeface="+mn-ea"/>
              </a:rPr>
              <a:t>联邦学习与无线网络安全</a:t>
            </a:r>
            <a:endParaRPr lang="zh-CN" altLang="en-US" sz="4000" dirty="0">
              <a:latin typeface="黑体" panose="02010609060101010101" pitchFamily="49" charset="-122"/>
              <a:ea typeface="黑体" panose="02010609060101010101" pitchFamily="49" charset="-122"/>
            </a:endParaRPr>
          </a:p>
        </p:txBody>
      </p:sp>
      <p:grpSp>
        <p:nvGrpSpPr>
          <p:cNvPr id="11267" name="组合 1">
            <a:extLst>
              <a:ext uri="{FF2B5EF4-FFF2-40B4-BE49-F238E27FC236}">
                <a16:creationId xmlns:a16="http://schemas.microsoft.com/office/drawing/2014/main" id="{9CD2B9B9-0BDD-4D51-C076-BE4A2C1E71F6}"/>
              </a:ext>
            </a:extLst>
          </p:cNvPr>
          <p:cNvGrpSpPr>
            <a:grpSpLocks/>
          </p:cNvGrpSpPr>
          <p:nvPr/>
        </p:nvGrpSpPr>
        <p:grpSpPr bwMode="auto">
          <a:xfrm>
            <a:off x="2286000" y="2132856"/>
            <a:ext cx="4857750" cy="1044575"/>
            <a:chOff x="2286000" y="2889056"/>
            <a:chExt cx="4858355" cy="1044000"/>
          </a:xfrm>
        </p:grpSpPr>
        <p:sp>
          <p:nvSpPr>
            <p:cNvPr id="7" name="AutoShape 66">
              <a:extLst>
                <a:ext uri="{FF2B5EF4-FFF2-40B4-BE49-F238E27FC236}">
                  <a16:creationId xmlns:a16="http://schemas.microsoft.com/office/drawing/2014/main" id="{E4F12DB6-5B3D-4AE4-C237-A2C907F45EB6}"/>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8" name="AutoShape 67">
              <a:extLst>
                <a:ext uri="{FF2B5EF4-FFF2-40B4-BE49-F238E27FC236}">
                  <a16:creationId xmlns:a16="http://schemas.microsoft.com/office/drawing/2014/main" id="{EE8612F6-68EF-F91B-B904-074A7E9B9AE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9" name="Text Box 68">
              <a:extLst>
                <a:ext uri="{FF2B5EF4-FFF2-40B4-BE49-F238E27FC236}">
                  <a16:creationId xmlns:a16="http://schemas.microsoft.com/office/drawing/2014/main" id="{5DBBFBA4-4966-96AA-0B7A-6B2092DAB808}"/>
                </a:ext>
              </a:extLst>
            </p:cNvPr>
            <p:cNvSpPr txBox="1">
              <a:spLocks noChangeArrowheads="1"/>
            </p:cNvSpPr>
            <p:nvPr/>
          </p:nvSpPr>
          <p:spPr bwMode="gray">
            <a:xfrm>
              <a:off x="3235295" y="3184257"/>
              <a:ext cx="3909060" cy="521683"/>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联邦学习与分布式学习</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10" name="Text Box 69">
              <a:extLst>
                <a:ext uri="{FF2B5EF4-FFF2-40B4-BE49-F238E27FC236}">
                  <a16:creationId xmlns:a16="http://schemas.microsoft.com/office/drawing/2014/main" id="{33D337E7-5072-70ED-93F4-DB5F76474337}"/>
                </a:ext>
              </a:extLst>
            </p:cNvPr>
            <p:cNvSpPr txBox="1">
              <a:spLocks noChangeArrowheads="1"/>
            </p:cNvSpPr>
            <p:nvPr/>
          </p:nvSpPr>
          <p:spPr bwMode="gray">
            <a:xfrm>
              <a:off x="2504442"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8.2</a:t>
              </a:r>
            </a:p>
          </p:txBody>
        </p:sp>
      </p:grpSp>
      <p:grpSp>
        <p:nvGrpSpPr>
          <p:cNvPr id="11268" name="组合 1">
            <a:extLst>
              <a:ext uri="{FF2B5EF4-FFF2-40B4-BE49-F238E27FC236}">
                <a16:creationId xmlns:a16="http://schemas.microsoft.com/office/drawing/2014/main" id="{30B684D8-B38F-878E-9AFD-26B9C4FC8AC3}"/>
              </a:ext>
            </a:extLst>
          </p:cNvPr>
          <p:cNvGrpSpPr>
            <a:grpSpLocks/>
          </p:cNvGrpSpPr>
          <p:nvPr/>
        </p:nvGrpSpPr>
        <p:grpSpPr bwMode="auto">
          <a:xfrm>
            <a:off x="2260600" y="3284984"/>
            <a:ext cx="4845050" cy="1044575"/>
            <a:chOff x="2284079" y="3105913"/>
            <a:chExt cx="4845636" cy="1044000"/>
          </a:xfrm>
        </p:grpSpPr>
        <p:sp>
          <p:nvSpPr>
            <p:cNvPr id="17" name="AutoShape 66">
              <a:extLst>
                <a:ext uri="{FF2B5EF4-FFF2-40B4-BE49-F238E27FC236}">
                  <a16:creationId xmlns:a16="http://schemas.microsoft.com/office/drawing/2014/main" id="{EEDACE6F-102C-1E94-0772-13915F3A7BB6}"/>
                </a:ext>
              </a:extLst>
            </p:cNvPr>
            <p:cNvSpPr>
              <a:spLocks noChangeArrowheads="1"/>
            </p:cNvSpPr>
            <p:nvPr/>
          </p:nvSpPr>
          <p:spPr bwMode="gray">
            <a:xfrm>
              <a:off x="2759670" y="3258143"/>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a:extLst>
                <a:ext uri="{FF2B5EF4-FFF2-40B4-BE49-F238E27FC236}">
                  <a16:creationId xmlns:a16="http://schemas.microsoft.com/office/drawing/2014/main" id="{2460064B-9002-0F39-5220-53BE1B38DC49}"/>
                </a:ext>
              </a:extLst>
            </p:cNvPr>
            <p:cNvSpPr>
              <a:spLocks noChangeAspect="1" noChangeArrowheads="1"/>
            </p:cNvSpPr>
            <p:nvPr/>
          </p:nvSpPr>
          <p:spPr bwMode="gray">
            <a:xfrm>
              <a:off x="2284079" y="3105913"/>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a:extLst>
                <a:ext uri="{FF2B5EF4-FFF2-40B4-BE49-F238E27FC236}">
                  <a16:creationId xmlns:a16="http://schemas.microsoft.com/office/drawing/2014/main" id="{0F7D9BBF-0891-B637-3FFA-C7851E88302F}"/>
                </a:ext>
              </a:extLst>
            </p:cNvPr>
            <p:cNvSpPr txBox="1">
              <a:spLocks noChangeArrowheads="1"/>
            </p:cNvSpPr>
            <p:nvPr/>
          </p:nvSpPr>
          <p:spPr bwMode="gray">
            <a:xfrm>
              <a:off x="3220655" y="3390362"/>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联邦学习中的安全挑战</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0" name="Text Box 69">
              <a:extLst>
                <a:ext uri="{FF2B5EF4-FFF2-40B4-BE49-F238E27FC236}">
                  <a16:creationId xmlns:a16="http://schemas.microsoft.com/office/drawing/2014/main" id="{4096BA85-2CBC-94DC-FEC9-0D6197804025}"/>
                </a:ext>
              </a:extLst>
            </p:cNvPr>
            <p:cNvSpPr txBox="1">
              <a:spLocks noChangeArrowheads="1"/>
            </p:cNvSpPr>
            <p:nvPr/>
          </p:nvSpPr>
          <p:spPr bwMode="gray">
            <a:xfrm>
              <a:off x="2504442" y="3423439"/>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8.3</a:t>
              </a:r>
            </a:p>
          </p:txBody>
        </p:sp>
      </p:grpSp>
      <p:grpSp>
        <p:nvGrpSpPr>
          <p:cNvPr id="11269" name="组合 1">
            <a:extLst>
              <a:ext uri="{FF2B5EF4-FFF2-40B4-BE49-F238E27FC236}">
                <a16:creationId xmlns:a16="http://schemas.microsoft.com/office/drawing/2014/main" id="{177CCE6F-B374-0950-A453-000ABC822E84}"/>
              </a:ext>
            </a:extLst>
          </p:cNvPr>
          <p:cNvGrpSpPr>
            <a:grpSpLocks/>
          </p:cNvGrpSpPr>
          <p:nvPr/>
        </p:nvGrpSpPr>
        <p:grpSpPr bwMode="auto">
          <a:xfrm>
            <a:off x="2282825" y="996727"/>
            <a:ext cx="4702175" cy="1044575"/>
            <a:chOff x="2307007" y="2847032"/>
            <a:chExt cx="4703393" cy="1044000"/>
          </a:xfrm>
        </p:grpSpPr>
        <p:sp>
          <p:nvSpPr>
            <p:cNvPr id="22" name="AutoShape 66">
              <a:extLst>
                <a:ext uri="{FF2B5EF4-FFF2-40B4-BE49-F238E27FC236}">
                  <a16:creationId xmlns:a16="http://schemas.microsoft.com/office/drawing/2014/main" id="{305CC957-E2E4-099F-013E-2E718A57D4AA}"/>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a:extLst>
                <a:ext uri="{FF2B5EF4-FFF2-40B4-BE49-F238E27FC236}">
                  <a16:creationId xmlns:a16="http://schemas.microsoft.com/office/drawing/2014/main" id="{2DD43AF7-C832-0963-25CC-5F61C5786D3B}"/>
                </a:ext>
              </a:extLst>
            </p:cNvPr>
            <p:cNvSpPr>
              <a:spLocks noChangeAspect="1" noChangeArrowheads="1"/>
            </p:cNvSpPr>
            <p:nvPr/>
          </p:nvSpPr>
          <p:spPr bwMode="gray">
            <a:xfrm>
              <a:off x="2307007" y="2847032"/>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a:extLst>
                <a:ext uri="{FF2B5EF4-FFF2-40B4-BE49-F238E27FC236}">
                  <a16:creationId xmlns:a16="http://schemas.microsoft.com/office/drawing/2014/main" id="{4F5950AF-4715-0B35-33E5-29BA468E0A0B}"/>
                </a:ext>
              </a:extLst>
            </p:cNvPr>
            <p:cNvSpPr txBox="1">
              <a:spLocks noChangeArrowheads="1"/>
            </p:cNvSpPr>
            <p:nvPr/>
          </p:nvSpPr>
          <p:spPr bwMode="gray">
            <a:xfrm>
              <a:off x="2557195" y="3126074"/>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联邦学习背景</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5" name="Text Box 69">
              <a:extLst>
                <a:ext uri="{FF2B5EF4-FFF2-40B4-BE49-F238E27FC236}">
                  <a16:creationId xmlns:a16="http://schemas.microsoft.com/office/drawing/2014/main" id="{D0A4FC4A-A4B1-BA5E-8F6F-43DEB70AC46C}"/>
                </a:ext>
              </a:extLst>
            </p:cNvPr>
            <p:cNvSpPr txBox="1">
              <a:spLocks noChangeArrowheads="1"/>
            </p:cNvSpPr>
            <p:nvPr/>
          </p:nvSpPr>
          <p:spPr bwMode="gray">
            <a:xfrm>
              <a:off x="2504442" y="3178974"/>
              <a:ext cx="612732"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8.1</a:t>
              </a:r>
            </a:p>
          </p:txBody>
        </p:sp>
      </p:grpSp>
      <p:grpSp>
        <p:nvGrpSpPr>
          <p:cNvPr id="11270" name="组合 1">
            <a:extLst>
              <a:ext uri="{FF2B5EF4-FFF2-40B4-BE49-F238E27FC236}">
                <a16:creationId xmlns:a16="http://schemas.microsoft.com/office/drawing/2014/main" id="{7216ED9B-4C74-76A6-2EEA-7851F62A3328}"/>
              </a:ext>
            </a:extLst>
          </p:cNvPr>
          <p:cNvGrpSpPr>
            <a:grpSpLocks/>
          </p:cNvGrpSpPr>
          <p:nvPr/>
        </p:nvGrpSpPr>
        <p:grpSpPr bwMode="auto">
          <a:xfrm>
            <a:off x="2314575" y="4437112"/>
            <a:ext cx="4724400" cy="1044575"/>
            <a:chOff x="2339795" y="2889056"/>
            <a:chExt cx="4724400" cy="1044000"/>
          </a:xfrm>
        </p:grpSpPr>
        <p:sp>
          <p:nvSpPr>
            <p:cNvPr id="27" name="AutoShape 66">
              <a:extLst>
                <a:ext uri="{FF2B5EF4-FFF2-40B4-BE49-F238E27FC236}">
                  <a16:creationId xmlns:a16="http://schemas.microsoft.com/office/drawing/2014/main" id="{F0787717-1E34-9182-C173-8B2CA070624F}"/>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a:extLst>
                <a:ext uri="{FF2B5EF4-FFF2-40B4-BE49-F238E27FC236}">
                  <a16:creationId xmlns:a16="http://schemas.microsoft.com/office/drawing/2014/main" id="{D4773CB2-577B-70FA-4B8D-1F9E09731996}"/>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a:extLst>
                <a:ext uri="{FF2B5EF4-FFF2-40B4-BE49-F238E27FC236}">
                  <a16:creationId xmlns:a16="http://schemas.microsoft.com/office/drawing/2014/main" id="{C759B781-C933-0F55-203C-9E13A4B91025}"/>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隐私保护技术与方案</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30" name="Text Box 69">
              <a:extLst>
                <a:ext uri="{FF2B5EF4-FFF2-40B4-BE49-F238E27FC236}">
                  <a16:creationId xmlns:a16="http://schemas.microsoft.com/office/drawing/2014/main" id="{E26E7293-AC2E-C959-2C03-595FADD93FDE}"/>
                </a:ext>
              </a:extLst>
            </p:cNvPr>
            <p:cNvSpPr txBox="1">
              <a:spLocks noChangeArrowheads="1"/>
            </p:cNvSpPr>
            <p:nvPr/>
          </p:nvSpPr>
          <p:spPr bwMode="gray">
            <a:xfrm>
              <a:off x="2558237"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8.4</a:t>
              </a:r>
            </a:p>
          </p:txBody>
        </p:sp>
      </p:grpSp>
      <p:sp>
        <p:nvSpPr>
          <p:cNvPr id="11271" name="灯片编号占位符 11">
            <a:extLst>
              <a:ext uri="{FF2B5EF4-FFF2-40B4-BE49-F238E27FC236}">
                <a16:creationId xmlns:a16="http://schemas.microsoft.com/office/drawing/2014/main" id="{D6F82B22-604A-FFBF-C578-50D59D8B3D8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92C75A-10E0-44D4-B733-EF626BAFA0D9}" type="slidenum">
              <a:rPr lang="zh-CN" altLang="en-US" sz="1800">
                <a:latin typeface="Calibri" panose="020F0502020204030204" pitchFamily="34" charset="0"/>
                <a:ea typeface="宋体" panose="02010600030101010101" pitchFamily="2" charset="-122"/>
              </a:rPr>
              <a:pPr>
                <a:spcBef>
                  <a:spcPct val="0"/>
                </a:spcBef>
                <a:buFontTx/>
                <a:buNone/>
              </a:pPr>
              <a:t>2</a:t>
            </a:fld>
            <a:endParaRPr lang="zh-CN" altLang="en-US" sz="1800">
              <a:latin typeface="Calibri" panose="020F0502020204030204" pitchFamily="34" charset="0"/>
              <a:ea typeface="宋体" panose="02010600030101010101" pitchFamily="2" charset="-122"/>
            </a:endParaRPr>
          </a:p>
        </p:txBody>
      </p:sp>
      <p:grpSp>
        <p:nvGrpSpPr>
          <p:cNvPr id="2" name="组合 1">
            <a:extLst>
              <a:ext uri="{FF2B5EF4-FFF2-40B4-BE49-F238E27FC236}">
                <a16:creationId xmlns:a16="http://schemas.microsoft.com/office/drawing/2014/main" id="{A056861D-D54D-94BD-A545-516E7CE29B21}"/>
              </a:ext>
            </a:extLst>
          </p:cNvPr>
          <p:cNvGrpSpPr>
            <a:grpSpLocks/>
          </p:cNvGrpSpPr>
          <p:nvPr/>
        </p:nvGrpSpPr>
        <p:grpSpPr bwMode="auto">
          <a:xfrm>
            <a:off x="2339752" y="5552777"/>
            <a:ext cx="4724400" cy="1044575"/>
            <a:chOff x="2339795" y="2889056"/>
            <a:chExt cx="4724400" cy="1044000"/>
          </a:xfrm>
        </p:grpSpPr>
        <p:sp>
          <p:nvSpPr>
            <p:cNvPr id="3" name="AutoShape 66">
              <a:extLst>
                <a:ext uri="{FF2B5EF4-FFF2-40B4-BE49-F238E27FC236}">
                  <a16:creationId xmlns:a16="http://schemas.microsoft.com/office/drawing/2014/main" id="{9D016798-0529-6B4A-221E-E75ECB983641}"/>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 name="AutoShape 67">
              <a:extLst>
                <a:ext uri="{FF2B5EF4-FFF2-40B4-BE49-F238E27FC236}">
                  <a16:creationId xmlns:a16="http://schemas.microsoft.com/office/drawing/2014/main" id="{A7809459-E17B-F266-ADE6-4756BAF4DD3E}"/>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5" name="Text Box 68">
              <a:extLst>
                <a:ext uri="{FF2B5EF4-FFF2-40B4-BE49-F238E27FC236}">
                  <a16:creationId xmlns:a16="http://schemas.microsoft.com/office/drawing/2014/main" id="{07073534-7EB9-FEAC-4805-9BC0E8E5073D}"/>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latin typeface="Arial" panose="020B0604020202020204" pitchFamily="34" charset="0"/>
                  <a:sym typeface="+mn-ea"/>
                </a:rPr>
                <a:t>无线网络中应用案例</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6" name="Text Box 69">
              <a:extLst>
                <a:ext uri="{FF2B5EF4-FFF2-40B4-BE49-F238E27FC236}">
                  <a16:creationId xmlns:a16="http://schemas.microsoft.com/office/drawing/2014/main" id="{AF47634B-BD1E-9DD6-3E26-74574D613189}"/>
                </a:ext>
              </a:extLst>
            </p:cNvPr>
            <p:cNvSpPr txBox="1">
              <a:spLocks noChangeArrowheads="1"/>
            </p:cNvSpPr>
            <p:nvPr/>
          </p:nvSpPr>
          <p:spPr bwMode="gray">
            <a:xfrm>
              <a:off x="2558278" y="3178974"/>
              <a:ext cx="612668"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8.5</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57FB40A-67B8-71F9-D8E7-03D7C32B7161}"/>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D431E544-1261-9CE7-0B98-1FF710BABB36}"/>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49156" name="TextBox 49">
            <a:extLst>
              <a:ext uri="{FF2B5EF4-FFF2-40B4-BE49-F238E27FC236}">
                <a16:creationId xmlns:a16="http://schemas.microsoft.com/office/drawing/2014/main" id="{15926272-B13E-C1BE-7E73-B965EF723366}"/>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8.1.5 </a:t>
            </a:r>
            <a:r>
              <a:rPr lang="zh-CN" altLang="en-US" sz="2400" b="1">
                <a:latin typeface="黑体" panose="02010609060101010101" pitchFamily="49" charset="-122"/>
                <a:ea typeface="黑体" panose="02010609060101010101" pitchFamily="49" charset="-122"/>
              </a:rPr>
              <a:t>联邦迁移学习</a:t>
            </a:r>
          </a:p>
        </p:txBody>
      </p:sp>
      <p:sp>
        <p:nvSpPr>
          <p:cNvPr id="49157" name="文本框 14">
            <a:extLst>
              <a:ext uri="{FF2B5EF4-FFF2-40B4-BE49-F238E27FC236}">
                <a16:creationId xmlns:a16="http://schemas.microsoft.com/office/drawing/2014/main" id="{6860DCA5-83A7-F9CA-E939-87EC6879CF17}"/>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49158" name="灯片编号占位符 11">
            <a:extLst>
              <a:ext uri="{FF2B5EF4-FFF2-40B4-BE49-F238E27FC236}">
                <a16:creationId xmlns:a16="http://schemas.microsoft.com/office/drawing/2014/main" id="{3A6B27F6-CE16-D347-9FC6-0AC557CA359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9390D93E-8A66-4B97-9B1C-53FDE4C6FAED}" type="slidenum">
              <a:rPr lang="zh-CN" altLang="en-US" sz="1800">
                <a:latin typeface="Calibri" panose="020F0502020204030204" pitchFamily="34" charset="0"/>
                <a:ea typeface="宋体" panose="02010600030101010101" pitchFamily="2" charset="-122"/>
              </a:rPr>
              <a:pPr>
                <a:spcBef>
                  <a:spcPct val="0"/>
                </a:spcBef>
                <a:buFontTx/>
                <a:buNone/>
              </a:pPr>
              <a:t>20</a:t>
            </a:fld>
            <a:endParaRPr lang="zh-CN" altLang="en-US" sz="1800">
              <a:latin typeface="Calibri" panose="020F0502020204030204" pitchFamily="34" charset="0"/>
              <a:ea typeface="宋体" panose="02010600030101010101" pitchFamily="2" charset="-122"/>
            </a:endParaRPr>
          </a:p>
        </p:txBody>
      </p:sp>
      <p:sp>
        <p:nvSpPr>
          <p:cNvPr id="49159" name="文本框 3">
            <a:extLst>
              <a:ext uri="{FF2B5EF4-FFF2-40B4-BE49-F238E27FC236}">
                <a16:creationId xmlns:a16="http://schemas.microsoft.com/office/drawing/2014/main" id="{05F97648-1D0B-32F3-B48D-F1712E245336}"/>
              </a:ext>
            </a:extLst>
          </p:cNvPr>
          <p:cNvSpPr txBox="1">
            <a:spLocks noChangeArrowheads="1"/>
          </p:cNvSpPr>
          <p:nvPr/>
        </p:nvSpPr>
        <p:spPr bwMode="auto">
          <a:xfrm>
            <a:off x="268288" y="1819275"/>
            <a:ext cx="354965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dirty="0">
                <a:latin typeface="宋体" panose="02010600030101010101" pitchFamily="2" charset="-122"/>
              </a:rPr>
              <a:t>    在两个数据集的</a:t>
            </a:r>
            <a:r>
              <a:rPr lang="zh-CN" altLang="en-US" sz="2000" b="1" dirty="0">
                <a:solidFill>
                  <a:srgbClr val="C00000"/>
                </a:solidFill>
                <a:latin typeface="宋体" panose="02010600030101010101" pitchFamily="2" charset="-122"/>
              </a:rPr>
              <a:t>用户与用户特征重叠都较少</a:t>
            </a:r>
            <a:r>
              <a:rPr lang="zh-CN" altLang="en-US" sz="2000" dirty="0">
                <a:latin typeface="宋体" panose="02010600030101010101" pitchFamily="2" charset="-122"/>
              </a:rPr>
              <a:t>的情况下，不对数据进行切分，而可以利用迁移学习来克服数据或标签不足的情况</a:t>
            </a:r>
            <a:r>
              <a:rPr lang="en-US" altLang="zh-CN" sz="2000" dirty="0">
                <a:latin typeface="宋体" panose="02010600030101010101" pitchFamily="2" charset="-122"/>
              </a:rPr>
              <a:t>,</a:t>
            </a:r>
            <a:r>
              <a:rPr lang="zh-CN" altLang="en-US" sz="2000" dirty="0">
                <a:latin typeface="宋体" panose="02010600030101010101" pitchFamily="2" charset="-122"/>
              </a:rPr>
              <a:t>这种方法叫作联邦迁移学习。</a:t>
            </a:r>
          </a:p>
        </p:txBody>
      </p:sp>
      <p:sp>
        <p:nvSpPr>
          <p:cNvPr id="7" name="文本框 6">
            <a:extLst>
              <a:ext uri="{FF2B5EF4-FFF2-40B4-BE49-F238E27FC236}">
                <a16:creationId xmlns:a16="http://schemas.microsoft.com/office/drawing/2014/main" id="{0246AE42-90FD-75CA-F94B-2C63D23A7659}"/>
              </a:ext>
            </a:extLst>
          </p:cNvPr>
          <p:cNvSpPr txBox="1"/>
          <p:nvPr/>
        </p:nvSpPr>
        <p:spPr>
          <a:xfrm>
            <a:off x="373063" y="4473575"/>
            <a:ext cx="8742362" cy="1890713"/>
          </a:xfrm>
          <a:prstGeom prst="rect">
            <a:avLst/>
          </a:prstGeom>
          <a:noFill/>
        </p:spPr>
        <p:txBody>
          <a:bodyPr>
            <a:spAutoFit/>
          </a:bodyPr>
          <a:lstStyle/>
          <a:p>
            <a:pPr>
              <a:lnSpc>
                <a:spcPct val="120000"/>
              </a:lnSpc>
              <a:defRPr/>
            </a:pPr>
            <a:r>
              <a:rPr lang="zh-CN" altLang="en-US" sz="2000" dirty="0">
                <a:latin typeface="宋体" panose="02010600030101010101" pitchFamily="2" charset="-122"/>
              </a:rPr>
              <a:t>比如有两个不同机构，一家是位于中国的银行，另一家是位于美国的电商。</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由于受到地域限制，这两家机构的</a:t>
            </a:r>
            <a:r>
              <a:rPr lang="zh-CN" altLang="en-US" sz="2000" b="1" dirty="0">
                <a:latin typeface="宋体" panose="02010600030101010101" pitchFamily="2" charset="-122"/>
              </a:rPr>
              <a:t>用户群体交集很小</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同时，由于机构类型的不同，二者的</a:t>
            </a:r>
            <a:r>
              <a:rPr lang="zh-CN" altLang="en-US" sz="2000" b="1" dirty="0">
                <a:latin typeface="宋体" panose="02010600030101010101" pitchFamily="2" charset="-122"/>
              </a:rPr>
              <a:t>数据特征也只有小部分重合</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000" dirty="0">
                <a:latin typeface="宋体" panose="02010600030101010101" pitchFamily="2" charset="-122"/>
              </a:rPr>
              <a:t>在这种情况下，要想进行有效的联邦学习，就必须引入迁移学习，来解决单边数据规模小和标签样本少的问题，从而提升模型的效果。</a:t>
            </a:r>
          </a:p>
        </p:txBody>
      </p:sp>
      <p:pic>
        <p:nvPicPr>
          <p:cNvPr id="49161" name="图片 1">
            <a:extLst>
              <a:ext uri="{FF2B5EF4-FFF2-40B4-BE49-F238E27FC236}">
                <a16:creationId xmlns:a16="http://schemas.microsoft.com/office/drawing/2014/main" id="{41610611-AB9D-11E1-3280-89A3AEEEE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1246"/>
          <a:stretch>
            <a:fillRect/>
          </a:stretch>
        </p:blipFill>
        <p:spPr bwMode="auto">
          <a:xfrm>
            <a:off x="3787775" y="1854200"/>
            <a:ext cx="53117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B1FD0D8-CC63-AB15-5B50-8254C422BED9}"/>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第八章  </a:t>
            </a:r>
            <a:r>
              <a:rPr lang="zh-CN" altLang="en-US" sz="4000" b="1" dirty="0">
                <a:latin typeface="黑体" panose="02010609060101010101" pitchFamily="49" charset="-122"/>
                <a:ea typeface="黑体" panose="02010609060101010101" pitchFamily="49" charset="-122"/>
                <a:sym typeface="+mn-ea"/>
              </a:rPr>
              <a:t>联邦学习与无线网络安全</a:t>
            </a:r>
            <a:endParaRPr lang="zh-CN" altLang="en-US" sz="4000" dirty="0">
              <a:latin typeface="黑体" panose="02010609060101010101" pitchFamily="49" charset="-122"/>
              <a:ea typeface="黑体" panose="02010609060101010101" pitchFamily="49" charset="-122"/>
            </a:endParaRPr>
          </a:p>
        </p:txBody>
      </p:sp>
      <p:grpSp>
        <p:nvGrpSpPr>
          <p:cNvPr id="11267" name="组合 1">
            <a:extLst>
              <a:ext uri="{FF2B5EF4-FFF2-40B4-BE49-F238E27FC236}">
                <a16:creationId xmlns:a16="http://schemas.microsoft.com/office/drawing/2014/main" id="{9CD2B9B9-0BDD-4D51-C076-BE4A2C1E71F6}"/>
              </a:ext>
            </a:extLst>
          </p:cNvPr>
          <p:cNvGrpSpPr>
            <a:grpSpLocks/>
          </p:cNvGrpSpPr>
          <p:nvPr/>
        </p:nvGrpSpPr>
        <p:grpSpPr bwMode="auto">
          <a:xfrm>
            <a:off x="2286000" y="2132856"/>
            <a:ext cx="4857750" cy="1044575"/>
            <a:chOff x="2286000" y="2889056"/>
            <a:chExt cx="4858355" cy="1044000"/>
          </a:xfrm>
        </p:grpSpPr>
        <p:sp>
          <p:nvSpPr>
            <p:cNvPr id="7" name="AutoShape 66">
              <a:extLst>
                <a:ext uri="{FF2B5EF4-FFF2-40B4-BE49-F238E27FC236}">
                  <a16:creationId xmlns:a16="http://schemas.microsoft.com/office/drawing/2014/main" id="{E4F12DB6-5B3D-4AE4-C237-A2C907F45EB6}"/>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8" name="AutoShape 67">
              <a:extLst>
                <a:ext uri="{FF2B5EF4-FFF2-40B4-BE49-F238E27FC236}">
                  <a16:creationId xmlns:a16="http://schemas.microsoft.com/office/drawing/2014/main" id="{EE8612F6-68EF-F91B-B904-074A7E9B9AE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9" name="Text Box 68">
              <a:extLst>
                <a:ext uri="{FF2B5EF4-FFF2-40B4-BE49-F238E27FC236}">
                  <a16:creationId xmlns:a16="http://schemas.microsoft.com/office/drawing/2014/main" id="{5DBBFBA4-4966-96AA-0B7A-6B2092DAB808}"/>
                </a:ext>
              </a:extLst>
            </p:cNvPr>
            <p:cNvSpPr txBox="1">
              <a:spLocks noChangeArrowheads="1"/>
            </p:cNvSpPr>
            <p:nvPr/>
          </p:nvSpPr>
          <p:spPr bwMode="gray">
            <a:xfrm>
              <a:off x="3235295" y="3184257"/>
              <a:ext cx="3909060" cy="521683"/>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rgbClr val="FFFF00"/>
                  </a:solidFill>
                  <a:effectLst>
                    <a:outerShdw blurRad="38100" dist="38100" dir="2700000" algn="tl">
                      <a:srgbClr val="000000">
                        <a:alpha val="43137"/>
                      </a:srgbClr>
                    </a:outerShdw>
                  </a:effectLst>
                  <a:sym typeface="+mn-ea"/>
                </a:rPr>
                <a:t>联邦学习与分布式学习</a:t>
              </a:r>
              <a:endParaRPr lang="zh-CN" altLang="zh-CN" sz="2800" b="1" noProof="1">
                <a:solidFill>
                  <a:srgbClr val="FFFF00"/>
                </a:solidFill>
                <a:effectLst>
                  <a:outerShdw blurRad="38100" dist="38100" dir="2700000" algn="tl">
                    <a:srgbClr val="000000">
                      <a:alpha val="43137"/>
                    </a:srgbClr>
                  </a:outerShdw>
                </a:effectLst>
                <a:sym typeface="+mn-ea"/>
              </a:endParaRPr>
            </a:p>
          </p:txBody>
        </p:sp>
        <p:sp>
          <p:nvSpPr>
            <p:cNvPr id="10" name="Text Box 69">
              <a:extLst>
                <a:ext uri="{FF2B5EF4-FFF2-40B4-BE49-F238E27FC236}">
                  <a16:creationId xmlns:a16="http://schemas.microsoft.com/office/drawing/2014/main" id="{33D337E7-5072-70ED-93F4-DB5F76474337}"/>
                </a:ext>
              </a:extLst>
            </p:cNvPr>
            <p:cNvSpPr txBox="1">
              <a:spLocks noChangeArrowheads="1"/>
            </p:cNvSpPr>
            <p:nvPr/>
          </p:nvSpPr>
          <p:spPr bwMode="gray">
            <a:xfrm>
              <a:off x="2504442"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8.2</a:t>
              </a:r>
            </a:p>
          </p:txBody>
        </p:sp>
      </p:grpSp>
      <p:grpSp>
        <p:nvGrpSpPr>
          <p:cNvPr id="11268" name="组合 1">
            <a:extLst>
              <a:ext uri="{FF2B5EF4-FFF2-40B4-BE49-F238E27FC236}">
                <a16:creationId xmlns:a16="http://schemas.microsoft.com/office/drawing/2014/main" id="{30B684D8-B38F-878E-9AFD-26B9C4FC8AC3}"/>
              </a:ext>
            </a:extLst>
          </p:cNvPr>
          <p:cNvGrpSpPr>
            <a:grpSpLocks/>
          </p:cNvGrpSpPr>
          <p:nvPr/>
        </p:nvGrpSpPr>
        <p:grpSpPr bwMode="auto">
          <a:xfrm>
            <a:off x="2260600" y="3284984"/>
            <a:ext cx="4845050" cy="1044575"/>
            <a:chOff x="2284079" y="3105913"/>
            <a:chExt cx="4845636" cy="1044000"/>
          </a:xfrm>
        </p:grpSpPr>
        <p:sp>
          <p:nvSpPr>
            <p:cNvPr id="17" name="AutoShape 66">
              <a:extLst>
                <a:ext uri="{FF2B5EF4-FFF2-40B4-BE49-F238E27FC236}">
                  <a16:creationId xmlns:a16="http://schemas.microsoft.com/office/drawing/2014/main" id="{EEDACE6F-102C-1E94-0772-13915F3A7BB6}"/>
                </a:ext>
              </a:extLst>
            </p:cNvPr>
            <p:cNvSpPr>
              <a:spLocks noChangeArrowheads="1"/>
            </p:cNvSpPr>
            <p:nvPr/>
          </p:nvSpPr>
          <p:spPr bwMode="gray">
            <a:xfrm>
              <a:off x="2759670" y="3258143"/>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a:extLst>
                <a:ext uri="{FF2B5EF4-FFF2-40B4-BE49-F238E27FC236}">
                  <a16:creationId xmlns:a16="http://schemas.microsoft.com/office/drawing/2014/main" id="{2460064B-9002-0F39-5220-53BE1B38DC49}"/>
                </a:ext>
              </a:extLst>
            </p:cNvPr>
            <p:cNvSpPr>
              <a:spLocks noChangeAspect="1" noChangeArrowheads="1"/>
            </p:cNvSpPr>
            <p:nvPr/>
          </p:nvSpPr>
          <p:spPr bwMode="gray">
            <a:xfrm>
              <a:off x="2284079" y="3105913"/>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a:extLst>
                <a:ext uri="{FF2B5EF4-FFF2-40B4-BE49-F238E27FC236}">
                  <a16:creationId xmlns:a16="http://schemas.microsoft.com/office/drawing/2014/main" id="{0F7D9BBF-0891-B637-3FFA-C7851E88302F}"/>
                </a:ext>
              </a:extLst>
            </p:cNvPr>
            <p:cNvSpPr txBox="1">
              <a:spLocks noChangeArrowheads="1"/>
            </p:cNvSpPr>
            <p:nvPr/>
          </p:nvSpPr>
          <p:spPr bwMode="gray">
            <a:xfrm>
              <a:off x="3220655" y="3390362"/>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联邦学习中的安全挑战</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0" name="Text Box 69">
              <a:extLst>
                <a:ext uri="{FF2B5EF4-FFF2-40B4-BE49-F238E27FC236}">
                  <a16:creationId xmlns:a16="http://schemas.microsoft.com/office/drawing/2014/main" id="{4096BA85-2CBC-94DC-FEC9-0D6197804025}"/>
                </a:ext>
              </a:extLst>
            </p:cNvPr>
            <p:cNvSpPr txBox="1">
              <a:spLocks noChangeArrowheads="1"/>
            </p:cNvSpPr>
            <p:nvPr/>
          </p:nvSpPr>
          <p:spPr bwMode="gray">
            <a:xfrm>
              <a:off x="2504442" y="3423439"/>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8.3</a:t>
              </a:r>
            </a:p>
          </p:txBody>
        </p:sp>
      </p:grpSp>
      <p:grpSp>
        <p:nvGrpSpPr>
          <p:cNvPr id="11269" name="组合 1">
            <a:extLst>
              <a:ext uri="{FF2B5EF4-FFF2-40B4-BE49-F238E27FC236}">
                <a16:creationId xmlns:a16="http://schemas.microsoft.com/office/drawing/2014/main" id="{177CCE6F-B374-0950-A453-000ABC822E84}"/>
              </a:ext>
            </a:extLst>
          </p:cNvPr>
          <p:cNvGrpSpPr>
            <a:grpSpLocks/>
          </p:cNvGrpSpPr>
          <p:nvPr/>
        </p:nvGrpSpPr>
        <p:grpSpPr bwMode="auto">
          <a:xfrm>
            <a:off x="2282825" y="996727"/>
            <a:ext cx="4702175" cy="1044575"/>
            <a:chOff x="2307007" y="2847032"/>
            <a:chExt cx="4703393" cy="1044000"/>
          </a:xfrm>
        </p:grpSpPr>
        <p:sp>
          <p:nvSpPr>
            <p:cNvPr id="22" name="AutoShape 66">
              <a:extLst>
                <a:ext uri="{FF2B5EF4-FFF2-40B4-BE49-F238E27FC236}">
                  <a16:creationId xmlns:a16="http://schemas.microsoft.com/office/drawing/2014/main" id="{305CC957-E2E4-099F-013E-2E718A57D4AA}"/>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a:extLst>
                <a:ext uri="{FF2B5EF4-FFF2-40B4-BE49-F238E27FC236}">
                  <a16:creationId xmlns:a16="http://schemas.microsoft.com/office/drawing/2014/main" id="{2DD43AF7-C832-0963-25CC-5F61C5786D3B}"/>
                </a:ext>
              </a:extLst>
            </p:cNvPr>
            <p:cNvSpPr>
              <a:spLocks noChangeAspect="1" noChangeArrowheads="1"/>
            </p:cNvSpPr>
            <p:nvPr/>
          </p:nvSpPr>
          <p:spPr bwMode="gray">
            <a:xfrm>
              <a:off x="2307007" y="2847032"/>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a:extLst>
                <a:ext uri="{FF2B5EF4-FFF2-40B4-BE49-F238E27FC236}">
                  <a16:creationId xmlns:a16="http://schemas.microsoft.com/office/drawing/2014/main" id="{4F5950AF-4715-0B35-33E5-29BA468E0A0B}"/>
                </a:ext>
              </a:extLst>
            </p:cNvPr>
            <p:cNvSpPr txBox="1">
              <a:spLocks noChangeArrowheads="1"/>
            </p:cNvSpPr>
            <p:nvPr/>
          </p:nvSpPr>
          <p:spPr bwMode="gray">
            <a:xfrm>
              <a:off x="2557195" y="3126074"/>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联邦学习背景</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5" name="Text Box 69">
              <a:extLst>
                <a:ext uri="{FF2B5EF4-FFF2-40B4-BE49-F238E27FC236}">
                  <a16:creationId xmlns:a16="http://schemas.microsoft.com/office/drawing/2014/main" id="{D0A4FC4A-A4B1-BA5E-8F6F-43DEB70AC46C}"/>
                </a:ext>
              </a:extLst>
            </p:cNvPr>
            <p:cNvSpPr txBox="1">
              <a:spLocks noChangeArrowheads="1"/>
            </p:cNvSpPr>
            <p:nvPr/>
          </p:nvSpPr>
          <p:spPr bwMode="gray">
            <a:xfrm>
              <a:off x="2504442" y="3178974"/>
              <a:ext cx="612732"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8.1</a:t>
              </a:r>
            </a:p>
          </p:txBody>
        </p:sp>
      </p:grpSp>
      <p:grpSp>
        <p:nvGrpSpPr>
          <p:cNvPr id="11270" name="组合 1">
            <a:extLst>
              <a:ext uri="{FF2B5EF4-FFF2-40B4-BE49-F238E27FC236}">
                <a16:creationId xmlns:a16="http://schemas.microsoft.com/office/drawing/2014/main" id="{7216ED9B-4C74-76A6-2EEA-7851F62A3328}"/>
              </a:ext>
            </a:extLst>
          </p:cNvPr>
          <p:cNvGrpSpPr>
            <a:grpSpLocks/>
          </p:cNvGrpSpPr>
          <p:nvPr/>
        </p:nvGrpSpPr>
        <p:grpSpPr bwMode="auto">
          <a:xfrm>
            <a:off x="2314575" y="4437112"/>
            <a:ext cx="4724400" cy="1044575"/>
            <a:chOff x="2339795" y="2889056"/>
            <a:chExt cx="4724400" cy="1044000"/>
          </a:xfrm>
        </p:grpSpPr>
        <p:sp>
          <p:nvSpPr>
            <p:cNvPr id="27" name="AutoShape 66">
              <a:extLst>
                <a:ext uri="{FF2B5EF4-FFF2-40B4-BE49-F238E27FC236}">
                  <a16:creationId xmlns:a16="http://schemas.microsoft.com/office/drawing/2014/main" id="{F0787717-1E34-9182-C173-8B2CA070624F}"/>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a:extLst>
                <a:ext uri="{FF2B5EF4-FFF2-40B4-BE49-F238E27FC236}">
                  <a16:creationId xmlns:a16="http://schemas.microsoft.com/office/drawing/2014/main" id="{D4773CB2-577B-70FA-4B8D-1F9E09731996}"/>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a:extLst>
                <a:ext uri="{FF2B5EF4-FFF2-40B4-BE49-F238E27FC236}">
                  <a16:creationId xmlns:a16="http://schemas.microsoft.com/office/drawing/2014/main" id="{C759B781-C933-0F55-203C-9E13A4B91025}"/>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隐私保护技术与方案</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30" name="Text Box 69">
              <a:extLst>
                <a:ext uri="{FF2B5EF4-FFF2-40B4-BE49-F238E27FC236}">
                  <a16:creationId xmlns:a16="http://schemas.microsoft.com/office/drawing/2014/main" id="{E26E7293-AC2E-C959-2C03-595FADD93FDE}"/>
                </a:ext>
              </a:extLst>
            </p:cNvPr>
            <p:cNvSpPr txBox="1">
              <a:spLocks noChangeArrowheads="1"/>
            </p:cNvSpPr>
            <p:nvPr/>
          </p:nvSpPr>
          <p:spPr bwMode="gray">
            <a:xfrm>
              <a:off x="2558237"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8.4</a:t>
              </a:r>
            </a:p>
          </p:txBody>
        </p:sp>
      </p:grpSp>
      <p:sp>
        <p:nvSpPr>
          <p:cNvPr id="11271" name="灯片编号占位符 11">
            <a:extLst>
              <a:ext uri="{FF2B5EF4-FFF2-40B4-BE49-F238E27FC236}">
                <a16:creationId xmlns:a16="http://schemas.microsoft.com/office/drawing/2014/main" id="{D6F82B22-604A-FFBF-C578-50D59D8B3D8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92C75A-10E0-44D4-B733-EF626BAFA0D9}" type="slidenum">
              <a:rPr lang="zh-CN" altLang="en-US" sz="1800">
                <a:latin typeface="Calibri" panose="020F0502020204030204" pitchFamily="34" charset="0"/>
                <a:ea typeface="宋体" panose="02010600030101010101" pitchFamily="2" charset="-122"/>
              </a:rPr>
              <a:pPr>
                <a:spcBef>
                  <a:spcPct val="0"/>
                </a:spcBef>
                <a:buFontTx/>
                <a:buNone/>
              </a:pPr>
              <a:t>21</a:t>
            </a:fld>
            <a:endParaRPr lang="zh-CN" altLang="en-US" sz="1800">
              <a:latin typeface="Calibri" panose="020F0502020204030204" pitchFamily="34" charset="0"/>
              <a:ea typeface="宋体" panose="02010600030101010101" pitchFamily="2" charset="-122"/>
            </a:endParaRPr>
          </a:p>
        </p:txBody>
      </p:sp>
      <p:grpSp>
        <p:nvGrpSpPr>
          <p:cNvPr id="2" name="组合 1">
            <a:extLst>
              <a:ext uri="{FF2B5EF4-FFF2-40B4-BE49-F238E27FC236}">
                <a16:creationId xmlns:a16="http://schemas.microsoft.com/office/drawing/2014/main" id="{A056861D-D54D-94BD-A545-516E7CE29B21}"/>
              </a:ext>
            </a:extLst>
          </p:cNvPr>
          <p:cNvGrpSpPr>
            <a:grpSpLocks/>
          </p:cNvGrpSpPr>
          <p:nvPr/>
        </p:nvGrpSpPr>
        <p:grpSpPr bwMode="auto">
          <a:xfrm>
            <a:off x="2339752" y="5552777"/>
            <a:ext cx="4724400" cy="1044575"/>
            <a:chOff x="2339795" y="2889056"/>
            <a:chExt cx="4724400" cy="1044000"/>
          </a:xfrm>
        </p:grpSpPr>
        <p:sp>
          <p:nvSpPr>
            <p:cNvPr id="3" name="AutoShape 66">
              <a:extLst>
                <a:ext uri="{FF2B5EF4-FFF2-40B4-BE49-F238E27FC236}">
                  <a16:creationId xmlns:a16="http://schemas.microsoft.com/office/drawing/2014/main" id="{9D016798-0529-6B4A-221E-E75ECB983641}"/>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 name="AutoShape 67">
              <a:extLst>
                <a:ext uri="{FF2B5EF4-FFF2-40B4-BE49-F238E27FC236}">
                  <a16:creationId xmlns:a16="http://schemas.microsoft.com/office/drawing/2014/main" id="{A7809459-E17B-F266-ADE6-4756BAF4DD3E}"/>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5" name="Text Box 68">
              <a:extLst>
                <a:ext uri="{FF2B5EF4-FFF2-40B4-BE49-F238E27FC236}">
                  <a16:creationId xmlns:a16="http://schemas.microsoft.com/office/drawing/2014/main" id="{07073534-7EB9-FEAC-4805-9BC0E8E5073D}"/>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latin typeface="Arial" panose="020B0604020202020204" pitchFamily="34" charset="0"/>
                  <a:sym typeface="+mn-ea"/>
                </a:rPr>
                <a:t>无线网络中应用案例</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6" name="Text Box 69">
              <a:extLst>
                <a:ext uri="{FF2B5EF4-FFF2-40B4-BE49-F238E27FC236}">
                  <a16:creationId xmlns:a16="http://schemas.microsoft.com/office/drawing/2014/main" id="{AF47634B-BD1E-9DD6-3E26-74574D613189}"/>
                </a:ext>
              </a:extLst>
            </p:cNvPr>
            <p:cNvSpPr txBox="1">
              <a:spLocks noChangeArrowheads="1"/>
            </p:cNvSpPr>
            <p:nvPr/>
          </p:nvSpPr>
          <p:spPr bwMode="gray">
            <a:xfrm>
              <a:off x="2558278" y="3178974"/>
              <a:ext cx="612668"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8.5</a:t>
              </a:r>
            </a:p>
          </p:txBody>
        </p:sp>
      </p:grpSp>
    </p:spTree>
    <p:extLst>
      <p:ext uri="{BB962C8B-B14F-4D97-AF65-F5344CB8AC3E}">
        <p14:creationId xmlns:p14="http://schemas.microsoft.com/office/powerpoint/2010/main" val="96365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03B84D0-A364-30E1-E96A-BFC1E498A8EF}"/>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8.2 </a:t>
            </a:r>
            <a:r>
              <a:rPr lang="zh-CN" altLang="en-US" sz="4000" dirty="0">
                <a:latin typeface="黑体" panose="02010609060101010101" pitchFamily="49" charset="-122"/>
                <a:ea typeface="黑体" panose="02010609060101010101" pitchFamily="49" charset="-122"/>
              </a:rPr>
              <a:t>联邦学习与分布式学习</a:t>
            </a:r>
            <a:endParaRPr lang="zh-CN" altLang="en-US" sz="3600" dirty="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B0214846-2AC8-25D3-EDBC-A25734EC14F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1204" name="TextBox 49">
            <a:extLst>
              <a:ext uri="{FF2B5EF4-FFF2-40B4-BE49-F238E27FC236}">
                <a16:creationId xmlns:a16="http://schemas.microsoft.com/office/drawing/2014/main" id="{D41F010C-A058-C668-888F-7A66F79C20BC}"/>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8.2.1 </a:t>
            </a:r>
            <a:r>
              <a:rPr lang="zh-CN" altLang="en-US" sz="2400" b="1">
                <a:latin typeface="黑体" panose="02010609060101010101" pitchFamily="49" charset="-122"/>
                <a:ea typeface="黑体" panose="02010609060101010101" pitchFamily="49" charset="-122"/>
              </a:rPr>
              <a:t>分布式机器学习介绍</a:t>
            </a:r>
          </a:p>
        </p:txBody>
      </p:sp>
      <p:sp>
        <p:nvSpPr>
          <p:cNvPr id="51205" name="文本框 3">
            <a:extLst>
              <a:ext uri="{FF2B5EF4-FFF2-40B4-BE49-F238E27FC236}">
                <a16:creationId xmlns:a16="http://schemas.microsoft.com/office/drawing/2014/main" id="{64D4DCC5-8F9C-8BF3-CA7B-FD27797341C9}"/>
              </a:ext>
            </a:extLst>
          </p:cNvPr>
          <p:cNvSpPr txBox="1">
            <a:spLocks noChangeArrowheads="1"/>
          </p:cNvSpPr>
          <p:nvPr/>
        </p:nvSpPr>
        <p:spPr bwMode="auto">
          <a:xfrm>
            <a:off x="107950" y="1627188"/>
            <a:ext cx="2620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zh-CN" sz="2400">
                <a:solidFill>
                  <a:schemeClr val="bg1"/>
                </a:solidFill>
                <a:latin typeface="宋体" panose="02010600030101010101" pitchFamily="2" charset="-122"/>
                <a:ea typeface="宋体" panose="02010600030101010101" pitchFamily="2" charset="-122"/>
              </a:rPr>
              <a:t>数据传输隐私威胁</a:t>
            </a:r>
          </a:p>
        </p:txBody>
      </p:sp>
      <p:sp>
        <p:nvSpPr>
          <p:cNvPr id="51206" name="灯片编号占位符 11">
            <a:extLst>
              <a:ext uri="{FF2B5EF4-FFF2-40B4-BE49-F238E27FC236}">
                <a16:creationId xmlns:a16="http://schemas.microsoft.com/office/drawing/2014/main" id="{D3AEC26E-24A2-7382-E0E3-1E8C418D64C7}"/>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1469085-530E-4322-98D8-461609BD1626}" type="slidenum">
              <a:rPr lang="zh-CN" altLang="en-US" sz="1800">
                <a:latin typeface="Calibri" panose="020F0502020204030204" pitchFamily="34" charset="0"/>
                <a:ea typeface="宋体" panose="02010600030101010101" pitchFamily="2" charset="-122"/>
              </a:rPr>
              <a:pPr>
                <a:spcBef>
                  <a:spcPct val="0"/>
                </a:spcBef>
                <a:buFontTx/>
                <a:buNone/>
              </a:pPr>
              <a:t>22</a:t>
            </a:fld>
            <a:endParaRPr lang="zh-CN" altLang="en-US" sz="1800">
              <a:latin typeface="Calibri" panose="020F0502020204030204" pitchFamily="34" charset="0"/>
              <a:ea typeface="宋体" panose="02010600030101010101" pitchFamily="2" charset="-122"/>
            </a:endParaRPr>
          </a:p>
        </p:txBody>
      </p:sp>
      <p:sp>
        <p:nvSpPr>
          <p:cNvPr id="51207" name="文本框 2">
            <a:extLst>
              <a:ext uri="{FF2B5EF4-FFF2-40B4-BE49-F238E27FC236}">
                <a16:creationId xmlns:a16="http://schemas.microsoft.com/office/drawing/2014/main" id="{450A2E55-14E4-3B57-5956-B474F3A267B2}"/>
              </a:ext>
            </a:extLst>
          </p:cNvPr>
          <p:cNvSpPr txBox="1">
            <a:spLocks noChangeArrowheads="1"/>
          </p:cNvSpPr>
          <p:nvPr/>
        </p:nvSpPr>
        <p:spPr bwMode="auto">
          <a:xfrm>
            <a:off x="90488" y="1508125"/>
            <a:ext cx="505142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ts val="600"/>
              </a:spcBef>
            </a:pPr>
            <a:r>
              <a:rPr lang="zh-CN" altLang="en-US" sz="2400">
                <a:latin typeface="宋体" panose="02010600030101010101" pitchFamily="2" charset="-122"/>
              </a:rPr>
              <a:t>   分布式机器学习也称为分布式学习，是指</a:t>
            </a:r>
            <a:r>
              <a:rPr lang="zh-CN" altLang="en-US" sz="2400" b="1">
                <a:latin typeface="宋体" panose="02010600030101010101" pitchFamily="2" charset="-122"/>
              </a:rPr>
              <a:t>利用多个计算节点</a:t>
            </a:r>
            <a:r>
              <a:rPr lang="zh-CN" altLang="en-US" sz="2400">
                <a:latin typeface="宋体" panose="02010600030101010101" pitchFamily="2" charset="-122"/>
              </a:rPr>
              <a:t>（也称为工作者，</a:t>
            </a:r>
            <a:r>
              <a:rPr lang="en-US" altLang="zh-CN" sz="2400">
                <a:latin typeface="宋体" panose="02010600030101010101" pitchFamily="2" charset="-122"/>
              </a:rPr>
              <a:t>Worker</a:t>
            </a:r>
            <a:r>
              <a:rPr lang="zh-CN" altLang="en-US" sz="2400">
                <a:latin typeface="宋体" panose="02010600030101010101" pitchFamily="2" charset="-122"/>
              </a:rPr>
              <a:t>）</a:t>
            </a:r>
            <a:r>
              <a:rPr lang="zh-CN" altLang="en-US" sz="2400" b="1">
                <a:latin typeface="宋体" panose="02010600030101010101" pitchFamily="2" charset="-122"/>
              </a:rPr>
              <a:t>进行机器学习或者深度学习的算法和系统</a:t>
            </a:r>
            <a:r>
              <a:rPr lang="zh-CN" altLang="en-US" sz="2400">
                <a:latin typeface="宋体" panose="02010600030101010101" pitchFamily="2" charset="-122"/>
              </a:rPr>
              <a:t>，旨在提高性能、保护隐私，且可扩展为规模、更大数据量更大的模型。</a:t>
            </a:r>
          </a:p>
        </p:txBody>
      </p:sp>
      <p:pic>
        <p:nvPicPr>
          <p:cNvPr id="51208" name="图片 3">
            <a:extLst>
              <a:ext uri="{FF2B5EF4-FFF2-40B4-BE49-F238E27FC236}">
                <a16:creationId xmlns:a16="http://schemas.microsoft.com/office/drawing/2014/main" id="{ACE815C5-FC7E-7DA6-D42F-865147578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88" y="1943100"/>
            <a:ext cx="38957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0A9344BF-5E0A-64DF-1E5B-661C678EDE84}"/>
              </a:ext>
            </a:extLst>
          </p:cNvPr>
          <p:cNvSpPr txBox="1">
            <a:spLocks/>
          </p:cNvSpPr>
          <p:nvPr/>
        </p:nvSpPr>
        <p:spPr>
          <a:xfrm>
            <a:off x="382588" y="4416425"/>
            <a:ext cx="8378825" cy="2178050"/>
          </a:xfrm>
          <a:prstGeom prst="rect">
            <a:avLst/>
          </a:prstGeom>
          <a:ln w="22225">
            <a:solidFill>
              <a:schemeClr val="accent1">
                <a:lumMod val="50000"/>
              </a:schemeClr>
            </a:solidFill>
          </a:ln>
        </p:spPr>
        <p:txBody>
          <a:bodyPr>
            <a:normAutofit fontScale="925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5000"/>
              </a:lnSpc>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联邦学习和分布式机器学习（</a:t>
            </a:r>
            <a:r>
              <a:rPr lang="en-US" altLang="zh-CN" sz="2400" dirty="0">
                <a:latin typeface="宋体" panose="02010600030101010101" pitchFamily="2" charset="-122"/>
                <a:ea typeface="宋体" panose="02010600030101010101" pitchFamily="2" charset="-122"/>
              </a:rPr>
              <a:t>Distributed Machine Learning</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DML</a:t>
            </a:r>
            <a:r>
              <a:rPr lang="zh-CN" altLang="en-US" sz="2400" dirty="0">
                <a:latin typeface="宋体" panose="02010600030101010101" pitchFamily="2" charset="-122"/>
                <a:ea typeface="宋体" panose="02010600030101010101" pitchFamily="2" charset="-122"/>
              </a:rPr>
              <a:t>）有许多</a:t>
            </a:r>
            <a:r>
              <a:rPr lang="zh-CN" altLang="en-US" sz="2400" b="1" dirty="0">
                <a:latin typeface="宋体" panose="02010600030101010101" pitchFamily="2" charset="-122"/>
                <a:ea typeface="宋体" panose="02010600030101010101" pitchFamily="2" charset="-122"/>
              </a:rPr>
              <a:t>共同之处</a:t>
            </a:r>
            <a:endParaRPr lang="en-US" altLang="zh-CN" sz="2400" b="1" dirty="0">
              <a:latin typeface="宋体" panose="02010600030101010101" pitchFamily="2" charset="-122"/>
              <a:ea typeface="宋体" panose="02010600030101010101" pitchFamily="2" charset="-122"/>
            </a:endParaRPr>
          </a:p>
          <a:p>
            <a:pPr>
              <a:lnSpc>
                <a:spcPct val="125000"/>
              </a:lnSpc>
              <a:spcBef>
                <a:spcPts val="600"/>
              </a:spcBef>
              <a:defRPr/>
            </a:pPr>
            <a:r>
              <a:rPr lang="zh-CN" altLang="en-US" sz="2400" dirty="0">
                <a:latin typeface="宋体" panose="02010600030101010101" pitchFamily="2" charset="-122"/>
                <a:ea typeface="宋体" panose="02010600030101010101" pitchFamily="2" charset="-122"/>
              </a:rPr>
              <a:t>例如</a:t>
            </a:r>
            <a:r>
              <a:rPr lang="zh-CN" altLang="en-US" sz="2400" b="1" dirty="0">
                <a:latin typeface="宋体" panose="02010600030101010101" pitchFamily="2" charset="-122"/>
                <a:ea typeface="宋体" panose="02010600030101010101" pitchFamily="2" charset="-122"/>
              </a:rPr>
              <a:t>二者都使用分散化的数据集和分布式的模型训练。</a:t>
            </a:r>
            <a:endParaRPr lang="en-US" altLang="zh-CN" sz="2400" b="1" dirty="0">
              <a:latin typeface="宋体" panose="02010600030101010101" pitchFamily="2" charset="-122"/>
              <a:ea typeface="宋体" panose="02010600030101010101" pitchFamily="2" charset="-122"/>
            </a:endParaRPr>
          </a:p>
          <a:p>
            <a:pPr>
              <a:lnSpc>
                <a:spcPct val="125000"/>
              </a:lnSpc>
              <a:spcBef>
                <a:spcPts val="600"/>
              </a:spcBef>
              <a:defRPr/>
            </a:pPr>
            <a:r>
              <a:rPr lang="zh-CN" altLang="en-US" sz="2400" dirty="0">
                <a:latin typeface="宋体" panose="02010600030101010101" pitchFamily="2" charset="-122"/>
                <a:ea typeface="宋体" panose="02010600030101010101" pitchFamily="2" charset="-122"/>
              </a:rPr>
              <a:t>很多研究者也把联邦学习看作分布式机器学习的一种特殊形式，或者把联邦学习看成是分布式机器学习的下一步发展。</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advTm="16782"/>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52815CF-7EBE-9BB6-BD98-E020BD33DB9B}"/>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8.2 </a:t>
            </a:r>
            <a:r>
              <a:rPr lang="zh-CN" altLang="en-US" sz="4000" dirty="0">
                <a:latin typeface="黑体" panose="02010609060101010101" pitchFamily="49" charset="-122"/>
                <a:ea typeface="黑体" panose="02010609060101010101" pitchFamily="49" charset="-122"/>
              </a:rPr>
              <a:t>联邦学习与分布式学习</a:t>
            </a:r>
            <a:endParaRPr lang="zh-CN" altLang="en-US" sz="3600" dirty="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F445C7AF-708D-DD0D-D863-F025D75294F6}"/>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3252" name="TextBox 49">
            <a:extLst>
              <a:ext uri="{FF2B5EF4-FFF2-40B4-BE49-F238E27FC236}">
                <a16:creationId xmlns:a16="http://schemas.microsoft.com/office/drawing/2014/main" id="{FCFED30D-C2B9-50C3-4709-8C1779303B0B}"/>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8.2.1 </a:t>
            </a:r>
            <a:r>
              <a:rPr lang="zh-CN" altLang="en-US" sz="2400" b="1">
                <a:latin typeface="黑体" panose="02010609060101010101" pitchFamily="49" charset="-122"/>
                <a:ea typeface="黑体" panose="02010609060101010101" pitchFamily="49" charset="-122"/>
              </a:rPr>
              <a:t>分布式机器学习介绍</a:t>
            </a:r>
          </a:p>
        </p:txBody>
      </p:sp>
      <p:sp>
        <p:nvSpPr>
          <p:cNvPr id="53253" name="文本框 3">
            <a:extLst>
              <a:ext uri="{FF2B5EF4-FFF2-40B4-BE49-F238E27FC236}">
                <a16:creationId xmlns:a16="http://schemas.microsoft.com/office/drawing/2014/main" id="{CEEA1DCF-355C-2235-74A6-0B1B561293AF}"/>
              </a:ext>
            </a:extLst>
          </p:cNvPr>
          <p:cNvSpPr txBox="1">
            <a:spLocks noChangeArrowheads="1"/>
          </p:cNvSpPr>
          <p:nvPr/>
        </p:nvSpPr>
        <p:spPr bwMode="auto">
          <a:xfrm>
            <a:off x="107950" y="1627188"/>
            <a:ext cx="2620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zh-CN" sz="2400">
                <a:solidFill>
                  <a:schemeClr val="bg1"/>
                </a:solidFill>
                <a:latin typeface="宋体" panose="02010600030101010101" pitchFamily="2" charset="-122"/>
                <a:ea typeface="宋体" panose="02010600030101010101" pitchFamily="2" charset="-122"/>
              </a:rPr>
              <a:t>数据传输隐私威胁</a:t>
            </a:r>
          </a:p>
        </p:txBody>
      </p:sp>
      <p:sp>
        <p:nvSpPr>
          <p:cNvPr id="53254" name="灯片编号占位符 11">
            <a:extLst>
              <a:ext uri="{FF2B5EF4-FFF2-40B4-BE49-F238E27FC236}">
                <a16:creationId xmlns:a16="http://schemas.microsoft.com/office/drawing/2014/main" id="{7AEEC0A1-C194-B226-C217-54D1D4791E8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DA6834F-5415-4F9F-A3E3-28A49B68BDB8}" type="slidenum">
              <a:rPr lang="zh-CN" altLang="en-US" sz="1800">
                <a:latin typeface="Calibri" panose="020F0502020204030204" pitchFamily="34" charset="0"/>
                <a:ea typeface="宋体" panose="02010600030101010101" pitchFamily="2" charset="-122"/>
              </a:rPr>
              <a:pPr>
                <a:spcBef>
                  <a:spcPct val="0"/>
                </a:spcBef>
                <a:buFontTx/>
                <a:buNone/>
              </a:pPr>
              <a:t>23</a:t>
            </a:fld>
            <a:endParaRPr lang="zh-CN" altLang="en-US" sz="1800">
              <a:latin typeface="Calibri" panose="020F0502020204030204" pitchFamily="34" charset="0"/>
              <a:ea typeface="宋体" panose="02010600030101010101" pitchFamily="2" charset="-122"/>
            </a:endParaRPr>
          </a:p>
        </p:txBody>
      </p:sp>
      <p:pic>
        <p:nvPicPr>
          <p:cNvPr id="53255" name="图片 1">
            <a:extLst>
              <a:ext uri="{FF2B5EF4-FFF2-40B4-BE49-F238E27FC236}">
                <a16:creationId xmlns:a16="http://schemas.microsoft.com/office/drawing/2014/main" id="{6DF676CA-C5EB-8B97-C593-4E24560DBB65}"/>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611813" y="2420938"/>
            <a:ext cx="3281362"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矩形 5">
            <a:extLst>
              <a:ext uri="{FF2B5EF4-FFF2-40B4-BE49-F238E27FC236}">
                <a16:creationId xmlns:a16="http://schemas.microsoft.com/office/drawing/2014/main" id="{741CD900-964C-4DF9-FA3A-04FBBFA7FEA4}"/>
              </a:ext>
            </a:extLst>
          </p:cNvPr>
          <p:cNvSpPr>
            <a:spLocks noChangeArrowheads="1"/>
          </p:cNvSpPr>
          <p:nvPr/>
        </p:nvSpPr>
        <p:spPr bwMode="auto">
          <a:xfrm>
            <a:off x="6443663" y="5448300"/>
            <a:ext cx="199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宋体" panose="02010600030101010101" pitchFamily="2" charset="-122"/>
              </a:rPr>
              <a:t>参数服务器系统</a:t>
            </a:r>
            <a:endParaRPr lang="zh-CN" altLang="en-US" sz="2000">
              <a:latin typeface="宋体" panose="02010600030101010101" pitchFamily="2" charset="-122"/>
            </a:endParaRPr>
          </a:p>
        </p:txBody>
      </p:sp>
      <p:sp>
        <p:nvSpPr>
          <p:cNvPr id="53257" name="文本框 7">
            <a:extLst>
              <a:ext uri="{FF2B5EF4-FFF2-40B4-BE49-F238E27FC236}">
                <a16:creationId xmlns:a16="http://schemas.microsoft.com/office/drawing/2014/main" id="{55FE11C6-43E7-8991-5689-E490811C65E6}"/>
              </a:ext>
            </a:extLst>
          </p:cNvPr>
          <p:cNvSpPr txBox="1">
            <a:spLocks noChangeArrowheads="1"/>
          </p:cNvSpPr>
          <p:nvPr/>
        </p:nvSpPr>
        <p:spPr bwMode="auto">
          <a:xfrm>
            <a:off x="230188" y="2636838"/>
            <a:ext cx="5327650"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ts val="600"/>
              </a:spcBef>
              <a:buFont typeface="Arial" panose="020B0604020202020204" pitchFamily="34" charset="0"/>
              <a:buChar char="•"/>
            </a:pPr>
            <a:r>
              <a:rPr lang="zh-CN" altLang="en-US" sz="2000" dirty="0">
                <a:latin typeface="宋体" panose="02010600030101010101" pitchFamily="2" charset="-122"/>
              </a:rPr>
              <a:t>广泛用于解决大规模机器学习问题中的</a:t>
            </a:r>
            <a:r>
              <a:rPr lang="zh-CN" altLang="en-US" sz="2000" dirty="0">
                <a:solidFill>
                  <a:srgbClr val="FF0000"/>
                </a:solidFill>
                <a:latin typeface="宋体" panose="02010600030101010101" pitchFamily="2" charset="-122"/>
              </a:rPr>
              <a:t>计算资源和内存空间限制</a:t>
            </a:r>
            <a:r>
              <a:rPr lang="zh-CN" altLang="en-US" sz="2000" dirty="0">
                <a:latin typeface="宋体" panose="02010600030101010101" pitchFamily="2" charset="-122"/>
              </a:rPr>
              <a:t>。</a:t>
            </a:r>
            <a:endParaRPr lang="en-US" altLang="zh-CN" sz="2000" dirty="0">
              <a:latin typeface="宋体" panose="02010600030101010101" pitchFamily="2" charset="-122"/>
            </a:endParaRPr>
          </a:p>
          <a:p>
            <a:pPr>
              <a:lnSpc>
                <a:spcPct val="130000"/>
              </a:lnSpc>
              <a:spcBef>
                <a:spcPts val="600"/>
              </a:spcBef>
              <a:buFont typeface="Arial" panose="020B0604020202020204" pitchFamily="34" charset="0"/>
              <a:buChar char="•"/>
            </a:pPr>
            <a:r>
              <a:rPr lang="zh-CN" altLang="en-US" sz="2000" dirty="0">
                <a:latin typeface="宋体" panose="02010600030101010101" pitchFamily="2" charset="-122"/>
              </a:rPr>
              <a:t>大规模的数据以及机器学习的模型需要可扩展的并行计算来解决数据的集中存储需求、更弹性化和更廉价的计算资源。</a:t>
            </a:r>
            <a:endParaRPr lang="en-US" altLang="zh-CN" sz="2000" dirty="0">
              <a:latin typeface="宋体" panose="02010600030101010101" pitchFamily="2" charset="-122"/>
            </a:endParaRPr>
          </a:p>
          <a:p>
            <a:pPr>
              <a:lnSpc>
                <a:spcPct val="130000"/>
              </a:lnSpc>
              <a:spcBef>
                <a:spcPts val="600"/>
              </a:spcBef>
              <a:buFont typeface="Arial" panose="020B0604020202020204" pitchFamily="34" charset="0"/>
              <a:buChar char="•"/>
            </a:pPr>
            <a:r>
              <a:rPr lang="zh-CN" altLang="en-US" sz="2000" dirty="0">
                <a:latin typeface="宋体" panose="02010600030101010101" pitchFamily="2" charset="-122"/>
              </a:rPr>
              <a:t>控制中心拥有对所有数据的访问和分配权力，扩展采用的计算资源的算力接近，计算设备可靠等。</a:t>
            </a:r>
            <a:endParaRPr lang="en-US" altLang="zh-CN" sz="2000" dirty="0">
              <a:latin typeface="宋体" panose="02010600030101010101" pitchFamily="2" charset="-122"/>
            </a:endParaRPr>
          </a:p>
        </p:txBody>
      </p:sp>
      <p:sp>
        <p:nvSpPr>
          <p:cNvPr id="53258" name="文本框 8">
            <a:extLst>
              <a:ext uri="{FF2B5EF4-FFF2-40B4-BE49-F238E27FC236}">
                <a16:creationId xmlns:a16="http://schemas.microsoft.com/office/drawing/2014/main" id="{614AA157-99AC-CD57-2E28-0F19FC7843CC}"/>
              </a:ext>
            </a:extLst>
          </p:cNvPr>
          <p:cNvSpPr txBox="1">
            <a:spLocks noChangeArrowheads="1"/>
          </p:cNvSpPr>
          <p:nvPr/>
        </p:nvSpPr>
        <p:spPr bwMode="auto">
          <a:xfrm>
            <a:off x="196850" y="1428750"/>
            <a:ext cx="74707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dirty="0">
                <a:latin typeface="宋体" panose="02010600030101010101" pitchFamily="2" charset="-122"/>
              </a:rPr>
              <a:t>DML</a:t>
            </a:r>
            <a:r>
              <a:rPr lang="zh-CN" altLang="en-US" sz="2400" b="1" dirty="0">
                <a:latin typeface="宋体" panose="02010600030101010101" pitchFamily="2" charset="-122"/>
              </a:rPr>
              <a:t>可以分为两类：</a:t>
            </a:r>
            <a:endParaRPr lang="en-US" altLang="zh-CN" sz="2400" b="1" dirty="0">
              <a:latin typeface="宋体" panose="02010600030101010101" pitchFamily="2" charset="-122"/>
            </a:endParaRPr>
          </a:p>
          <a:p>
            <a:pPr>
              <a:lnSpc>
                <a:spcPct val="130000"/>
              </a:lnSpc>
              <a:spcBef>
                <a:spcPts val="600"/>
              </a:spcBef>
            </a:pPr>
            <a:r>
              <a:rPr lang="en-US" altLang="zh-CN" sz="2400" b="1" dirty="0">
                <a:latin typeface="宋体" panose="02010600030101010101" pitchFamily="2" charset="-122"/>
              </a:rPr>
              <a:t>1</a:t>
            </a:r>
            <a:r>
              <a:rPr lang="zh-CN" altLang="en-US" sz="2400" b="1" dirty="0">
                <a:latin typeface="宋体" panose="02010600030101010101" pitchFamily="2" charset="-122"/>
              </a:rPr>
              <a:t>、面向扩展性的</a:t>
            </a:r>
            <a:r>
              <a:rPr lang="en-US" altLang="zh-CN" sz="2400" b="1" dirty="0">
                <a:latin typeface="宋体" panose="02010600030101010101" pitchFamily="2" charset="-122"/>
              </a:rPr>
              <a:t>DML</a:t>
            </a:r>
            <a:r>
              <a:rPr lang="zh-CN" altLang="en-US" sz="2400" b="1" dirty="0">
                <a:latin typeface="宋体" panose="02010600030101010101" pitchFamily="2" charset="-122"/>
              </a:rPr>
              <a:t>（</a:t>
            </a:r>
            <a:r>
              <a:rPr lang="en-US" altLang="zh-CN" sz="2400" b="1" dirty="0">
                <a:latin typeface="宋体" panose="02010600030101010101" pitchFamily="2" charset="-122"/>
              </a:rPr>
              <a:t>Scalability-Motivated DML</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endParaRPr lang="zh-CN" altLang="en-US" sz="2400" dirty="0">
              <a:latin typeface="宋体" panose="02010600030101010101" pitchFamily="2" charset="-122"/>
            </a:endParaRPr>
          </a:p>
        </p:txBody>
      </p:sp>
    </p:spTree>
  </p:cSld>
  <p:clrMapOvr>
    <a:masterClrMapping/>
  </p:clrMapOvr>
  <p:transition advTm="16782"/>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52815CF-7EBE-9BB6-BD98-E020BD33DB9B}"/>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8.2 </a:t>
            </a:r>
            <a:r>
              <a:rPr lang="zh-CN" altLang="en-US" sz="4000" dirty="0">
                <a:latin typeface="黑体" panose="02010609060101010101" pitchFamily="49" charset="-122"/>
                <a:ea typeface="黑体" panose="02010609060101010101" pitchFamily="49" charset="-122"/>
              </a:rPr>
              <a:t>联邦学习与分布式学习</a:t>
            </a:r>
            <a:endParaRPr lang="zh-CN" altLang="en-US" sz="3600" dirty="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F445C7AF-708D-DD0D-D863-F025D75294F6}"/>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3252" name="TextBox 49">
            <a:extLst>
              <a:ext uri="{FF2B5EF4-FFF2-40B4-BE49-F238E27FC236}">
                <a16:creationId xmlns:a16="http://schemas.microsoft.com/office/drawing/2014/main" id="{FCFED30D-C2B9-50C3-4709-8C1779303B0B}"/>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8.2.1 </a:t>
            </a:r>
            <a:r>
              <a:rPr lang="zh-CN" altLang="en-US" sz="2400" b="1">
                <a:latin typeface="黑体" panose="02010609060101010101" pitchFamily="49" charset="-122"/>
                <a:ea typeface="黑体" panose="02010609060101010101" pitchFamily="49" charset="-122"/>
              </a:rPr>
              <a:t>分布式机器学习介绍</a:t>
            </a:r>
          </a:p>
        </p:txBody>
      </p:sp>
      <p:sp>
        <p:nvSpPr>
          <p:cNvPr id="53253" name="文本框 3">
            <a:extLst>
              <a:ext uri="{FF2B5EF4-FFF2-40B4-BE49-F238E27FC236}">
                <a16:creationId xmlns:a16="http://schemas.microsoft.com/office/drawing/2014/main" id="{CEEA1DCF-355C-2235-74A6-0B1B561293AF}"/>
              </a:ext>
            </a:extLst>
          </p:cNvPr>
          <p:cNvSpPr txBox="1">
            <a:spLocks noChangeArrowheads="1"/>
          </p:cNvSpPr>
          <p:nvPr/>
        </p:nvSpPr>
        <p:spPr bwMode="auto">
          <a:xfrm>
            <a:off x="107950" y="1627188"/>
            <a:ext cx="2620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zh-CN" sz="2400">
                <a:solidFill>
                  <a:schemeClr val="bg1"/>
                </a:solidFill>
                <a:latin typeface="宋体" panose="02010600030101010101" pitchFamily="2" charset="-122"/>
                <a:ea typeface="宋体" panose="02010600030101010101" pitchFamily="2" charset="-122"/>
              </a:rPr>
              <a:t>数据传输隐私威胁</a:t>
            </a:r>
          </a:p>
        </p:txBody>
      </p:sp>
      <p:sp>
        <p:nvSpPr>
          <p:cNvPr id="53254" name="灯片编号占位符 11">
            <a:extLst>
              <a:ext uri="{FF2B5EF4-FFF2-40B4-BE49-F238E27FC236}">
                <a16:creationId xmlns:a16="http://schemas.microsoft.com/office/drawing/2014/main" id="{7AEEC0A1-C194-B226-C217-54D1D4791E8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DA6834F-5415-4F9F-A3E3-28A49B68BDB8}" type="slidenum">
              <a:rPr lang="zh-CN" altLang="en-US" sz="1800">
                <a:latin typeface="Calibri" panose="020F0502020204030204" pitchFamily="34" charset="0"/>
                <a:ea typeface="宋体" panose="02010600030101010101" pitchFamily="2" charset="-122"/>
              </a:rPr>
              <a:pPr>
                <a:spcBef>
                  <a:spcPct val="0"/>
                </a:spcBef>
                <a:buFontTx/>
                <a:buNone/>
              </a:pPr>
              <a:t>24</a:t>
            </a:fld>
            <a:endParaRPr lang="zh-CN" altLang="en-US" sz="1800">
              <a:latin typeface="Calibri" panose="020F0502020204030204" pitchFamily="34" charset="0"/>
              <a:ea typeface="宋体" panose="02010600030101010101" pitchFamily="2" charset="-122"/>
            </a:endParaRPr>
          </a:p>
        </p:txBody>
      </p:sp>
      <p:pic>
        <p:nvPicPr>
          <p:cNvPr id="53255" name="图片 1">
            <a:extLst>
              <a:ext uri="{FF2B5EF4-FFF2-40B4-BE49-F238E27FC236}">
                <a16:creationId xmlns:a16="http://schemas.microsoft.com/office/drawing/2014/main" id="{6DF676CA-C5EB-8B97-C593-4E24560DBB65}"/>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611813" y="2420938"/>
            <a:ext cx="3281362"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矩形 5">
            <a:extLst>
              <a:ext uri="{FF2B5EF4-FFF2-40B4-BE49-F238E27FC236}">
                <a16:creationId xmlns:a16="http://schemas.microsoft.com/office/drawing/2014/main" id="{741CD900-964C-4DF9-FA3A-04FBBFA7FEA4}"/>
              </a:ext>
            </a:extLst>
          </p:cNvPr>
          <p:cNvSpPr>
            <a:spLocks noChangeArrowheads="1"/>
          </p:cNvSpPr>
          <p:nvPr/>
        </p:nvSpPr>
        <p:spPr bwMode="auto">
          <a:xfrm>
            <a:off x="6443663" y="5448300"/>
            <a:ext cx="199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宋体" panose="02010600030101010101" pitchFamily="2" charset="-122"/>
              </a:rPr>
              <a:t>参数服务器系统</a:t>
            </a:r>
            <a:endParaRPr lang="zh-CN" altLang="en-US" sz="2000">
              <a:latin typeface="宋体" panose="02010600030101010101" pitchFamily="2" charset="-122"/>
            </a:endParaRPr>
          </a:p>
        </p:txBody>
      </p:sp>
      <p:sp>
        <p:nvSpPr>
          <p:cNvPr id="53257" name="文本框 7">
            <a:extLst>
              <a:ext uri="{FF2B5EF4-FFF2-40B4-BE49-F238E27FC236}">
                <a16:creationId xmlns:a16="http://schemas.microsoft.com/office/drawing/2014/main" id="{55FE11C6-43E7-8991-5689-E490811C65E6}"/>
              </a:ext>
            </a:extLst>
          </p:cNvPr>
          <p:cNvSpPr txBox="1">
            <a:spLocks noChangeArrowheads="1"/>
          </p:cNvSpPr>
          <p:nvPr/>
        </p:nvSpPr>
        <p:spPr bwMode="auto">
          <a:xfrm>
            <a:off x="230188" y="2636838"/>
            <a:ext cx="5565948" cy="340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ts val="600"/>
              </a:spcBef>
              <a:buFont typeface="Arial" panose="020B0604020202020204" pitchFamily="34" charset="0"/>
              <a:buChar char="•"/>
            </a:pPr>
            <a:r>
              <a:rPr lang="zh-CN" altLang="en-US" sz="2000" dirty="0">
                <a:latin typeface="宋体" panose="02010600030101010101" pitchFamily="2" charset="-122"/>
              </a:rPr>
              <a:t>在许多实践领域，数据分散于不同的客户、组织和机构中，为了收集更多的数据以改善性能，各参与方都拥有一些训练数据，具有协同训练机器学习模型的需求；公司也会从个人群体收集并分析数据，这就导致了数据隐私和安全的问题。</a:t>
            </a:r>
          </a:p>
          <a:p>
            <a:pPr>
              <a:lnSpc>
                <a:spcPct val="130000"/>
              </a:lnSpc>
              <a:spcBef>
                <a:spcPts val="600"/>
              </a:spcBef>
              <a:buFont typeface="Arial" panose="020B0604020202020204" pitchFamily="34" charset="0"/>
              <a:buChar char="•"/>
            </a:pPr>
            <a:r>
              <a:rPr lang="zh-CN" altLang="en-US" sz="2000" dirty="0">
                <a:latin typeface="宋体" panose="02010600030101010101" pitchFamily="2" charset="-122"/>
              </a:rPr>
              <a:t>主要</a:t>
            </a:r>
            <a:r>
              <a:rPr lang="zh-CN" altLang="en-US" sz="2000" dirty="0">
                <a:solidFill>
                  <a:srgbClr val="FF0000"/>
                </a:solidFill>
                <a:latin typeface="宋体" panose="02010600030101010101" pitchFamily="2" charset="-122"/>
              </a:rPr>
              <a:t>用于保护用户隐私</a:t>
            </a:r>
            <a:r>
              <a:rPr lang="zh-CN" altLang="en-US" sz="2000" dirty="0">
                <a:latin typeface="宋体" panose="02010600030101010101" pitchFamily="2" charset="-122"/>
              </a:rPr>
              <a:t>，并通过分散的数据存储来确保数据安全。</a:t>
            </a:r>
            <a:endParaRPr lang="en-US" altLang="zh-CN" sz="2000" dirty="0">
              <a:latin typeface="宋体" panose="02010600030101010101" pitchFamily="2" charset="-122"/>
            </a:endParaRPr>
          </a:p>
        </p:txBody>
      </p:sp>
      <p:sp>
        <p:nvSpPr>
          <p:cNvPr id="53258" name="文本框 8">
            <a:extLst>
              <a:ext uri="{FF2B5EF4-FFF2-40B4-BE49-F238E27FC236}">
                <a16:creationId xmlns:a16="http://schemas.microsoft.com/office/drawing/2014/main" id="{614AA157-99AC-CD57-2E28-0F19FC7843CC}"/>
              </a:ext>
            </a:extLst>
          </p:cNvPr>
          <p:cNvSpPr txBox="1">
            <a:spLocks noChangeArrowheads="1"/>
          </p:cNvSpPr>
          <p:nvPr/>
        </p:nvSpPr>
        <p:spPr bwMode="auto">
          <a:xfrm>
            <a:off x="196850" y="1428750"/>
            <a:ext cx="7470775" cy="1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b="1" dirty="0">
                <a:latin typeface="宋体" panose="02010600030101010101" pitchFamily="2" charset="-122"/>
              </a:rPr>
              <a:t>DML</a:t>
            </a:r>
            <a:r>
              <a:rPr lang="zh-CN" altLang="en-US" sz="2400" b="1" dirty="0">
                <a:latin typeface="宋体" panose="02010600030101010101" pitchFamily="2" charset="-122"/>
              </a:rPr>
              <a:t>可以分为两类：</a:t>
            </a:r>
            <a:endParaRPr lang="en-US" altLang="zh-CN" sz="2400" b="1" dirty="0">
              <a:latin typeface="宋体" panose="02010600030101010101" pitchFamily="2" charset="-122"/>
            </a:endParaRPr>
          </a:p>
          <a:p>
            <a:pPr>
              <a:lnSpc>
                <a:spcPct val="130000"/>
              </a:lnSpc>
              <a:spcBef>
                <a:spcPts val="600"/>
              </a:spcBef>
            </a:pPr>
            <a:r>
              <a:rPr lang="en-US" altLang="zh-CN" sz="2400" b="1" dirty="0">
                <a:latin typeface="宋体" panose="02010600030101010101" pitchFamily="2" charset="-122"/>
              </a:rPr>
              <a:t>2</a:t>
            </a:r>
            <a:r>
              <a:rPr lang="zh-CN" altLang="en-US" sz="2400" b="1" dirty="0">
                <a:latin typeface="宋体" panose="02010600030101010101" pitchFamily="2" charset="-122"/>
              </a:rPr>
              <a:t>、面向隐私保护的</a:t>
            </a:r>
            <a:r>
              <a:rPr lang="en-US" altLang="zh-CN" sz="2400" b="1" dirty="0">
                <a:latin typeface="宋体" panose="02010600030101010101" pitchFamily="2" charset="-122"/>
              </a:rPr>
              <a:t>DML</a:t>
            </a:r>
            <a:r>
              <a:rPr lang="zh-CN" altLang="en-US" sz="2400" b="1" dirty="0">
                <a:latin typeface="宋体" panose="02010600030101010101" pitchFamily="2" charset="-122"/>
              </a:rPr>
              <a:t>（</a:t>
            </a:r>
            <a:r>
              <a:rPr lang="en-US" altLang="zh-CN" sz="2400" b="1" dirty="0">
                <a:latin typeface="宋体" panose="02010600030101010101" pitchFamily="2" charset="-122"/>
              </a:rPr>
              <a:t>Privacy-Motivated DML</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endParaRPr lang="zh-CN" altLang="en-US" sz="2400" dirty="0">
              <a:latin typeface="宋体" panose="02010600030101010101" pitchFamily="2" charset="-122"/>
            </a:endParaRPr>
          </a:p>
        </p:txBody>
      </p:sp>
    </p:spTree>
  </p:cSld>
  <p:clrMapOvr>
    <a:masterClrMapping/>
  </p:clrMapOvr>
  <p:transition advTm="16782"/>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2609F9-677C-9CD1-7E51-65D98A3009C4}"/>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8.2 </a:t>
            </a:r>
            <a:r>
              <a:rPr lang="zh-CN" altLang="en-US" sz="4000" dirty="0">
                <a:latin typeface="黑体" panose="02010609060101010101" pitchFamily="49" charset="-122"/>
                <a:ea typeface="黑体" panose="02010609060101010101" pitchFamily="49" charset="-122"/>
              </a:rPr>
              <a:t>联邦学习与分布式学习</a:t>
            </a:r>
            <a:endParaRPr lang="zh-CN" altLang="en-US" sz="3600" dirty="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96714F42-8E0C-1002-34CE-9323D209FDE0}"/>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5300" name="TextBox 49">
            <a:extLst>
              <a:ext uri="{FF2B5EF4-FFF2-40B4-BE49-F238E27FC236}">
                <a16:creationId xmlns:a16="http://schemas.microsoft.com/office/drawing/2014/main" id="{1C77F0A2-5BA1-2BC2-7FF6-DAF0284B9E6B}"/>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8.2.2 </a:t>
            </a:r>
            <a:r>
              <a:rPr lang="zh-CN" altLang="en-US" sz="2400" b="1">
                <a:latin typeface="黑体" panose="02010609060101010101" pitchFamily="49" charset="-122"/>
                <a:ea typeface="黑体" panose="02010609060101010101" pitchFamily="49" charset="-122"/>
              </a:rPr>
              <a:t>联邦学习与分布式机器学习的区别联系</a:t>
            </a:r>
          </a:p>
        </p:txBody>
      </p:sp>
      <p:sp>
        <p:nvSpPr>
          <p:cNvPr id="55301" name="文本框 3">
            <a:extLst>
              <a:ext uri="{FF2B5EF4-FFF2-40B4-BE49-F238E27FC236}">
                <a16:creationId xmlns:a16="http://schemas.microsoft.com/office/drawing/2014/main" id="{B0128BD4-32E3-2046-04BA-FEA8862F6BDA}"/>
              </a:ext>
            </a:extLst>
          </p:cNvPr>
          <p:cNvSpPr txBox="1">
            <a:spLocks noChangeArrowheads="1"/>
          </p:cNvSpPr>
          <p:nvPr/>
        </p:nvSpPr>
        <p:spPr bwMode="auto">
          <a:xfrm>
            <a:off x="107950" y="1627188"/>
            <a:ext cx="2620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zh-CN" sz="2400">
                <a:solidFill>
                  <a:schemeClr val="bg1"/>
                </a:solidFill>
                <a:latin typeface="宋体" panose="02010600030101010101" pitchFamily="2" charset="-122"/>
                <a:ea typeface="宋体" panose="02010600030101010101" pitchFamily="2" charset="-122"/>
              </a:rPr>
              <a:t>数据传输隐私威胁</a:t>
            </a:r>
          </a:p>
        </p:txBody>
      </p:sp>
      <p:sp>
        <p:nvSpPr>
          <p:cNvPr id="55302" name="灯片编号占位符 11">
            <a:extLst>
              <a:ext uri="{FF2B5EF4-FFF2-40B4-BE49-F238E27FC236}">
                <a16:creationId xmlns:a16="http://schemas.microsoft.com/office/drawing/2014/main" id="{65C3162C-322C-2A21-513F-1A0FD2AF2DE6}"/>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F5C644D-23C0-45A2-9F60-A30C57FE605F}" type="slidenum">
              <a:rPr lang="zh-CN" altLang="en-US" sz="1800">
                <a:latin typeface="Calibri" panose="020F0502020204030204" pitchFamily="34" charset="0"/>
                <a:ea typeface="宋体" panose="02010600030101010101" pitchFamily="2" charset="-122"/>
              </a:rPr>
              <a:pPr>
                <a:spcBef>
                  <a:spcPct val="0"/>
                </a:spcBef>
                <a:buFontTx/>
                <a:buNone/>
              </a:pPr>
              <a:t>25</a:t>
            </a:fld>
            <a:endParaRPr lang="zh-CN" altLang="en-US" sz="1800">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EB9C7E13-B998-4F2D-4311-47376F9E0EA5}"/>
              </a:ext>
            </a:extLst>
          </p:cNvPr>
          <p:cNvSpPr txBox="1"/>
          <p:nvPr/>
        </p:nvSpPr>
        <p:spPr>
          <a:xfrm>
            <a:off x="295275" y="1457325"/>
            <a:ext cx="8553450" cy="5351463"/>
          </a:xfrm>
          <a:prstGeom prst="rect">
            <a:avLst/>
          </a:prstGeom>
          <a:noFill/>
        </p:spPr>
        <p:txBody>
          <a:bodyPr>
            <a:spAutoFit/>
          </a:bodyPr>
          <a:lstStyle/>
          <a:p>
            <a:pPr>
              <a:lnSpc>
                <a:spcPct val="120000"/>
              </a:lnSpc>
              <a:defRPr/>
            </a:pPr>
            <a:r>
              <a:rPr lang="zh-CN" altLang="en-US" sz="2400" dirty="0">
                <a:latin typeface="宋体" panose="02010600030101010101" pitchFamily="2" charset="-122"/>
              </a:rPr>
              <a:t>    分布式机器学习涵盖了多个方面，包括把机器学习中的训练数据分布式存储、计算任务分布式运行、模型结果分布式发布等。</a:t>
            </a:r>
            <a:endParaRPr lang="en-US" altLang="zh-CN" sz="24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400" dirty="0">
                <a:latin typeface="宋体" panose="02010600030101010101" pitchFamily="2" charset="-122"/>
              </a:rPr>
              <a:t>参数服务器系统（</a:t>
            </a:r>
            <a:r>
              <a:rPr lang="en-US" altLang="zh-CN" sz="2400" dirty="0">
                <a:latin typeface="宋体" panose="02010600030101010101" pitchFamily="2" charset="-122"/>
              </a:rPr>
              <a:t>Parameter Server</a:t>
            </a:r>
            <a:r>
              <a:rPr lang="zh-CN" altLang="en-US" sz="2400" dirty="0">
                <a:latin typeface="宋体" panose="02010600030101010101" pitchFamily="2" charset="-122"/>
              </a:rPr>
              <a:t>）是分布式机器学习中一个典型的例子，它将</a:t>
            </a:r>
            <a:r>
              <a:rPr lang="zh-CN" altLang="en-US" sz="2400" b="1" dirty="0">
                <a:solidFill>
                  <a:srgbClr val="C00000"/>
                </a:solidFill>
                <a:latin typeface="宋体" panose="02010600030101010101" pitchFamily="2" charset="-122"/>
              </a:rPr>
              <a:t>数据存储在分布式的工作节点上，通过一个中心式的调度节点调配数据分布和分配计算资源</a:t>
            </a:r>
            <a:r>
              <a:rPr lang="zh-CN" altLang="en-US" sz="2400" dirty="0">
                <a:latin typeface="宋体" panose="02010600030101010101" pitchFamily="2" charset="-122"/>
              </a:rPr>
              <a:t>，以便更高效的获得最终的训练模型。</a:t>
            </a:r>
            <a:endParaRPr lang="en-US" altLang="zh-CN" sz="24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400" dirty="0">
                <a:latin typeface="宋体" panose="02010600030101010101" pitchFamily="2" charset="-122"/>
              </a:rPr>
              <a:t>联邦学习中的</a:t>
            </a:r>
            <a:r>
              <a:rPr lang="zh-CN" altLang="en-US" sz="2400" b="1" dirty="0">
                <a:latin typeface="宋体" panose="02010600030101010101" pitchFamily="2" charset="-122"/>
              </a:rPr>
              <a:t>工作节点代表</a:t>
            </a:r>
            <a:r>
              <a:rPr lang="zh-CN" altLang="en-US" sz="2400" dirty="0">
                <a:latin typeface="宋体" panose="02010600030101010101" pitchFamily="2" charset="-122"/>
              </a:rPr>
              <a:t>的是模型训练的</a:t>
            </a:r>
            <a:r>
              <a:rPr lang="zh-CN" altLang="en-US" sz="2400" b="1" dirty="0">
                <a:latin typeface="宋体" panose="02010600030101010101" pitchFamily="2" charset="-122"/>
              </a:rPr>
              <a:t>数据拥有方，其对本地的数据具有完全的自治权限</a:t>
            </a:r>
            <a:r>
              <a:rPr lang="zh-CN" altLang="en-US" sz="2400" dirty="0">
                <a:latin typeface="宋体" panose="02010600030101010101" pitchFamily="2" charset="-122"/>
              </a:rPr>
              <a:t>，可以自主决定何时加入联邦学习进行建模。</a:t>
            </a:r>
            <a:endParaRPr lang="en-US" altLang="zh-CN" sz="2400" dirty="0">
              <a:latin typeface="宋体" panose="02010600030101010101" pitchFamily="2" charset="-122"/>
            </a:endParaRPr>
          </a:p>
          <a:p>
            <a:pPr marL="342900" indent="-342900">
              <a:lnSpc>
                <a:spcPct val="120000"/>
              </a:lnSpc>
              <a:buFont typeface="Arial" panose="020B0604020202020204" pitchFamily="34" charset="0"/>
              <a:buChar char="•"/>
              <a:defRPr/>
            </a:pPr>
            <a:r>
              <a:rPr lang="zh-CN" altLang="en-US" sz="2400" dirty="0">
                <a:latin typeface="宋体" panose="02010600030101010101" pitchFamily="2" charset="-122"/>
              </a:rPr>
              <a:t>相对地在参数服务器中，</a:t>
            </a:r>
            <a:r>
              <a:rPr lang="zh-CN" altLang="en-US" sz="2400" b="1" dirty="0">
                <a:latin typeface="宋体" panose="02010600030101010101" pitchFamily="2" charset="-122"/>
              </a:rPr>
              <a:t>中心节点始终占据着主导地位</a:t>
            </a:r>
            <a:r>
              <a:rPr lang="zh-CN" altLang="en-US" sz="2400" dirty="0">
                <a:latin typeface="宋体" panose="02010600030101010101" pitchFamily="2" charset="-122"/>
              </a:rPr>
              <a:t>，因此联邦学习面对的是一个更复杂的学习环境。</a:t>
            </a:r>
          </a:p>
        </p:txBody>
      </p:sp>
    </p:spTree>
  </p:cSld>
  <p:clrMapOvr>
    <a:masterClrMapping/>
  </p:clrMapOvr>
  <p:transition advTm="16782"/>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B1FD0D8-CC63-AB15-5B50-8254C422BED9}"/>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第八章  </a:t>
            </a:r>
            <a:r>
              <a:rPr lang="zh-CN" altLang="en-US" sz="4000" b="1" dirty="0">
                <a:latin typeface="黑体" panose="02010609060101010101" pitchFamily="49" charset="-122"/>
                <a:ea typeface="黑体" panose="02010609060101010101" pitchFamily="49" charset="-122"/>
                <a:sym typeface="+mn-ea"/>
              </a:rPr>
              <a:t>联邦学习与无线网络安全</a:t>
            </a:r>
            <a:endParaRPr lang="zh-CN" altLang="en-US" sz="4000" dirty="0">
              <a:latin typeface="黑体" panose="02010609060101010101" pitchFamily="49" charset="-122"/>
              <a:ea typeface="黑体" panose="02010609060101010101" pitchFamily="49" charset="-122"/>
            </a:endParaRPr>
          </a:p>
        </p:txBody>
      </p:sp>
      <p:grpSp>
        <p:nvGrpSpPr>
          <p:cNvPr id="11267" name="组合 1">
            <a:extLst>
              <a:ext uri="{FF2B5EF4-FFF2-40B4-BE49-F238E27FC236}">
                <a16:creationId xmlns:a16="http://schemas.microsoft.com/office/drawing/2014/main" id="{9CD2B9B9-0BDD-4D51-C076-BE4A2C1E71F6}"/>
              </a:ext>
            </a:extLst>
          </p:cNvPr>
          <p:cNvGrpSpPr>
            <a:grpSpLocks/>
          </p:cNvGrpSpPr>
          <p:nvPr/>
        </p:nvGrpSpPr>
        <p:grpSpPr bwMode="auto">
          <a:xfrm>
            <a:off x="2286000" y="2132856"/>
            <a:ext cx="4857750" cy="1044575"/>
            <a:chOff x="2286000" y="2889056"/>
            <a:chExt cx="4858355" cy="1044000"/>
          </a:xfrm>
        </p:grpSpPr>
        <p:sp>
          <p:nvSpPr>
            <p:cNvPr id="7" name="AutoShape 66">
              <a:extLst>
                <a:ext uri="{FF2B5EF4-FFF2-40B4-BE49-F238E27FC236}">
                  <a16:creationId xmlns:a16="http://schemas.microsoft.com/office/drawing/2014/main" id="{E4F12DB6-5B3D-4AE4-C237-A2C907F45EB6}"/>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8" name="AutoShape 67">
              <a:extLst>
                <a:ext uri="{FF2B5EF4-FFF2-40B4-BE49-F238E27FC236}">
                  <a16:creationId xmlns:a16="http://schemas.microsoft.com/office/drawing/2014/main" id="{EE8612F6-68EF-F91B-B904-074A7E9B9AE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9" name="Text Box 68">
              <a:extLst>
                <a:ext uri="{FF2B5EF4-FFF2-40B4-BE49-F238E27FC236}">
                  <a16:creationId xmlns:a16="http://schemas.microsoft.com/office/drawing/2014/main" id="{5DBBFBA4-4966-96AA-0B7A-6B2092DAB808}"/>
                </a:ext>
              </a:extLst>
            </p:cNvPr>
            <p:cNvSpPr txBox="1">
              <a:spLocks noChangeArrowheads="1"/>
            </p:cNvSpPr>
            <p:nvPr/>
          </p:nvSpPr>
          <p:spPr bwMode="gray">
            <a:xfrm>
              <a:off x="3235295" y="3184257"/>
              <a:ext cx="3909060" cy="521683"/>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联邦学习与分布式学习</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10" name="Text Box 69">
              <a:extLst>
                <a:ext uri="{FF2B5EF4-FFF2-40B4-BE49-F238E27FC236}">
                  <a16:creationId xmlns:a16="http://schemas.microsoft.com/office/drawing/2014/main" id="{33D337E7-5072-70ED-93F4-DB5F76474337}"/>
                </a:ext>
              </a:extLst>
            </p:cNvPr>
            <p:cNvSpPr txBox="1">
              <a:spLocks noChangeArrowheads="1"/>
            </p:cNvSpPr>
            <p:nvPr/>
          </p:nvSpPr>
          <p:spPr bwMode="gray">
            <a:xfrm>
              <a:off x="2504442"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8.2</a:t>
              </a:r>
            </a:p>
          </p:txBody>
        </p:sp>
      </p:grpSp>
      <p:grpSp>
        <p:nvGrpSpPr>
          <p:cNvPr id="11268" name="组合 1">
            <a:extLst>
              <a:ext uri="{FF2B5EF4-FFF2-40B4-BE49-F238E27FC236}">
                <a16:creationId xmlns:a16="http://schemas.microsoft.com/office/drawing/2014/main" id="{30B684D8-B38F-878E-9AFD-26B9C4FC8AC3}"/>
              </a:ext>
            </a:extLst>
          </p:cNvPr>
          <p:cNvGrpSpPr>
            <a:grpSpLocks/>
          </p:cNvGrpSpPr>
          <p:nvPr/>
        </p:nvGrpSpPr>
        <p:grpSpPr bwMode="auto">
          <a:xfrm>
            <a:off x="2260600" y="3284984"/>
            <a:ext cx="4845050" cy="1044575"/>
            <a:chOff x="2284079" y="3105913"/>
            <a:chExt cx="4845636" cy="1044000"/>
          </a:xfrm>
        </p:grpSpPr>
        <p:sp>
          <p:nvSpPr>
            <p:cNvPr id="17" name="AutoShape 66">
              <a:extLst>
                <a:ext uri="{FF2B5EF4-FFF2-40B4-BE49-F238E27FC236}">
                  <a16:creationId xmlns:a16="http://schemas.microsoft.com/office/drawing/2014/main" id="{EEDACE6F-102C-1E94-0772-13915F3A7BB6}"/>
                </a:ext>
              </a:extLst>
            </p:cNvPr>
            <p:cNvSpPr>
              <a:spLocks noChangeArrowheads="1"/>
            </p:cNvSpPr>
            <p:nvPr/>
          </p:nvSpPr>
          <p:spPr bwMode="gray">
            <a:xfrm>
              <a:off x="2759670" y="3258143"/>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18" name="AutoShape 67">
              <a:extLst>
                <a:ext uri="{FF2B5EF4-FFF2-40B4-BE49-F238E27FC236}">
                  <a16:creationId xmlns:a16="http://schemas.microsoft.com/office/drawing/2014/main" id="{2460064B-9002-0F39-5220-53BE1B38DC49}"/>
                </a:ext>
              </a:extLst>
            </p:cNvPr>
            <p:cNvSpPr>
              <a:spLocks noChangeAspect="1" noChangeArrowheads="1"/>
            </p:cNvSpPr>
            <p:nvPr/>
          </p:nvSpPr>
          <p:spPr bwMode="gray">
            <a:xfrm>
              <a:off x="2284079" y="3105913"/>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19" name="Text Box 68">
              <a:extLst>
                <a:ext uri="{FF2B5EF4-FFF2-40B4-BE49-F238E27FC236}">
                  <a16:creationId xmlns:a16="http://schemas.microsoft.com/office/drawing/2014/main" id="{0F7D9BBF-0891-B637-3FFA-C7851E88302F}"/>
                </a:ext>
              </a:extLst>
            </p:cNvPr>
            <p:cNvSpPr txBox="1">
              <a:spLocks noChangeArrowheads="1"/>
            </p:cNvSpPr>
            <p:nvPr/>
          </p:nvSpPr>
          <p:spPr bwMode="gray">
            <a:xfrm>
              <a:off x="3220655" y="3390362"/>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rgbClr val="FFFF00"/>
                  </a:solidFill>
                  <a:effectLst>
                    <a:outerShdw blurRad="38100" dist="38100" dir="2700000" algn="tl">
                      <a:srgbClr val="000000">
                        <a:alpha val="43137"/>
                      </a:srgbClr>
                    </a:outerShdw>
                  </a:effectLst>
                  <a:sym typeface="+mn-ea"/>
                </a:rPr>
                <a:t>联邦学习中的安全挑战</a:t>
              </a:r>
              <a:endParaRPr lang="zh-CN" altLang="zh-CN" sz="2800" b="1" noProof="1">
                <a:solidFill>
                  <a:srgbClr val="FFFF00"/>
                </a:solidFill>
                <a:effectLst>
                  <a:outerShdw blurRad="38100" dist="38100" dir="2700000" algn="tl">
                    <a:srgbClr val="000000">
                      <a:alpha val="43137"/>
                    </a:srgbClr>
                  </a:outerShdw>
                </a:effectLst>
                <a:sym typeface="+mn-ea"/>
              </a:endParaRPr>
            </a:p>
          </p:txBody>
        </p:sp>
        <p:sp>
          <p:nvSpPr>
            <p:cNvPr id="20" name="Text Box 69">
              <a:extLst>
                <a:ext uri="{FF2B5EF4-FFF2-40B4-BE49-F238E27FC236}">
                  <a16:creationId xmlns:a16="http://schemas.microsoft.com/office/drawing/2014/main" id="{4096BA85-2CBC-94DC-FEC9-0D6197804025}"/>
                </a:ext>
              </a:extLst>
            </p:cNvPr>
            <p:cNvSpPr txBox="1">
              <a:spLocks noChangeArrowheads="1"/>
            </p:cNvSpPr>
            <p:nvPr/>
          </p:nvSpPr>
          <p:spPr bwMode="gray">
            <a:xfrm>
              <a:off x="2504442" y="3423439"/>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8.3</a:t>
              </a:r>
            </a:p>
          </p:txBody>
        </p:sp>
      </p:grpSp>
      <p:grpSp>
        <p:nvGrpSpPr>
          <p:cNvPr id="11269" name="组合 1">
            <a:extLst>
              <a:ext uri="{FF2B5EF4-FFF2-40B4-BE49-F238E27FC236}">
                <a16:creationId xmlns:a16="http://schemas.microsoft.com/office/drawing/2014/main" id="{177CCE6F-B374-0950-A453-000ABC822E84}"/>
              </a:ext>
            </a:extLst>
          </p:cNvPr>
          <p:cNvGrpSpPr>
            <a:grpSpLocks/>
          </p:cNvGrpSpPr>
          <p:nvPr/>
        </p:nvGrpSpPr>
        <p:grpSpPr bwMode="auto">
          <a:xfrm>
            <a:off x="2282825" y="996727"/>
            <a:ext cx="4702175" cy="1044575"/>
            <a:chOff x="2307007" y="2847032"/>
            <a:chExt cx="4703393" cy="1044000"/>
          </a:xfrm>
        </p:grpSpPr>
        <p:sp>
          <p:nvSpPr>
            <p:cNvPr id="22" name="AutoShape 66">
              <a:extLst>
                <a:ext uri="{FF2B5EF4-FFF2-40B4-BE49-F238E27FC236}">
                  <a16:creationId xmlns:a16="http://schemas.microsoft.com/office/drawing/2014/main" id="{305CC957-E2E4-099F-013E-2E718A57D4AA}"/>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a:extLst>
                <a:ext uri="{FF2B5EF4-FFF2-40B4-BE49-F238E27FC236}">
                  <a16:creationId xmlns:a16="http://schemas.microsoft.com/office/drawing/2014/main" id="{2DD43AF7-C832-0963-25CC-5F61C5786D3B}"/>
                </a:ext>
              </a:extLst>
            </p:cNvPr>
            <p:cNvSpPr>
              <a:spLocks noChangeAspect="1" noChangeArrowheads="1"/>
            </p:cNvSpPr>
            <p:nvPr/>
          </p:nvSpPr>
          <p:spPr bwMode="gray">
            <a:xfrm>
              <a:off x="2307007" y="2847032"/>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a:extLst>
                <a:ext uri="{FF2B5EF4-FFF2-40B4-BE49-F238E27FC236}">
                  <a16:creationId xmlns:a16="http://schemas.microsoft.com/office/drawing/2014/main" id="{4F5950AF-4715-0B35-33E5-29BA468E0A0B}"/>
                </a:ext>
              </a:extLst>
            </p:cNvPr>
            <p:cNvSpPr txBox="1">
              <a:spLocks noChangeArrowheads="1"/>
            </p:cNvSpPr>
            <p:nvPr/>
          </p:nvSpPr>
          <p:spPr bwMode="gray">
            <a:xfrm>
              <a:off x="2557195" y="3126074"/>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联邦学习背景</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5" name="Text Box 69">
              <a:extLst>
                <a:ext uri="{FF2B5EF4-FFF2-40B4-BE49-F238E27FC236}">
                  <a16:creationId xmlns:a16="http://schemas.microsoft.com/office/drawing/2014/main" id="{D0A4FC4A-A4B1-BA5E-8F6F-43DEB70AC46C}"/>
                </a:ext>
              </a:extLst>
            </p:cNvPr>
            <p:cNvSpPr txBox="1">
              <a:spLocks noChangeArrowheads="1"/>
            </p:cNvSpPr>
            <p:nvPr/>
          </p:nvSpPr>
          <p:spPr bwMode="gray">
            <a:xfrm>
              <a:off x="2504442" y="3178974"/>
              <a:ext cx="612732"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8.1</a:t>
              </a:r>
            </a:p>
          </p:txBody>
        </p:sp>
      </p:grpSp>
      <p:grpSp>
        <p:nvGrpSpPr>
          <p:cNvPr id="11270" name="组合 1">
            <a:extLst>
              <a:ext uri="{FF2B5EF4-FFF2-40B4-BE49-F238E27FC236}">
                <a16:creationId xmlns:a16="http://schemas.microsoft.com/office/drawing/2014/main" id="{7216ED9B-4C74-76A6-2EEA-7851F62A3328}"/>
              </a:ext>
            </a:extLst>
          </p:cNvPr>
          <p:cNvGrpSpPr>
            <a:grpSpLocks/>
          </p:cNvGrpSpPr>
          <p:nvPr/>
        </p:nvGrpSpPr>
        <p:grpSpPr bwMode="auto">
          <a:xfrm>
            <a:off x="2314575" y="4437112"/>
            <a:ext cx="4724400" cy="1044575"/>
            <a:chOff x="2339795" y="2889056"/>
            <a:chExt cx="4724400" cy="1044000"/>
          </a:xfrm>
        </p:grpSpPr>
        <p:sp>
          <p:nvSpPr>
            <p:cNvPr id="27" name="AutoShape 66">
              <a:extLst>
                <a:ext uri="{FF2B5EF4-FFF2-40B4-BE49-F238E27FC236}">
                  <a16:creationId xmlns:a16="http://schemas.microsoft.com/office/drawing/2014/main" id="{F0787717-1E34-9182-C173-8B2CA070624F}"/>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a:extLst>
                <a:ext uri="{FF2B5EF4-FFF2-40B4-BE49-F238E27FC236}">
                  <a16:creationId xmlns:a16="http://schemas.microsoft.com/office/drawing/2014/main" id="{D4773CB2-577B-70FA-4B8D-1F9E09731996}"/>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a:extLst>
                <a:ext uri="{FF2B5EF4-FFF2-40B4-BE49-F238E27FC236}">
                  <a16:creationId xmlns:a16="http://schemas.microsoft.com/office/drawing/2014/main" id="{C759B781-C933-0F55-203C-9E13A4B91025}"/>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隐私保护技术与方案</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30" name="Text Box 69">
              <a:extLst>
                <a:ext uri="{FF2B5EF4-FFF2-40B4-BE49-F238E27FC236}">
                  <a16:creationId xmlns:a16="http://schemas.microsoft.com/office/drawing/2014/main" id="{E26E7293-AC2E-C959-2C03-595FADD93FDE}"/>
                </a:ext>
              </a:extLst>
            </p:cNvPr>
            <p:cNvSpPr txBox="1">
              <a:spLocks noChangeArrowheads="1"/>
            </p:cNvSpPr>
            <p:nvPr/>
          </p:nvSpPr>
          <p:spPr bwMode="gray">
            <a:xfrm>
              <a:off x="2558237"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8.4</a:t>
              </a:r>
            </a:p>
          </p:txBody>
        </p:sp>
      </p:grpSp>
      <p:sp>
        <p:nvSpPr>
          <p:cNvPr id="11271" name="灯片编号占位符 11">
            <a:extLst>
              <a:ext uri="{FF2B5EF4-FFF2-40B4-BE49-F238E27FC236}">
                <a16:creationId xmlns:a16="http://schemas.microsoft.com/office/drawing/2014/main" id="{D6F82B22-604A-FFBF-C578-50D59D8B3D8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92C75A-10E0-44D4-B733-EF626BAFA0D9}" type="slidenum">
              <a:rPr lang="zh-CN" altLang="en-US" sz="1800">
                <a:latin typeface="Calibri" panose="020F0502020204030204" pitchFamily="34" charset="0"/>
                <a:ea typeface="宋体" panose="02010600030101010101" pitchFamily="2" charset="-122"/>
              </a:rPr>
              <a:pPr>
                <a:spcBef>
                  <a:spcPct val="0"/>
                </a:spcBef>
                <a:buFontTx/>
                <a:buNone/>
              </a:pPr>
              <a:t>26</a:t>
            </a:fld>
            <a:endParaRPr lang="zh-CN" altLang="en-US" sz="1800">
              <a:latin typeface="Calibri" panose="020F0502020204030204" pitchFamily="34" charset="0"/>
              <a:ea typeface="宋体" panose="02010600030101010101" pitchFamily="2" charset="-122"/>
            </a:endParaRPr>
          </a:p>
        </p:txBody>
      </p:sp>
      <p:grpSp>
        <p:nvGrpSpPr>
          <p:cNvPr id="2" name="组合 1">
            <a:extLst>
              <a:ext uri="{FF2B5EF4-FFF2-40B4-BE49-F238E27FC236}">
                <a16:creationId xmlns:a16="http://schemas.microsoft.com/office/drawing/2014/main" id="{A056861D-D54D-94BD-A545-516E7CE29B21}"/>
              </a:ext>
            </a:extLst>
          </p:cNvPr>
          <p:cNvGrpSpPr>
            <a:grpSpLocks/>
          </p:cNvGrpSpPr>
          <p:nvPr/>
        </p:nvGrpSpPr>
        <p:grpSpPr bwMode="auto">
          <a:xfrm>
            <a:off x="2339752" y="5552777"/>
            <a:ext cx="4724400" cy="1044575"/>
            <a:chOff x="2339795" y="2889056"/>
            <a:chExt cx="4724400" cy="1044000"/>
          </a:xfrm>
        </p:grpSpPr>
        <p:sp>
          <p:nvSpPr>
            <p:cNvPr id="3" name="AutoShape 66">
              <a:extLst>
                <a:ext uri="{FF2B5EF4-FFF2-40B4-BE49-F238E27FC236}">
                  <a16:creationId xmlns:a16="http://schemas.microsoft.com/office/drawing/2014/main" id="{9D016798-0529-6B4A-221E-E75ECB983641}"/>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 name="AutoShape 67">
              <a:extLst>
                <a:ext uri="{FF2B5EF4-FFF2-40B4-BE49-F238E27FC236}">
                  <a16:creationId xmlns:a16="http://schemas.microsoft.com/office/drawing/2014/main" id="{A7809459-E17B-F266-ADE6-4756BAF4DD3E}"/>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5" name="Text Box 68">
              <a:extLst>
                <a:ext uri="{FF2B5EF4-FFF2-40B4-BE49-F238E27FC236}">
                  <a16:creationId xmlns:a16="http://schemas.microsoft.com/office/drawing/2014/main" id="{07073534-7EB9-FEAC-4805-9BC0E8E5073D}"/>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latin typeface="Arial" panose="020B0604020202020204" pitchFamily="34" charset="0"/>
                  <a:sym typeface="+mn-ea"/>
                </a:rPr>
                <a:t>无线网络中应用案例</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6" name="Text Box 69">
              <a:extLst>
                <a:ext uri="{FF2B5EF4-FFF2-40B4-BE49-F238E27FC236}">
                  <a16:creationId xmlns:a16="http://schemas.microsoft.com/office/drawing/2014/main" id="{AF47634B-BD1E-9DD6-3E26-74574D613189}"/>
                </a:ext>
              </a:extLst>
            </p:cNvPr>
            <p:cNvSpPr txBox="1">
              <a:spLocks noChangeArrowheads="1"/>
            </p:cNvSpPr>
            <p:nvPr/>
          </p:nvSpPr>
          <p:spPr bwMode="gray">
            <a:xfrm>
              <a:off x="2558278" y="3178974"/>
              <a:ext cx="612668"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8.5</a:t>
              </a:r>
            </a:p>
          </p:txBody>
        </p:sp>
      </p:grpSp>
    </p:spTree>
    <p:extLst>
      <p:ext uri="{BB962C8B-B14F-4D97-AF65-F5344CB8AC3E}">
        <p14:creationId xmlns:p14="http://schemas.microsoft.com/office/powerpoint/2010/main" val="267648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548AF2A-875C-F506-2025-51186C599988}"/>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BE6CF680-1D70-85D3-E831-374D8D3C4E4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7348" name="TextBox 49">
            <a:extLst>
              <a:ext uri="{FF2B5EF4-FFF2-40B4-BE49-F238E27FC236}">
                <a16:creationId xmlns:a16="http://schemas.microsoft.com/office/drawing/2014/main" id="{191E98C8-31E5-22AF-AE61-1D5FF76621DC}"/>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8.3.1</a:t>
            </a:r>
            <a:r>
              <a:rPr lang="zh-CN" altLang="en-US" sz="2400" b="1">
                <a:latin typeface="黑体" panose="02010609060101010101" pitchFamily="49" charset="-122"/>
                <a:ea typeface="黑体" panose="02010609060101010101" pitchFamily="49" charset="-122"/>
              </a:rPr>
              <a:t> 联邦学习攻击背景</a:t>
            </a:r>
          </a:p>
        </p:txBody>
      </p:sp>
      <p:sp>
        <p:nvSpPr>
          <p:cNvPr id="57349" name="文本框 14">
            <a:extLst>
              <a:ext uri="{FF2B5EF4-FFF2-40B4-BE49-F238E27FC236}">
                <a16:creationId xmlns:a16="http://schemas.microsoft.com/office/drawing/2014/main" id="{AC196B16-D131-E3AB-7D6C-C4C64BF7C35B}"/>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57350" name="灯片编号占位符 11">
            <a:extLst>
              <a:ext uri="{FF2B5EF4-FFF2-40B4-BE49-F238E27FC236}">
                <a16:creationId xmlns:a16="http://schemas.microsoft.com/office/drawing/2014/main" id="{ADE0ED03-C8DB-A63D-DCA3-0BB5115E81AF}"/>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DB5EC818-ADAE-4BE6-8F48-4269B444EDEE}" type="slidenum">
              <a:rPr lang="zh-CN" altLang="en-US" sz="1800">
                <a:latin typeface="Calibri" panose="020F0502020204030204" pitchFamily="34" charset="0"/>
                <a:ea typeface="宋体" panose="02010600030101010101" pitchFamily="2" charset="-122"/>
              </a:rPr>
              <a:pPr>
                <a:spcBef>
                  <a:spcPct val="0"/>
                </a:spcBef>
                <a:buFontTx/>
                <a:buNone/>
              </a:pPr>
              <a:t>27</a:t>
            </a:fld>
            <a:endParaRPr lang="zh-CN" altLang="en-US" sz="1800">
              <a:latin typeface="Calibri" panose="020F0502020204030204" pitchFamily="34" charset="0"/>
              <a:ea typeface="宋体" panose="02010600030101010101" pitchFamily="2" charset="-122"/>
            </a:endParaRPr>
          </a:p>
        </p:txBody>
      </p:sp>
      <p:sp>
        <p:nvSpPr>
          <p:cNvPr id="57351" name="文本框 2">
            <a:extLst>
              <a:ext uri="{FF2B5EF4-FFF2-40B4-BE49-F238E27FC236}">
                <a16:creationId xmlns:a16="http://schemas.microsoft.com/office/drawing/2014/main" id="{C88D4342-ADD3-50C3-7A63-20BD5FBE1BEE}"/>
              </a:ext>
            </a:extLst>
          </p:cNvPr>
          <p:cNvSpPr txBox="1">
            <a:spLocks noChangeArrowheads="1"/>
          </p:cNvSpPr>
          <p:nvPr/>
        </p:nvSpPr>
        <p:spPr bwMode="auto">
          <a:xfrm>
            <a:off x="107950" y="1441450"/>
            <a:ext cx="879475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dirty="0">
                <a:latin typeface="宋体" panose="02010600030101010101" pitchFamily="2" charset="-122"/>
              </a:rPr>
              <a:t>    </a:t>
            </a:r>
            <a:r>
              <a:rPr lang="zh-CN" altLang="zh-CN" sz="2400" dirty="0">
                <a:latin typeface="宋体" panose="02010600030101010101" pitchFamily="2" charset="-122"/>
              </a:rPr>
              <a:t>在使用</a:t>
            </a:r>
            <a:r>
              <a:rPr lang="zh-CN" altLang="zh-CN" sz="2400" b="1" dirty="0">
                <a:latin typeface="宋体" panose="02010600030101010101" pitchFamily="2" charset="-122"/>
              </a:rPr>
              <a:t>训练数据构建机器学习模型的过程中出现了不同于传统数据收集与发布的特殊环节, 这些特殊环节带来了新的隐私攻击机制。</a:t>
            </a:r>
            <a:r>
              <a:rPr lang="zh-CN" altLang="en-US" sz="2400" dirty="0">
                <a:latin typeface="宋体" panose="02010600030101010101" pitchFamily="2" charset="-122"/>
              </a:rPr>
              <a:t>例如：</a:t>
            </a:r>
            <a:endParaRPr lang="en-US" altLang="zh-CN" sz="2400" dirty="0">
              <a:latin typeface="宋体" panose="02010600030101010101" pitchFamily="2" charset="-122"/>
            </a:endParaRPr>
          </a:p>
          <a:p>
            <a:pPr lvl="1">
              <a:lnSpc>
                <a:spcPct val="130000"/>
              </a:lnSpc>
              <a:buFont typeface="Arial" panose="020B0604020202020204" pitchFamily="34" charset="0"/>
              <a:buChar char="•"/>
            </a:pPr>
            <a:r>
              <a:rPr lang="zh-CN" altLang="zh-CN" sz="2000" b="1" dirty="0">
                <a:latin typeface="宋体" panose="02010600030101010101" pitchFamily="2" charset="-122"/>
              </a:rPr>
              <a:t>在模型训练阶段</a:t>
            </a:r>
            <a:r>
              <a:rPr lang="zh-CN" altLang="zh-CN" sz="2000" dirty="0">
                <a:latin typeface="宋体" panose="02010600030101010101" pitchFamily="2" charset="-122"/>
              </a:rPr>
              <a:t>, 不可信的服务器或者参与者可以</a:t>
            </a:r>
            <a:r>
              <a:rPr lang="zh-CN" altLang="zh-CN" sz="2000" b="1" dirty="0">
                <a:latin typeface="宋体" panose="02010600030101010101" pitchFamily="2" charset="-122"/>
              </a:rPr>
              <a:t>利用训练的中间结果构建攻击模型</a:t>
            </a:r>
            <a:r>
              <a:rPr lang="zh-CN" altLang="zh-CN" sz="2000" dirty="0">
                <a:latin typeface="宋体" panose="02010600030101010101" pitchFamily="2" charset="-122"/>
              </a:rPr>
              <a:t>以侵犯用户隐私</a:t>
            </a:r>
            <a:r>
              <a:rPr lang="zh-CN" altLang="en-US" sz="2000" dirty="0">
                <a:latin typeface="宋体" panose="02010600030101010101" pitchFamily="2" charset="-122"/>
              </a:rPr>
              <a:t>。</a:t>
            </a:r>
            <a:endParaRPr lang="en-US" altLang="zh-CN" sz="2000" dirty="0">
              <a:latin typeface="宋体" panose="02010600030101010101" pitchFamily="2" charset="-122"/>
            </a:endParaRPr>
          </a:p>
          <a:p>
            <a:pPr lvl="1">
              <a:lnSpc>
                <a:spcPct val="130000"/>
              </a:lnSpc>
              <a:buFont typeface="Arial" panose="020B0604020202020204" pitchFamily="34" charset="0"/>
              <a:buChar char="•"/>
            </a:pPr>
            <a:r>
              <a:rPr lang="zh-CN" altLang="zh-CN" sz="2000" b="1" dirty="0">
                <a:latin typeface="宋体" panose="02010600030101010101" pitchFamily="2" charset="-122"/>
              </a:rPr>
              <a:t>在模型预测阶段</a:t>
            </a:r>
            <a:r>
              <a:rPr lang="zh-CN" altLang="zh-CN" sz="2000" dirty="0">
                <a:latin typeface="宋体" panose="02010600030101010101" pitchFamily="2" charset="-122"/>
              </a:rPr>
              <a:t>,</a:t>
            </a:r>
            <a:r>
              <a:rPr lang="en-US" altLang="zh-CN" sz="2000" dirty="0">
                <a:latin typeface="宋体" panose="02010600030101010101" pitchFamily="2" charset="-122"/>
              </a:rPr>
              <a:t> </a:t>
            </a:r>
            <a:r>
              <a:rPr lang="zh-CN" altLang="zh-CN" sz="2000" dirty="0">
                <a:latin typeface="宋体" panose="02010600030101010101" pitchFamily="2" charset="-122"/>
              </a:rPr>
              <a:t>攻击者可以通过</a:t>
            </a:r>
            <a:r>
              <a:rPr lang="zh-CN" altLang="zh-CN" sz="2000" b="1" dirty="0">
                <a:latin typeface="宋体" panose="02010600030101010101" pitchFamily="2" charset="-122"/>
              </a:rPr>
              <a:t>不断访问模型预测接口</a:t>
            </a:r>
            <a:r>
              <a:rPr lang="zh-CN" altLang="zh-CN" sz="2000" dirty="0">
                <a:latin typeface="宋体" panose="02010600030101010101" pitchFamily="2" charset="-122"/>
              </a:rPr>
              <a:t>的方式窃取目标训练集的数据隐私。</a:t>
            </a:r>
          </a:p>
          <a:p>
            <a:pPr>
              <a:lnSpc>
                <a:spcPct val="130000"/>
              </a:lnSpc>
            </a:pPr>
            <a:r>
              <a:rPr lang="zh-CN" altLang="zh-CN" sz="2400" dirty="0">
                <a:latin typeface="宋体" panose="02010600030101010101" pitchFamily="2" charset="-122"/>
              </a:rPr>
              <a:t>多样的机器学习场景对隐私保护提出了高效性和可用性的要求。</a:t>
            </a:r>
            <a:endParaRPr lang="en-US" altLang="zh-CN" sz="2400" dirty="0">
              <a:latin typeface="宋体" panose="02010600030101010101" pitchFamily="2" charset="-122"/>
            </a:endParaRPr>
          </a:p>
          <a:p>
            <a:pPr lvl="1">
              <a:lnSpc>
                <a:spcPct val="130000"/>
              </a:lnSpc>
              <a:buFont typeface="Arial" panose="020B0604020202020204" pitchFamily="34" charset="0"/>
              <a:buChar char="•"/>
            </a:pPr>
            <a:r>
              <a:rPr lang="zh-CN" altLang="zh-CN" sz="2000" dirty="0">
                <a:latin typeface="宋体" panose="02010600030101010101" pitchFamily="2" charset="-122"/>
              </a:rPr>
              <a:t>不仅需要</a:t>
            </a:r>
            <a:r>
              <a:rPr lang="zh-CN" altLang="zh-CN" sz="2000" b="1" dirty="0">
                <a:latin typeface="宋体" panose="02010600030101010101" pitchFamily="2" charset="-122"/>
              </a:rPr>
              <a:t>保证训练模型的预测准确率</a:t>
            </a:r>
            <a:r>
              <a:rPr lang="zh-CN" altLang="en-US" sz="2000" dirty="0">
                <a:latin typeface="宋体" panose="02010600030101010101" pitchFamily="2" charset="-122"/>
              </a:rPr>
              <a:t>，</a:t>
            </a:r>
            <a:r>
              <a:rPr lang="zh-CN" altLang="zh-CN" sz="2000" dirty="0">
                <a:latin typeface="宋体" panose="02010600030101010101" pitchFamily="2" charset="-122"/>
              </a:rPr>
              <a:t>还需要在</a:t>
            </a:r>
            <a:r>
              <a:rPr lang="zh-CN" altLang="zh-CN" sz="2000" b="1" dirty="0">
                <a:latin typeface="宋体" panose="02010600030101010101" pitchFamily="2" charset="-122"/>
              </a:rPr>
              <a:t>通信开销以及计算开销</a:t>
            </a:r>
            <a:r>
              <a:rPr lang="zh-CN" altLang="zh-CN" sz="2000" dirty="0">
                <a:latin typeface="宋体" panose="02010600030101010101" pitchFamily="2" charset="-122"/>
              </a:rPr>
              <a:t>方面保证训练过程的高效性。</a:t>
            </a:r>
            <a:endParaRPr lang="en-US" altLang="zh-CN" sz="2000" dirty="0">
              <a:latin typeface="宋体" panose="02010600030101010101" pitchFamily="2" charset="-122"/>
            </a:endParaRPr>
          </a:p>
          <a:p>
            <a:pPr lvl="1">
              <a:lnSpc>
                <a:spcPct val="130000"/>
              </a:lnSpc>
              <a:buFont typeface="Arial" panose="020B0604020202020204" pitchFamily="34" charset="0"/>
              <a:buChar char="•"/>
            </a:pPr>
            <a:r>
              <a:rPr lang="zh-CN" altLang="zh-CN" sz="2000" dirty="0">
                <a:latin typeface="宋体" panose="02010600030101010101" pitchFamily="2" charset="-122"/>
              </a:rPr>
              <a:t>机器学习隐私保护中对高效性及可用性的要求比传统数据管理中更加复杂和严苛。</a:t>
            </a:r>
          </a:p>
        </p:txBody>
      </p:sp>
    </p:spTree>
  </p:cSld>
  <p:clrMapOvr>
    <a:masterClrMapping/>
  </p:clrMapOvr>
  <p:transition advTm="16782"/>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AFA46A-FB92-1319-8C67-C98B95B56CB7}"/>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8BF2E471-C902-7B42-F3CC-6BFC7DDC0122}"/>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59396" name="TextBox 49">
            <a:extLst>
              <a:ext uri="{FF2B5EF4-FFF2-40B4-BE49-F238E27FC236}">
                <a16:creationId xmlns:a16="http://schemas.microsoft.com/office/drawing/2014/main" id="{A7E26E1E-1BE5-69D4-53BE-F81A3378C11D}"/>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8.3.2</a:t>
            </a:r>
            <a:r>
              <a:rPr lang="zh-CN" altLang="en-US" sz="2400" b="1">
                <a:latin typeface="黑体" panose="02010609060101010101" pitchFamily="49" charset="-122"/>
                <a:ea typeface="黑体" panose="02010609060101010101" pitchFamily="49" charset="-122"/>
              </a:rPr>
              <a:t> 威胁模型</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攻击者</a:t>
            </a:r>
          </a:p>
        </p:txBody>
      </p:sp>
      <p:sp>
        <p:nvSpPr>
          <p:cNvPr id="59397" name="文本框 14">
            <a:extLst>
              <a:ext uri="{FF2B5EF4-FFF2-40B4-BE49-F238E27FC236}">
                <a16:creationId xmlns:a16="http://schemas.microsoft.com/office/drawing/2014/main" id="{F29C1696-368F-1395-1F49-D4CAC72F5A83}"/>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59398" name="灯片编号占位符 11">
            <a:extLst>
              <a:ext uri="{FF2B5EF4-FFF2-40B4-BE49-F238E27FC236}">
                <a16:creationId xmlns:a16="http://schemas.microsoft.com/office/drawing/2014/main" id="{6009CFE4-F402-CE9D-4717-5628E7A7C517}"/>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1BEFA09-BC5D-4142-B543-7E140B46E9A9}" type="slidenum">
              <a:rPr lang="zh-CN" altLang="en-US" sz="1800">
                <a:latin typeface="Calibri" panose="020F0502020204030204" pitchFamily="34" charset="0"/>
                <a:ea typeface="宋体" panose="02010600030101010101" pitchFamily="2" charset="-122"/>
              </a:rPr>
              <a:pPr>
                <a:spcBef>
                  <a:spcPct val="0"/>
                </a:spcBef>
                <a:buFontTx/>
                <a:buNone/>
              </a:pPr>
              <a:t>28</a:t>
            </a:fld>
            <a:endParaRPr lang="zh-CN" altLang="en-US" sz="1800">
              <a:latin typeface="Calibri" panose="020F0502020204030204" pitchFamily="34" charset="0"/>
              <a:ea typeface="宋体" panose="02010600030101010101" pitchFamily="2" charset="-122"/>
            </a:endParaRPr>
          </a:p>
        </p:txBody>
      </p:sp>
      <p:sp>
        <p:nvSpPr>
          <p:cNvPr id="59399" name="文本框 3">
            <a:extLst>
              <a:ext uri="{FF2B5EF4-FFF2-40B4-BE49-F238E27FC236}">
                <a16:creationId xmlns:a16="http://schemas.microsoft.com/office/drawing/2014/main" id="{E40C571B-2019-C252-CCE5-5E93F6CB8C26}"/>
              </a:ext>
            </a:extLst>
          </p:cNvPr>
          <p:cNvSpPr txBox="1">
            <a:spLocks noChangeArrowheads="1"/>
          </p:cNvSpPr>
          <p:nvPr/>
        </p:nvSpPr>
        <p:spPr bwMode="auto">
          <a:xfrm>
            <a:off x="355600" y="1536700"/>
            <a:ext cx="8594725"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lang="zh-CN" altLang="en-US" sz="2400" b="1">
                <a:solidFill>
                  <a:srgbClr val="C00000"/>
                </a:solidFill>
                <a:latin typeface="宋体" panose="02010600030101010101" pitchFamily="2" charset="-122"/>
              </a:rPr>
              <a:t>聚合器</a:t>
            </a:r>
            <a:endParaRPr lang="en-US" altLang="zh-CN" sz="2400" b="1">
              <a:solidFill>
                <a:srgbClr val="C00000"/>
              </a:solidFill>
              <a:latin typeface="宋体" panose="02010600030101010101" pitchFamily="2" charset="-122"/>
            </a:endParaRPr>
          </a:p>
          <a:p>
            <a:pPr lvl="1" algn="just">
              <a:lnSpc>
                <a:spcPct val="120000"/>
              </a:lnSpc>
              <a:buFont typeface="Arial" panose="020B0604020202020204" pitchFamily="34" charset="0"/>
              <a:buChar char="•"/>
            </a:pPr>
            <a:r>
              <a:rPr lang="zh-CN" altLang="en-US" sz="2400" b="1">
                <a:latin typeface="宋体" panose="02010600030101010101" pitchFamily="2" charset="-122"/>
              </a:rPr>
              <a:t>不可信服务器</a:t>
            </a:r>
            <a:r>
              <a:rPr lang="zh-CN" altLang="en-US" sz="2400">
                <a:latin typeface="宋体" panose="02010600030101010101" pitchFamily="2" charset="-122"/>
              </a:rPr>
              <a:t>可以在所有迭代中检查发送到服务器的所有消息（包括模型更新</a:t>
            </a:r>
            <a:r>
              <a:rPr lang="en-US" altLang="zh-CN" sz="2400">
                <a:latin typeface="宋体" panose="02010600030101010101" pitchFamily="2" charset="-122"/>
              </a:rPr>
              <a:t>)</a:t>
            </a:r>
            <a:r>
              <a:rPr lang="zh-CN" altLang="en-US" sz="2400">
                <a:latin typeface="宋体" panose="02010600030101010101" pitchFamily="2" charset="-122"/>
              </a:rPr>
              <a:t>，并</a:t>
            </a:r>
            <a:r>
              <a:rPr lang="zh-CN" altLang="en-US" sz="2400" b="1">
                <a:latin typeface="宋体" panose="02010600030101010101" pitchFamily="2" charset="-122"/>
              </a:rPr>
              <a:t>可以篡改训练过程</a:t>
            </a:r>
            <a:r>
              <a:rPr lang="zh-CN" altLang="en-US" sz="2400">
                <a:latin typeface="宋体" panose="02010600030101010101" pitchFamily="2" charset="-122"/>
              </a:rPr>
              <a:t>。</a:t>
            </a:r>
            <a:endParaRPr lang="en-US" altLang="zh-CN" sz="2400">
              <a:latin typeface="宋体" panose="02010600030101010101" pitchFamily="2" charset="-122"/>
            </a:endParaRPr>
          </a:p>
          <a:p>
            <a:pPr lvl="1" algn="just">
              <a:lnSpc>
                <a:spcPct val="120000"/>
              </a:lnSpc>
              <a:buFont typeface="Arial" panose="020B0604020202020204" pitchFamily="34" charset="0"/>
              <a:buChar char="•"/>
            </a:pPr>
            <a:r>
              <a:rPr lang="zh-CN" altLang="en-US" sz="2400" b="1">
                <a:latin typeface="宋体" panose="02010600030101010101" pitchFamily="2" charset="-122"/>
              </a:rPr>
              <a:t>半可信服务器</a:t>
            </a:r>
            <a:r>
              <a:rPr lang="zh-CN" altLang="en-US" sz="2400">
                <a:latin typeface="宋体" panose="02010600030101010101" pitchFamily="2" charset="-122"/>
              </a:rPr>
              <a:t>可以检查发送到服务器的所有消息，但</a:t>
            </a:r>
            <a:r>
              <a:rPr lang="zh-CN" altLang="en-US" sz="2400" b="1">
                <a:latin typeface="宋体" panose="02010600030101010101" pitchFamily="2" charset="-122"/>
              </a:rPr>
              <a:t>不会篡改训练过程</a:t>
            </a:r>
            <a:r>
              <a:rPr lang="zh-CN" altLang="en-US" sz="2400">
                <a:latin typeface="宋体" panose="02010600030101010101" pitchFamily="2" charset="-122"/>
              </a:rPr>
              <a:t>。</a:t>
            </a:r>
            <a:endParaRPr lang="en-US" altLang="zh-CN" sz="2400" b="1">
              <a:latin typeface="宋体" panose="02010600030101010101" pitchFamily="2" charset="-122"/>
            </a:endParaRPr>
          </a:p>
          <a:p>
            <a:pPr algn="just">
              <a:lnSpc>
                <a:spcPct val="120000"/>
              </a:lnSpc>
            </a:pPr>
            <a:r>
              <a:rPr lang="zh-CN" altLang="en-US" sz="2400" b="1">
                <a:solidFill>
                  <a:srgbClr val="C00000"/>
                </a:solidFill>
                <a:latin typeface="宋体" panose="02010600030101010101" pitchFamily="2" charset="-122"/>
              </a:rPr>
              <a:t>参与者</a:t>
            </a:r>
            <a:endParaRPr lang="en-US" altLang="zh-CN" sz="2400">
              <a:solidFill>
                <a:srgbClr val="C00000"/>
              </a:solidFill>
              <a:latin typeface="宋体" panose="02010600030101010101" pitchFamily="2" charset="-122"/>
            </a:endParaRPr>
          </a:p>
          <a:p>
            <a:pPr lvl="1" algn="just">
              <a:lnSpc>
                <a:spcPct val="120000"/>
              </a:lnSpc>
              <a:buFont typeface="Arial" panose="020B0604020202020204" pitchFamily="34" charset="0"/>
              <a:buChar char="•"/>
            </a:pPr>
            <a:r>
              <a:rPr lang="zh-CN" altLang="en-US" sz="2400" b="1">
                <a:latin typeface="宋体" panose="02010600030101010101" pitchFamily="2" charset="-122"/>
              </a:rPr>
              <a:t>不可信参与者</a:t>
            </a:r>
            <a:r>
              <a:rPr lang="zh-CN" altLang="en-US" sz="2400">
                <a:latin typeface="宋体" panose="02010600030101010101" pitchFamily="2" charset="-122"/>
              </a:rPr>
              <a:t>可以在它们参与的迭代中，获得从服务器接收到的所有消息（包括模型</a:t>
            </a:r>
            <a:r>
              <a:rPr lang="en-US" altLang="zh-CN" sz="2400">
                <a:latin typeface="宋体" panose="02010600030101010101" pitchFamily="2" charset="-122"/>
              </a:rPr>
              <a:t>)</a:t>
            </a:r>
            <a:r>
              <a:rPr lang="zh-CN" altLang="en-US" sz="2400">
                <a:latin typeface="宋体" panose="02010600030101010101" pitchFamily="2" charset="-122"/>
              </a:rPr>
              <a:t>，并</a:t>
            </a:r>
            <a:r>
              <a:rPr lang="zh-CN" altLang="en-US" sz="2400" b="1">
                <a:latin typeface="宋体" panose="02010600030101010101" pitchFamily="2" charset="-122"/>
              </a:rPr>
              <a:t>可以篡改训练过程</a:t>
            </a:r>
            <a:r>
              <a:rPr lang="zh-CN" altLang="en-US" sz="2400">
                <a:latin typeface="宋体" panose="02010600030101010101" pitchFamily="2" charset="-122"/>
              </a:rPr>
              <a:t>。</a:t>
            </a:r>
            <a:endParaRPr lang="en-US" altLang="zh-CN" sz="2400">
              <a:latin typeface="宋体" panose="02010600030101010101" pitchFamily="2" charset="-122"/>
            </a:endParaRPr>
          </a:p>
          <a:p>
            <a:pPr lvl="1" algn="just">
              <a:lnSpc>
                <a:spcPct val="120000"/>
              </a:lnSpc>
              <a:buFont typeface="Arial" panose="020B0604020202020204" pitchFamily="34" charset="0"/>
              <a:buChar char="•"/>
            </a:pPr>
            <a:r>
              <a:rPr lang="zh-CN" altLang="en-US" sz="2400" b="1">
                <a:latin typeface="宋体" panose="02010600030101010101" pitchFamily="2" charset="-122"/>
              </a:rPr>
              <a:t>半可信参与者</a:t>
            </a:r>
            <a:r>
              <a:rPr lang="zh-CN" altLang="en-US" sz="2400">
                <a:latin typeface="宋体" panose="02010600030101010101" pitchFamily="2" charset="-122"/>
              </a:rPr>
              <a:t>可以获得从服务器收到的所有消息，但</a:t>
            </a:r>
            <a:r>
              <a:rPr lang="zh-CN" altLang="en-US" sz="2400" b="1">
                <a:latin typeface="宋体" panose="02010600030101010101" pitchFamily="2" charset="-122"/>
              </a:rPr>
              <a:t>不会篡改训练过程</a:t>
            </a:r>
            <a:r>
              <a:rPr lang="zh-CN" altLang="en-US" sz="2400">
                <a:latin typeface="宋体" panose="02010600030101010101" pitchFamily="2" charset="-122"/>
              </a:rPr>
              <a:t>。</a:t>
            </a:r>
            <a:endParaRPr lang="en-US" altLang="zh-CN" sz="2400">
              <a:latin typeface="宋体" panose="02010600030101010101" pitchFamily="2" charset="-122"/>
            </a:endParaRPr>
          </a:p>
          <a:p>
            <a:pPr algn="just">
              <a:lnSpc>
                <a:spcPct val="120000"/>
              </a:lnSpc>
            </a:pPr>
            <a:r>
              <a:rPr lang="zh-CN" altLang="en-US" sz="2400" b="1">
                <a:solidFill>
                  <a:srgbClr val="C00000"/>
                </a:solidFill>
                <a:latin typeface="宋体" panose="02010600030101010101" pitchFamily="2" charset="-122"/>
              </a:rPr>
              <a:t>第三方</a:t>
            </a:r>
            <a:r>
              <a:rPr lang="zh-CN" altLang="en-US" sz="2400" b="1">
                <a:latin typeface="宋体" panose="02010600030101010101" pitchFamily="2" charset="-122"/>
              </a:rPr>
              <a:t>：</a:t>
            </a:r>
            <a:r>
              <a:rPr lang="zh-CN" altLang="en-US" sz="2400">
                <a:latin typeface="宋体" panose="02010600030101010101" pitchFamily="2" charset="-122"/>
              </a:rPr>
              <a:t>外部实体可能</a:t>
            </a:r>
            <a:r>
              <a:rPr lang="zh-CN" altLang="en-US" sz="2400" b="1">
                <a:latin typeface="宋体" panose="02010600030101010101" pitchFamily="2" charset="-122"/>
              </a:rPr>
              <a:t>窃听并篡改</a:t>
            </a:r>
            <a:r>
              <a:rPr lang="zh-CN" altLang="en-US" sz="2400">
                <a:latin typeface="宋体" panose="02010600030101010101" pitchFamily="2" charset="-122"/>
              </a:rPr>
              <a:t>交互过程中的信息。</a:t>
            </a:r>
            <a:endParaRPr lang="zh-CN" altLang="zh-CN" sz="2400">
              <a:latin typeface="宋体" panose="02010600030101010101" pitchFamily="2" charset="-122"/>
            </a:endParaRPr>
          </a:p>
        </p:txBody>
      </p:sp>
    </p:spTree>
  </p:cSld>
  <p:clrMapOvr>
    <a:masterClrMapping/>
  </p:clrMapOvr>
  <p:transition advTm="16782"/>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8DA0872-3010-A97D-9F30-76D85A13EEF6}"/>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61443" name="Text Box 3">
            <a:extLst>
              <a:ext uri="{FF2B5EF4-FFF2-40B4-BE49-F238E27FC236}">
                <a16:creationId xmlns:a16="http://schemas.microsoft.com/office/drawing/2014/main" id="{68999A12-DCAC-CE9C-2B16-973AA6DAD94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1444" name="TextBox 49">
            <a:extLst>
              <a:ext uri="{FF2B5EF4-FFF2-40B4-BE49-F238E27FC236}">
                <a16:creationId xmlns:a16="http://schemas.microsoft.com/office/drawing/2014/main" id="{50E4FFB4-5DD9-2731-B787-FA95A8BF8BE9}"/>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8.3.3</a:t>
            </a:r>
            <a:r>
              <a:rPr lang="zh-CN" altLang="en-US" sz="2400" b="1">
                <a:latin typeface="黑体" panose="02010609060101010101" pitchFamily="49" charset="-122"/>
                <a:ea typeface="黑体" panose="02010609060101010101" pitchFamily="49" charset="-122"/>
              </a:rPr>
              <a:t> 敌手模型</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攻击者目标</a:t>
            </a:r>
          </a:p>
        </p:txBody>
      </p:sp>
      <p:sp>
        <p:nvSpPr>
          <p:cNvPr id="61445" name="文本框 14">
            <a:extLst>
              <a:ext uri="{FF2B5EF4-FFF2-40B4-BE49-F238E27FC236}">
                <a16:creationId xmlns:a16="http://schemas.microsoft.com/office/drawing/2014/main" id="{F6B5EE3B-E703-3FC8-88EE-CE9FC53FA07D}"/>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61446" name="灯片编号占位符 11">
            <a:extLst>
              <a:ext uri="{FF2B5EF4-FFF2-40B4-BE49-F238E27FC236}">
                <a16:creationId xmlns:a16="http://schemas.microsoft.com/office/drawing/2014/main" id="{11EEAC85-1C00-D4E6-4B4E-018FB0F8D06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917C5B5-B2B4-49B4-A39F-126B9F58075C}" type="slidenum">
              <a:rPr lang="zh-CN" altLang="en-US" sz="1800">
                <a:latin typeface="Calibri" panose="020F0502020204030204" pitchFamily="34" charset="0"/>
                <a:ea typeface="宋体" panose="02010600030101010101" pitchFamily="2" charset="-122"/>
              </a:rPr>
              <a:pPr>
                <a:spcBef>
                  <a:spcPct val="0"/>
                </a:spcBef>
                <a:buFontTx/>
                <a:buNone/>
              </a:pPr>
              <a:t>29</a:t>
            </a:fld>
            <a:endParaRPr lang="zh-CN" altLang="en-US" sz="1800">
              <a:latin typeface="Calibri" panose="020F0502020204030204" pitchFamily="34" charset="0"/>
              <a:ea typeface="宋体" panose="02010600030101010101" pitchFamily="2" charset="-122"/>
            </a:endParaRPr>
          </a:p>
        </p:txBody>
      </p:sp>
      <p:sp>
        <p:nvSpPr>
          <p:cNvPr id="61447" name="文本框 2">
            <a:extLst>
              <a:ext uri="{FF2B5EF4-FFF2-40B4-BE49-F238E27FC236}">
                <a16:creationId xmlns:a16="http://schemas.microsoft.com/office/drawing/2014/main" id="{A1B3F512-48FE-7606-3B34-218C8CCF5DA0}"/>
              </a:ext>
            </a:extLst>
          </p:cNvPr>
          <p:cNvSpPr txBox="1">
            <a:spLocks noChangeArrowheads="1"/>
          </p:cNvSpPr>
          <p:nvPr/>
        </p:nvSpPr>
        <p:spPr bwMode="auto">
          <a:xfrm>
            <a:off x="201613" y="1609725"/>
            <a:ext cx="874077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200" b="1">
                <a:latin typeface="宋体" panose="02010600030101010101" pitchFamily="2" charset="-122"/>
              </a:rPr>
              <a:t>判断某条个人数据是否在目标模型的训练集中</a:t>
            </a:r>
          </a:p>
          <a:p>
            <a:pPr lvl="1">
              <a:lnSpc>
                <a:spcPct val="120000"/>
              </a:lnSpc>
            </a:pPr>
            <a:r>
              <a:rPr lang="zh-CN" altLang="zh-CN" sz="2200">
                <a:latin typeface="宋体" panose="02010600030101010101" pitchFamily="2" charset="-122"/>
              </a:rPr>
              <a:t>例如:</a:t>
            </a:r>
            <a:r>
              <a:rPr lang="en-US" altLang="zh-CN" sz="2200">
                <a:latin typeface="宋体" panose="02010600030101010101" pitchFamily="2" charset="-122"/>
              </a:rPr>
              <a:t> </a:t>
            </a:r>
            <a:r>
              <a:rPr lang="zh-CN" altLang="zh-CN" sz="2200">
                <a:latin typeface="宋体" panose="02010600030101010101" pitchFamily="2" charset="-122"/>
              </a:rPr>
              <a:t>目标模型是基于癌症患者的基因数据训练的, 一旦攻击者判断出某条数据存在于训练集, 则可推断该条数据拥有者的患癌情况。</a:t>
            </a:r>
          </a:p>
          <a:p>
            <a:pPr>
              <a:lnSpc>
                <a:spcPct val="120000"/>
              </a:lnSpc>
            </a:pPr>
            <a:r>
              <a:rPr lang="zh-CN" altLang="zh-CN" sz="2200" b="1">
                <a:latin typeface="宋体" panose="02010600030101010101" pitchFamily="2" charset="-122"/>
              </a:rPr>
              <a:t>推断训练数据中某列或若干列的敏感属性值</a:t>
            </a:r>
          </a:p>
          <a:p>
            <a:pPr lvl="1">
              <a:lnSpc>
                <a:spcPct val="120000"/>
              </a:lnSpc>
            </a:pPr>
            <a:r>
              <a:rPr lang="zh-CN" altLang="zh-CN" sz="2200">
                <a:latin typeface="宋体" panose="02010600030101010101" pitchFamily="2" charset="-122"/>
                <a:sym typeface="+mn-ea"/>
              </a:rPr>
              <a:t>例如:</a:t>
            </a:r>
            <a:r>
              <a:rPr lang="en-US" altLang="zh-CN" sz="2200">
                <a:latin typeface="宋体" panose="02010600030101010101" pitchFamily="2" charset="-122"/>
                <a:sym typeface="+mn-ea"/>
              </a:rPr>
              <a:t> </a:t>
            </a:r>
            <a:r>
              <a:rPr lang="zh-CN" altLang="zh-CN" sz="2200">
                <a:latin typeface="宋体" panose="02010600030101010101" pitchFamily="2" charset="-122"/>
                <a:sym typeface="+mn-ea"/>
              </a:rPr>
              <a:t>训练集是基因数据, 且若干基因序列和疾病直接相关, 一旦攻击者掌握相关背景知识, 并通过隐私攻击推断出目标攻击对象的敏感基因序列, 则会侵犯患者隐私。</a:t>
            </a:r>
            <a:endParaRPr lang="zh-CN" altLang="zh-CN" sz="2200">
              <a:latin typeface="宋体" panose="02010600030101010101" pitchFamily="2" charset="-122"/>
            </a:endParaRPr>
          </a:p>
          <a:p>
            <a:pPr>
              <a:lnSpc>
                <a:spcPct val="120000"/>
              </a:lnSpc>
            </a:pPr>
            <a:r>
              <a:rPr lang="zh-CN" altLang="zh-CN" sz="2200" b="1">
                <a:latin typeface="宋体" panose="02010600030101010101" pitchFamily="2" charset="-122"/>
                <a:sym typeface="+mn-ea"/>
              </a:rPr>
              <a:t>重建分类模型训练集中某一类数据</a:t>
            </a:r>
          </a:p>
          <a:p>
            <a:pPr lvl="1">
              <a:lnSpc>
                <a:spcPct val="120000"/>
              </a:lnSpc>
            </a:pPr>
            <a:r>
              <a:rPr lang="zh-CN" altLang="zh-CN" sz="2200">
                <a:latin typeface="宋体" panose="02010600030101010101" pitchFamily="2" charset="-122"/>
                <a:sym typeface="+mn-ea"/>
              </a:rPr>
              <a:t>例如:</a:t>
            </a:r>
            <a:r>
              <a:rPr lang="en-US" altLang="zh-CN" sz="2200">
                <a:latin typeface="宋体" panose="02010600030101010101" pitchFamily="2" charset="-122"/>
                <a:sym typeface="+mn-ea"/>
              </a:rPr>
              <a:t> </a:t>
            </a:r>
            <a:r>
              <a:rPr lang="zh-CN" altLang="zh-CN" sz="2200">
                <a:latin typeface="宋体" panose="02010600030101010101" pitchFamily="2" charset="-122"/>
              </a:rPr>
              <a:t>若目标模型为人脸识别模型, 攻击者通过隐私攻击可重建出某人的人脸图片, 从而将该个体的姓名和外貌联系起来, 侵犯个人隐私。</a:t>
            </a:r>
          </a:p>
        </p:txBody>
      </p:sp>
    </p:spTree>
  </p:cSld>
  <p:clrMapOvr>
    <a:masterClrMapping/>
  </p:clrMapOvr>
  <p:transition advTm="1678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6935B0-3EFD-1745-E8DF-18A966A822D0}"/>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8.1 </a:t>
            </a:r>
            <a:r>
              <a:rPr lang="zh-CN" altLang="en-US" sz="3600" dirty="0">
                <a:latin typeface="黑体" panose="02010609060101010101" pitchFamily="49" charset="-122"/>
                <a:ea typeface="黑体" panose="02010609060101010101" pitchFamily="49" charset="-122"/>
              </a:rPr>
              <a:t>联邦学习背景</a:t>
            </a:r>
          </a:p>
        </p:txBody>
      </p:sp>
      <p:sp>
        <p:nvSpPr>
          <p:cNvPr id="12291" name="Text Box 3">
            <a:extLst>
              <a:ext uri="{FF2B5EF4-FFF2-40B4-BE49-F238E27FC236}">
                <a16:creationId xmlns:a16="http://schemas.microsoft.com/office/drawing/2014/main" id="{178ABD7D-6C4C-4D81-56E2-A01A5D99C286}"/>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12292" name="TextBox 49">
            <a:extLst>
              <a:ext uri="{FF2B5EF4-FFF2-40B4-BE49-F238E27FC236}">
                <a16:creationId xmlns:a16="http://schemas.microsoft.com/office/drawing/2014/main" id="{96E99EB0-8511-3DED-56E0-AB8CAD2ED928}"/>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8.1.1 </a:t>
            </a:r>
            <a:r>
              <a:rPr lang="zh-CN" altLang="en-US" sz="2400" b="1">
                <a:latin typeface="黑体" panose="02010609060101010101" pitchFamily="49" charset="-122"/>
                <a:ea typeface="黑体" panose="02010609060101010101" pitchFamily="49" charset="-122"/>
              </a:rPr>
              <a:t>背景</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什么是机器学习</a:t>
            </a:r>
            <a:endParaRPr lang="en-US" altLang="zh-CN" sz="2400" b="1">
              <a:latin typeface="黑体" panose="02010609060101010101" pitchFamily="49" charset="-122"/>
              <a:ea typeface="黑体" panose="02010609060101010101" pitchFamily="49" charset="-122"/>
            </a:endParaRPr>
          </a:p>
        </p:txBody>
      </p:sp>
      <p:sp>
        <p:nvSpPr>
          <p:cNvPr id="12293" name="灯片编号占位符 11">
            <a:extLst>
              <a:ext uri="{FF2B5EF4-FFF2-40B4-BE49-F238E27FC236}">
                <a16:creationId xmlns:a16="http://schemas.microsoft.com/office/drawing/2014/main" id="{6F3085CE-3DD4-590A-989A-8186ABE71CCB}"/>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050E764-BAEE-43B1-BC2D-DE441C888720}" type="slidenum">
              <a:rPr lang="zh-CN" altLang="en-US" sz="1800">
                <a:latin typeface="Calibri" panose="020F0502020204030204" pitchFamily="34" charset="0"/>
                <a:ea typeface="宋体" panose="02010600030101010101" pitchFamily="2" charset="-122"/>
              </a:rPr>
              <a:pPr>
                <a:spcBef>
                  <a:spcPct val="0"/>
                </a:spcBef>
                <a:buFontTx/>
                <a:buNone/>
              </a:pPr>
              <a:t>3</a:t>
            </a:fld>
            <a:endParaRPr lang="zh-CN" altLang="en-US" sz="1800">
              <a:latin typeface="Calibri" panose="020F0502020204030204" pitchFamily="34" charset="0"/>
              <a:ea typeface="宋体" panose="02010600030101010101" pitchFamily="2" charset="-122"/>
            </a:endParaRPr>
          </a:p>
        </p:txBody>
      </p:sp>
      <p:grpSp>
        <p:nvGrpSpPr>
          <p:cNvPr id="12294" name="组合 2">
            <a:extLst>
              <a:ext uri="{FF2B5EF4-FFF2-40B4-BE49-F238E27FC236}">
                <a16:creationId xmlns:a16="http://schemas.microsoft.com/office/drawing/2014/main" id="{27CF5C0B-19C7-37EC-AAED-34B9ABA5DADA}"/>
              </a:ext>
            </a:extLst>
          </p:cNvPr>
          <p:cNvGrpSpPr>
            <a:grpSpLocks/>
          </p:cNvGrpSpPr>
          <p:nvPr/>
        </p:nvGrpSpPr>
        <p:grpSpPr bwMode="auto">
          <a:xfrm>
            <a:off x="1116013" y="2774950"/>
            <a:ext cx="7299325" cy="2417763"/>
            <a:chOff x="2526662" y="2130365"/>
            <a:chExt cx="7184857" cy="2380089"/>
          </a:xfrm>
        </p:grpSpPr>
        <p:pic>
          <p:nvPicPr>
            <p:cNvPr id="12303" name="图片 3">
              <a:extLst>
                <a:ext uri="{FF2B5EF4-FFF2-40B4-BE49-F238E27FC236}">
                  <a16:creationId xmlns:a16="http://schemas.microsoft.com/office/drawing/2014/main" id="{573F0AC3-EEF4-C939-7A16-A664BE0D9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214" y="2130365"/>
              <a:ext cx="791308" cy="79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圆角 4">
              <a:extLst>
                <a:ext uri="{FF2B5EF4-FFF2-40B4-BE49-F238E27FC236}">
                  <a16:creationId xmlns:a16="http://schemas.microsoft.com/office/drawing/2014/main" id="{39E6820D-3E71-F3ED-CA73-19CE817E134E}"/>
                </a:ext>
              </a:extLst>
            </p:cNvPr>
            <p:cNvSpPr/>
            <p:nvPr/>
          </p:nvSpPr>
          <p:spPr>
            <a:xfrm>
              <a:off x="5229968" y="2850799"/>
              <a:ext cx="1528228" cy="47976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历史数据</a:t>
              </a:r>
            </a:p>
          </p:txBody>
        </p:sp>
        <p:sp>
          <p:nvSpPr>
            <p:cNvPr id="6" name="矩形 5">
              <a:extLst>
                <a:ext uri="{FF2B5EF4-FFF2-40B4-BE49-F238E27FC236}">
                  <a16:creationId xmlns:a16="http://schemas.microsoft.com/office/drawing/2014/main" id="{765DDA41-E687-CC77-7353-5AF33924A74D}"/>
                </a:ext>
              </a:extLst>
            </p:cNvPr>
            <p:cNvSpPr/>
            <p:nvPr/>
          </p:nvSpPr>
          <p:spPr>
            <a:xfrm>
              <a:off x="5229968" y="3877534"/>
              <a:ext cx="1528228" cy="47976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模型</a:t>
              </a:r>
              <a:r>
                <a:rPr lang="en-US" altLang="zh-CN" sz="2400" b="1" i="1" dirty="0">
                  <a:solidFill>
                    <a:schemeClr val="tx1"/>
                  </a:solidFill>
                  <a:latin typeface="Times New Roman" panose="02020603050405020304" pitchFamily="18" charset="0"/>
                </a:rPr>
                <a:t>w</a:t>
              </a:r>
              <a:endParaRPr lang="zh-CN" altLang="en-US" sz="2400" b="1" i="1" dirty="0">
                <a:solidFill>
                  <a:schemeClr val="tx1"/>
                </a:solidFill>
                <a:latin typeface="Times New Roman" panose="02020603050405020304" pitchFamily="18" charset="0"/>
              </a:endParaRPr>
            </a:p>
          </p:txBody>
        </p:sp>
        <p:sp>
          <p:nvSpPr>
            <p:cNvPr id="7" name="矩形 6">
              <a:extLst>
                <a:ext uri="{FF2B5EF4-FFF2-40B4-BE49-F238E27FC236}">
                  <a16:creationId xmlns:a16="http://schemas.microsoft.com/office/drawing/2014/main" id="{53E69FE0-02AD-FB5D-6CF1-B22CE27C8F5D}"/>
                </a:ext>
              </a:extLst>
            </p:cNvPr>
            <p:cNvSpPr/>
            <p:nvPr/>
          </p:nvSpPr>
          <p:spPr>
            <a:xfrm>
              <a:off x="8752080" y="3724384"/>
              <a:ext cx="959439" cy="77044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未知属性</a:t>
              </a:r>
            </a:p>
          </p:txBody>
        </p:sp>
        <p:sp>
          <p:nvSpPr>
            <p:cNvPr id="8" name="矩形 7">
              <a:extLst>
                <a:ext uri="{FF2B5EF4-FFF2-40B4-BE49-F238E27FC236}">
                  <a16:creationId xmlns:a16="http://schemas.microsoft.com/office/drawing/2014/main" id="{8B9083BD-46E1-17FE-E954-F3B238D30B30}"/>
                </a:ext>
              </a:extLst>
            </p:cNvPr>
            <p:cNvSpPr/>
            <p:nvPr/>
          </p:nvSpPr>
          <p:spPr>
            <a:xfrm>
              <a:off x="2526662" y="3740011"/>
              <a:ext cx="959439" cy="77044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新的数据</a:t>
              </a:r>
            </a:p>
          </p:txBody>
        </p:sp>
        <p:cxnSp>
          <p:nvCxnSpPr>
            <p:cNvPr id="9" name="直接箭头连接符 8">
              <a:extLst>
                <a:ext uri="{FF2B5EF4-FFF2-40B4-BE49-F238E27FC236}">
                  <a16:creationId xmlns:a16="http://schemas.microsoft.com/office/drawing/2014/main" id="{9565F898-F9D5-EE02-7342-81C9CBC8DDD3}"/>
                </a:ext>
              </a:extLst>
            </p:cNvPr>
            <p:cNvCxnSpPr>
              <a:cxnSpLocks/>
              <a:stCxn id="5" idx="2"/>
              <a:endCxn id="6" idx="0"/>
            </p:cNvCxnSpPr>
            <p:nvPr/>
          </p:nvCxnSpPr>
          <p:spPr>
            <a:xfrm flipH="1">
              <a:off x="5994082" y="3330567"/>
              <a:ext cx="0" cy="5469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E772555-7674-A4B9-4EC5-786445F5484C}"/>
                </a:ext>
              </a:extLst>
            </p:cNvPr>
            <p:cNvCxnSpPr>
              <a:cxnSpLocks/>
              <a:stCxn id="8" idx="3"/>
              <a:endCxn id="6" idx="1"/>
            </p:cNvCxnSpPr>
            <p:nvPr/>
          </p:nvCxnSpPr>
          <p:spPr>
            <a:xfrm flipV="1">
              <a:off x="3486101" y="4116638"/>
              <a:ext cx="1743867" cy="781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34E9A79-6CDF-3D1B-E583-F39582F65522}"/>
                </a:ext>
              </a:extLst>
            </p:cNvPr>
            <p:cNvCxnSpPr>
              <a:cxnSpLocks/>
              <a:stCxn id="6" idx="3"/>
              <a:endCxn id="7" idx="1"/>
            </p:cNvCxnSpPr>
            <p:nvPr/>
          </p:nvCxnSpPr>
          <p:spPr>
            <a:xfrm flipV="1">
              <a:off x="6758196" y="4108823"/>
              <a:ext cx="1993884" cy="781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11" name="文本框 11">
              <a:extLst>
                <a:ext uri="{FF2B5EF4-FFF2-40B4-BE49-F238E27FC236}">
                  <a16:creationId xmlns:a16="http://schemas.microsoft.com/office/drawing/2014/main" id="{A524B02D-BA86-28B4-7E9A-BE5A18D86BF5}"/>
                </a:ext>
              </a:extLst>
            </p:cNvPr>
            <p:cNvSpPr txBox="1">
              <a:spLocks noChangeArrowheads="1"/>
            </p:cNvSpPr>
            <p:nvPr/>
          </p:nvSpPr>
          <p:spPr bwMode="auto">
            <a:xfrm>
              <a:off x="5994400" y="3419531"/>
              <a:ext cx="794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微软雅黑" panose="020B0503020204020204" pitchFamily="34" charset="-122"/>
                  <a:ea typeface="微软雅黑" panose="020B0503020204020204" pitchFamily="34" charset="-122"/>
                </a:rPr>
                <a:t>训练</a:t>
              </a:r>
            </a:p>
          </p:txBody>
        </p:sp>
        <p:sp>
          <p:nvSpPr>
            <p:cNvPr id="12312" name="文本框 12">
              <a:extLst>
                <a:ext uri="{FF2B5EF4-FFF2-40B4-BE49-F238E27FC236}">
                  <a16:creationId xmlns:a16="http://schemas.microsoft.com/office/drawing/2014/main" id="{294AFFEB-F04F-E79F-370D-F1B371165C2A}"/>
                </a:ext>
              </a:extLst>
            </p:cNvPr>
            <p:cNvSpPr txBox="1">
              <a:spLocks noChangeArrowheads="1"/>
            </p:cNvSpPr>
            <p:nvPr/>
          </p:nvSpPr>
          <p:spPr bwMode="auto">
            <a:xfrm>
              <a:off x="3960750" y="3723293"/>
              <a:ext cx="794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宋体" panose="02010600030101010101" pitchFamily="2" charset="-122"/>
                </a:rPr>
                <a:t>输入</a:t>
              </a:r>
            </a:p>
          </p:txBody>
        </p:sp>
        <p:sp>
          <p:nvSpPr>
            <p:cNvPr id="12313" name="文本框 13">
              <a:extLst>
                <a:ext uri="{FF2B5EF4-FFF2-40B4-BE49-F238E27FC236}">
                  <a16:creationId xmlns:a16="http://schemas.microsoft.com/office/drawing/2014/main" id="{A6BA422D-849B-887C-66D6-772C595DD421}"/>
                </a:ext>
              </a:extLst>
            </p:cNvPr>
            <p:cNvSpPr txBox="1">
              <a:spLocks noChangeArrowheads="1"/>
            </p:cNvSpPr>
            <p:nvPr/>
          </p:nvSpPr>
          <p:spPr bwMode="auto">
            <a:xfrm>
              <a:off x="7357937" y="3739840"/>
              <a:ext cx="794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宋体" panose="02010600030101010101" pitchFamily="2" charset="-122"/>
                </a:rPr>
                <a:t>预测</a:t>
              </a:r>
            </a:p>
          </p:txBody>
        </p:sp>
      </p:grpSp>
      <p:sp>
        <p:nvSpPr>
          <p:cNvPr id="12295" name="文本框 24">
            <a:extLst>
              <a:ext uri="{FF2B5EF4-FFF2-40B4-BE49-F238E27FC236}">
                <a16:creationId xmlns:a16="http://schemas.microsoft.com/office/drawing/2014/main" id="{CEF1BC98-3F07-9868-BAA4-268C74F9CD92}"/>
              </a:ext>
            </a:extLst>
          </p:cNvPr>
          <p:cNvSpPr txBox="1">
            <a:spLocks noChangeArrowheads="1"/>
          </p:cNvSpPr>
          <p:nvPr/>
        </p:nvSpPr>
        <p:spPr bwMode="auto">
          <a:xfrm>
            <a:off x="290513" y="1597025"/>
            <a:ext cx="885348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a:latin typeface="宋体" panose="02010600030101010101" pitchFamily="2" charset="-122"/>
              </a:rPr>
              <a:t>机器学习</a:t>
            </a:r>
            <a:r>
              <a:rPr lang="zh-CN" altLang="en-US" sz="2400" dirty="0">
                <a:solidFill>
                  <a:srgbClr val="121212"/>
                </a:solidFill>
                <a:latin typeface="宋体" panose="02010600030101010101" pitchFamily="2" charset="-122"/>
              </a:rPr>
              <a:t>研究的是从数据中通过选取合适的算法，自动的归纳逻辑或规则，并根据这个归纳的结果</a:t>
            </a:r>
            <a:r>
              <a:rPr lang="en-US" altLang="zh-CN" sz="2400" dirty="0">
                <a:solidFill>
                  <a:srgbClr val="121212"/>
                </a:solidFill>
                <a:latin typeface="宋体" panose="02010600030101010101" pitchFamily="2" charset="-122"/>
              </a:rPr>
              <a:t>(</a:t>
            </a:r>
            <a:r>
              <a:rPr lang="zh-CN" altLang="en-US" sz="2400" dirty="0">
                <a:solidFill>
                  <a:srgbClr val="121212"/>
                </a:solidFill>
                <a:latin typeface="宋体" panose="02010600030101010101" pitchFamily="2" charset="-122"/>
              </a:rPr>
              <a:t>模型</a:t>
            </a:r>
            <a:r>
              <a:rPr lang="en-US" altLang="zh-CN" sz="2400" dirty="0">
                <a:solidFill>
                  <a:srgbClr val="121212"/>
                </a:solidFill>
                <a:latin typeface="宋体" panose="02010600030101010101" pitchFamily="2" charset="-122"/>
              </a:rPr>
              <a:t>)</a:t>
            </a:r>
            <a:r>
              <a:rPr lang="zh-CN" altLang="en-US" sz="2400" dirty="0">
                <a:solidFill>
                  <a:srgbClr val="121212"/>
                </a:solidFill>
                <a:latin typeface="宋体" panose="02010600030101010101" pitchFamily="2" charset="-122"/>
              </a:rPr>
              <a:t>与新数据来进行预测。</a:t>
            </a:r>
            <a:endParaRPr lang="zh-CN" altLang="en-US" sz="2400" dirty="0">
              <a:latin typeface="宋体" panose="02010600030101010101" pitchFamily="2" charset="-122"/>
            </a:endParaRPr>
          </a:p>
        </p:txBody>
      </p:sp>
      <p:pic>
        <p:nvPicPr>
          <p:cNvPr id="12296" name="图片 25">
            <a:extLst>
              <a:ext uri="{FF2B5EF4-FFF2-40B4-BE49-F238E27FC236}">
                <a16:creationId xmlns:a16="http://schemas.microsoft.com/office/drawing/2014/main" id="{46B9C269-A0C0-CCD6-E3D9-B6AAB5E22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5175250"/>
            <a:ext cx="24590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文本框 26">
            <a:extLst>
              <a:ext uri="{FF2B5EF4-FFF2-40B4-BE49-F238E27FC236}">
                <a16:creationId xmlns:a16="http://schemas.microsoft.com/office/drawing/2014/main" id="{7F7F189A-9F22-B6FE-BF42-958121D2B0D9}"/>
              </a:ext>
            </a:extLst>
          </p:cNvPr>
          <p:cNvSpPr txBox="1">
            <a:spLocks noChangeArrowheads="1"/>
          </p:cNvSpPr>
          <p:nvPr/>
        </p:nvSpPr>
        <p:spPr bwMode="auto">
          <a:xfrm>
            <a:off x="2259013" y="6291263"/>
            <a:ext cx="1806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宋体" panose="02010600030101010101" pitchFamily="2" charset="-122"/>
              </a:rPr>
              <a:t>图像分类</a:t>
            </a:r>
          </a:p>
        </p:txBody>
      </p:sp>
      <p:pic>
        <p:nvPicPr>
          <p:cNvPr id="12298" name="图片 27">
            <a:extLst>
              <a:ext uri="{FF2B5EF4-FFF2-40B4-BE49-F238E27FC236}">
                <a16:creationId xmlns:a16="http://schemas.microsoft.com/office/drawing/2014/main" id="{35DD2DB7-738F-F85E-509D-B5B0652764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213" y="5181600"/>
            <a:ext cx="19319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文本框 28">
            <a:extLst>
              <a:ext uri="{FF2B5EF4-FFF2-40B4-BE49-F238E27FC236}">
                <a16:creationId xmlns:a16="http://schemas.microsoft.com/office/drawing/2014/main" id="{E0B7B40A-48FB-FF40-65AB-EA8D8BEC677A}"/>
              </a:ext>
            </a:extLst>
          </p:cNvPr>
          <p:cNvSpPr txBox="1">
            <a:spLocks noChangeArrowheads="1"/>
          </p:cNvSpPr>
          <p:nvPr/>
        </p:nvSpPr>
        <p:spPr bwMode="auto">
          <a:xfrm>
            <a:off x="5064125" y="6305550"/>
            <a:ext cx="1543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宋体" panose="02010600030101010101" pitchFamily="2" charset="-122"/>
              </a:rPr>
              <a:t>机器翻译</a:t>
            </a:r>
          </a:p>
        </p:txBody>
      </p:sp>
      <p:pic>
        <p:nvPicPr>
          <p:cNvPr id="12300" name="图片 29">
            <a:extLst>
              <a:ext uri="{FF2B5EF4-FFF2-40B4-BE49-F238E27FC236}">
                <a16:creationId xmlns:a16="http://schemas.microsoft.com/office/drawing/2014/main" id="{48594542-828B-5C12-9146-E1CEBD7F9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5950" y="5192713"/>
            <a:ext cx="18684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文本框 30">
            <a:extLst>
              <a:ext uri="{FF2B5EF4-FFF2-40B4-BE49-F238E27FC236}">
                <a16:creationId xmlns:a16="http://schemas.microsoft.com/office/drawing/2014/main" id="{061D93C5-D8D3-1C58-F9D8-9F65C955ACA4}"/>
              </a:ext>
            </a:extLst>
          </p:cNvPr>
          <p:cNvSpPr txBox="1">
            <a:spLocks noChangeArrowheads="1"/>
          </p:cNvSpPr>
          <p:nvPr/>
        </p:nvSpPr>
        <p:spPr bwMode="auto">
          <a:xfrm>
            <a:off x="6791325" y="6303963"/>
            <a:ext cx="2097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宋体" panose="02010600030101010101" pitchFamily="2" charset="-122"/>
              </a:rPr>
              <a:t>垃圾邮件过滤</a:t>
            </a:r>
          </a:p>
        </p:txBody>
      </p:sp>
      <p:sp>
        <p:nvSpPr>
          <p:cNvPr id="32" name="矩形 31">
            <a:extLst>
              <a:ext uri="{FF2B5EF4-FFF2-40B4-BE49-F238E27FC236}">
                <a16:creationId xmlns:a16="http://schemas.microsoft.com/office/drawing/2014/main" id="{A9C8DDF9-6DA3-97FF-D03E-8CB9F8EA474D}"/>
              </a:ext>
            </a:extLst>
          </p:cNvPr>
          <p:cNvSpPr/>
          <p:nvPr/>
        </p:nvSpPr>
        <p:spPr>
          <a:xfrm>
            <a:off x="360363" y="5354638"/>
            <a:ext cx="1381125" cy="782637"/>
          </a:xfrm>
          <a:prstGeom prst="rect">
            <a:avLst/>
          </a:prstGeom>
          <a:noFill/>
          <a:ln w="444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latin typeface="宋体" panose="02010600030101010101" pitchFamily="2" charset="-122"/>
                <a:ea typeface="宋体" panose="02010600030101010101" pitchFamily="2" charset="-122"/>
              </a:rPr>
              <a:t>机器学习应用领域</a:t>
            </a:r>
          </a:p>
        </p:txBody>
      </p:sp>
    </p:spTree>
  </p:cSld>
  <p:clrMapOvr>
    <a:masterClrMapping/>
  </p:clrMapOvr>
  <p:transition advTm="1678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2A4437B-A965-E450-4EB8-FCA83390BAEA}"/>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63491" name="Text Box 3">
            <a:extLst>
              <a:ext uri="{FF2B5EF4-FFF2-40B4-BE49-F238E27FC236}">
                <a16:creationId xmlns:a16="http://schemas.microsoft.com/office/drawing/2014/main" id="{EAEDBA52-0066-DBC4-A75C-CE171B6484BE}"/>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3492" name="TextBox 49">
            <a:extLst>
              <a:ext uri="{FF2B5EF4-FFF2-40B4-BE49-F238E27FC236}">
                <a16:creationId xmlns:a16="http://schemas.microsoft.com/office/drawing/2014/main" id="{7CD5D27D-786F-B574-E3A3-4AA6D963992A}"/>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8.3.4</a:t>
            </a:r>
            <a:r>
              <a:rPr lang="zh-CN" altLang="en-US" sz="2400" b="1">
                <a:latin typeface="黑体" panose="02010609060101010101" pitchFamily="49" charset="-122"/>
                <a:ea typeface="黑体" panose="02010609060101010101" pitchFamily="49" charset="-122"/>
              </a:rPr>
              <a:t> 敌手模型</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敌手知识</a:t>
            </a:r>
          </a:p>
        </p:txBody>
      </p:sp>
      <p:sp>
        <p:nvSpPr>
          <p:cNvPr id="63493" name="文本框 14">
            <a:extLst>
              <a:ext uri="{FF2B5EF4-FFF2-40B4-BE49-F238E27FC236}">
                <a16:creationId xmlns:a16="http://schemas.microsoft.com/office/drawing/2014/main" id="{CA9C98D8-22D9-69E5-AE85-729E43A9ABF3}"/>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63494" name="灯片编号占位符 11">
            <a:extLst>
              <a:ext uri="{FF2B5EF4-FFF2-40B4-BE49-F238E27FC236}">
                <a16:creationId xmlns:a16="http://schemas.microsoft.com/office/drawing/2014/main" id="{D94744E2-2561-6948-6E3D-66711E93AE65}"/>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DB0CD984-BCB3-4402-B86A-963FBBEC0591}" type="slidenum">
              <a:rPr lang="zh-CN" altLang="en-US" sz="1800">
                <a:latin typeface="Calibri" panose="020F0502020204030204" pitchFamily="34" charset="0"/>
                <a:ea typeface="宋体" panose="02010600030101010101" pitchFamily="2" charset="-122"/>
              </a:rPr>
              <a:pPr>
                <a:spcBef>
                  <a:spcPct val="0"/>
                </a:spcBef>
                <a:buFontTx/>
                <a:buNone/>
              </a:pPr>
              <a:t>30</a:t>
            </a:fld>
            <a:endParaRPr lang="zh-CN" altLang="en-US" sz="1800">
              <a:latin typeface="Calibri" panose="020F0502020204030204" pitchFamily="34" charset="0"/>
              <a:ea typeface="宋体" panose="02010600030101010101" pitchFamily="2" charset="-122"/>
            </a:endParaRPr>
          </a:p>
        </p:txBody>
      </p:sp>
      <p:sp>
        <p:nvSpPr>
          <p:cNvPr id="4" name="文本框 3">
            <a:extLst>
              <a:ext uri="{FF2B5EF4-FFF2-40B4-BE49-F238E27FC236}">
                <a16:creationId xmlns:a16="http://schemas.microsoft.com/office/drawing/2014/main" id="{3C9C4C6D-2B20-C4E2-359D-EF262B32323E}"/>
              </a:ext>
            </a:extLst>
          </p:cNvPr>
          <p:cNvSpPr txBox="1"/>
          <p:nvPr/>
        </p:nvSpPr>
        <p:spPr>
          <a:xfrm>
            <a:off x="346075" y="1558925"/>
            <a:ext cx="8451850" cy="1866900"/>
          </a:xfrm>
          <a:prstGeom prst="rect">
            <a:avLst/>
          </a:prstGeom>
          <a:noFill/>
        </p:spPr>
        <p:txBody>
          <a:bodyPr>
            <a:spAutoFit/>
          </a:bodyPr>
          <a:lstStyle/>
          <a:p>
            <a:pPr>
              <a:lnSpc>
                <a:spcPct val="150000"/>
              </a:lnSpc>
              <a:defRPr/>
            </a:pPr>
            <a:r>
              <a:rPr lang="zh-CN" altLang="zh-CN" sz="2000" b="1" dirty="0">
                <a:latin typeface="宋体" panose="02010600030101010101" pitchFamily="2" charset="-122"/>
              </a:rPr>
              <a:t>敌手知识是指攻击者掌握的关于目标模型的背景知识</a:t>
            </a:r>
            <a:r>
              <a:rPr lang="zh-CN" altLang="en-US" sz="2000" dirty="0">
                <a:latin typeface="宋体" panose="02010600030101010101" pitchFamily="2" charset="-122"/>
              </a:rPr>
              <a:t>，</a:t>
            </a:r>
            <a:r>
              <a:rPr lang="zh-CN" altLang="zh-CN" sz="2000" dirty="0">
                <a:latin typeface="宋体" panose="02010600030101010101" pitchFamily="2" charset="-122"/>
              </a:rPr>
              <a:t>包括模型训练集的分布假设、其他辅助统计信息、模型结构和参数、决策函数等</a:t>
            </a:r>
            <a:r>
              <a:rPr lang="zh-CN" altLang="en-US" sz="2000" dirty="0">
                <a:latin typeface="宋体" panose="02010600030101010101" pitchFamily="2" charset="-122"/>
              </a:rPr>
              <a:t>。</a:t>
            </a:r>
            <a:endParaRPr lang="zh-CN" altLang="zh-CN" sz="2000" dirty="0">
              <a:latin typeface="宋体" panose="02010600030101010101" pitchFamily="2" charset="-122"/>
            </a:endParaRPr>
          </a:p>
          <a:p>
            <a:pPr marL="285750" indent="-285750">
              <a:lnSpc>
                <a:spcPct val="150000"/>
              </a:lnSpc>
              <a:buFont typeface="Arial" panose="020B0604020202020204" pitchFamily="34" charset="0"/>
              <a:buChar char="•"/>
              <a:defRPr/>
            </a:pPr>
            <a:r>
              <a:rPr lang="zh-CN" altLang="zh-CN" sz="2000" dirty="0">
                <a:latin typeface="宋体" panose="02010600030101010101" pitchFamily="2" charset="-122"/>
              </a:rPr>
              <a:t>白盒攻击：攻击者掌握</a:t>
            </a:r>
            <a:r>
              <a:rPr lang="zh-CN" altLang="zh-CN" sz="2000" b="1" dirty="0">
                <a:latin typeface="宋体" panose="02010600030101010101" pitchFamily="2" charset="-122"/>
              </a:rPr>
              <a:t>模型结构</a:t>
            </a:r>
            <a:r>
              <a:rPr lang="zh-CN" altLang="zh-CN" sz="2000" dirty="0">
                <a:latin typeface="宋体" panose="02010600030101010101" pitchFamily="2" charset="-122"/>
              </a:rPr>
              <a:t>和</a:t>
            </a:r>
            <a:r>
              <a:rPr lang="zh-CN" altLang="zh-CN" sz="2000" b="1" dirty="0">
                <a:latin typeface="宋体" panose="02010600030101010101" pitchFamily="2" charset="-122"/>
              </a:rPr>
              <a:t>参数</a:t>
            </a:r>
            <a:r>
              <a:rPr lang="zh-CN" altLang="zh-CN" sz="2000" dirty="0">
                <a:latin typeface="宋体" panose="02010600030101010101" pitchFamily="2" charset="-122"/>
              </a:rPr>
              <a:t>的攻击</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285750" indent="-285750">
              <a:lnSpc>
                <a:spcPct val="150000"/>
              </a:lnSpc>
              <a:buFont typeface="Arial" panose="020B0604020202020204" pitchFamily="34" charset="0"/>
              <a:buChar char="•"/>
              <a:defRPr/>
            </a:pPr>
            <a:r>
              <a:rPr lang="zh-CN" altLang="zh-CN" sz="2000" dirty="0">
                <a:latin typeface="宋体" panose="02010600030101010101" pitchFamily="2" charset="-122"/>
                <a:sym typeface="+mn-ea"/>
              </a:rPr>
              <a:t>黑盒攻击：</a:t>
            </a:r>
            <a:r>
              <a:rPr lang="zh-CN" altLang="zh-CN" sz="2000" dirty="0">
                <a:latin typeface="宋体" panose="02010600030101010101" pitchFamily="2" charset="-122"/>
              </a:rPr>
              <a:t>攻击者没有掌握模型结构和参数的攻击</a:t>
            </a:r>
            <a:r>
              <a:rPr lang="zh-CN" altLang="en-US" sz="2000" dirty="0">
                <a:latin typeface="宋体" panose="02010600030101010101" pitchFamily="2" charset="-122"/>
              </a:rPr>
              <a:t>。</a:t>
            </a:r>
          </a:p>
        </p:txBody>
      </p:sp>
      <p:pic>
        <p:nvPicPr>
          <p:cNvPr id="63496" name="图片 4">
            <a:extLst>
              <a:ext uri="{FF2B5EF4-FFF2-40B4-BE49-F238E27FC236}">
                <a16:creationId xmlns:a16="http://schemas.microsoft.com/office/drawing/2014/main" id="{DE1E3E07-0BBF-8737-B067-9BBC61D76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3597275"/>
            <a:ext cx="402907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文本框 6">
            <a:extLst>
              <a:ext uri="{FF2B5EF4-FFF2-40B4-BE49-F238E27FC236}">
                <a16:creationId xmlns:a16="http://schemas.microsoft.com/office/drawing/2014/main" id="{37C33107-B681-E830-94BF-A27B1403690A}"/>
              </a:ext>
            </a:extLst>
          </p:cNvPr>
          <p:cNvSpPr txBox="1">
            <a:spLocks noChangeArrowheads="1"/>
          </p:cNvSpPr>
          <p:nvPr/>
        </p:nvSpPr>
        <p:spPr bwMode="auto">
          <a:xfrm>
            <a:off x="654050" y="4171950"/>
            <a:ext cx="38163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zh-CN" b="1">
                <a:solidFill>
                  <a:srgbClr val="FF0000"/>
                </a:solidFill>
                <a:latin typeface="微软雅黑" panose="020B0503020204020204" pitchFamily="34" charset="-122"/>
                <a:ea typeface="微软雅黑" panose="020B0503020204020204" pitchFamily="34" charset="-122"/>
              </a:rPr>
              <a:t>具体攻击方案中</a:t>
            </a:r>
            <a:r>
              <a:rPr lang="zh-CN" altLang="en-US" b="1">
                <a:solidFill>
                  <a:srgbClr val="FF0000"/>
                </a:solidFill>
                <a:latin typeface="微软雅黑" panose="020B0503020204020204" pitchFamily="34" charset="-122"/>
                <a:ea typeface="微软雅黑" panose="020B0503020204020204" pitchFamily="34" charset="-122"/>
              </a:rPr>
              <a:t>，</a:t>
            </a:r>
            <a:r>
              <a:rPr lang="zh-CN" altLang="zh-CN" b="1">
                <a:solidFill>
                  <a:srgbClr val="FF0000"/>
                </a:solidFill>
                <a:latin typeface="微软雅黑" panose="020B0503020204020204" pitchFamily="34" charset="-122"/>
                <a:ea typeface="微软雅黑" panose="020B0503020204020204" pitchFamily="34" charset="-122"/>
              </a:rPr>
              <a:t>对攻击者知识的假设有可能介于两者之间</a:t>
            </a:r>
            <a:r>
              <a:rPr lang="zh-CN" altLang="en-US" b="1">
                <a:solidFill>
                  <a:srgbClr val="FF0000"/>
                </a:solidFill>
                <a:latin typeface="微软雅黑" panose="020B0503020204020204" pitchFamily="34" charset="-122"/>
                <a:ea typeface="微软雅黑" panose="020B0503020204020204" pitchFamily="34" charset="-122"/>
              </a:rPr>
              <a:t>，</a:t>
            </a:r>
            <a:r>
              <a:rPr lang="zh-CN" altLang="zh-CN" b="1">
                <a:solidFill>
                  <a:srgbClr val="FF0000"/>
                </a:solidFill>
                <a:latin typeface="微软雅黑" panose="020B0503020204020204" pitchFamily="34" charset="-122"/>
                <a:ea typeface="微软雅黑" panose="020B0503020204020204" pitchFamily="34" charset="-122"/>
              </a:rPr>
              <a:t>例如</a:t>
            </a:r>
            <a:r>
              <a:rPr lang="zh-CN" altLang="en-US" b="1">
                <a:solidFill>
                  <a:srgbClr val="FF0000"/>
                </a:solidFill>
                <a:latin typeface="微软雅黑" panose="020B0503020204020204" pitchFamily="34" charset="-122"/>
                <a:ea typeface="微软雅黑" panose="020B0503020204020204" pitchFamily="34" charset="-122"/>
              </a:rPr>
              <a:t>：</a:t>
            </a:r>
            <a:r>
              <a:rPr lang="zh-CN" altLang="zh-CN" b="1">
                <a:solidFill>
                  <a:srgbClr val="FF0000"/>
                </a:solidFill>
                <a:latin typeface="微软雅黑" panose="020B0503020204020204" pitchFamily="34" charset="-122"/>
                <a:ea typeface="微软雅黑" panose="020B0503020204020204" pitchFamily="34" charset="-122"/>
              </a:rPr>
              <a:t>攻击者掌握模型的结构</a:t>
            </a:r>
            <a:r>
              <a:rPr lang="zh-CN" altLang="en-US" b="1">
                <a:solidFill>
                  <a:srgbClr val="FF0000"/>
                </a:solidFill>
                <a:latin typeface="微软雅黑" panose="020B0503020204020204" pitchFamily="34" charset="-122"/>
                <a:ea typeface="微软雅黑" panose="020B0503020204020204" pitchFamily="34" charset="-122"/>
              </a:rPr>
              <a:t>，</a:t>
            </a:r>
            <a:r>
              <a:rPr lang="zh-CN" altLang="zh-CN" b="1">
                <a:solidFill>
                  <a:srgbClr val="FF0000"/>
                </a:solidFill>
                <a:latin typeface="微软雅黑" panose="020B0503020204020204" pitchFamily="34" charset="-122"/>
                <a:ea typeface="微软雅黑" panose="020B0503020204020204" pitchFamily="34" charset="-122"/>
              </a:rPr>
              <a:t>不知道模型的参数</a:t>
            </a:r>
            <a:r>
              <a:rPr lang="zh-CN" altLang="en-US" b="1">
                <a:solidFill>
                  <a:srgbClr val="FF0000"/>
                </a:solidFill>
                <a:latin typeface="微软雅黑" panose="020B0503020204020204" pitchFamily="34" charset="-122"/>
                <a:ea typeface="微软雅黑" panose="020B0503020204020204" pitchFamily="34" charset="-122"/>
              </a:rPr>
              <a:t>。</a:t>
            </a:r>
            <a:endParaRPr lang="zh-CN" altLang="zh-CN"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Tm="1678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A71A5E2-78A2-F978-3A63-5B099EBA73F2}"/>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912C78A4-EB60-6655-CCD4-1390E6531EA9}"/>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5540" name="TextBox 49">
            <a:extLst>
              <a:ext uri="{FF2B5EF4-FFF2-40B4-BE49-F238E27FC236}">
                <a16:creationId xmlns:a16="http://schemas.microsoft.com/office/drawing/2014/main" id="{9CECE63C-050B-EA11-574D-A4B5134C87E5}"/>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8.3.5</a:t>
            </a:r>
            <a:r>
              <a:rPr lang="zh-CN" altLang="en-US" sz="2400" b="1">
                <a:latin typeface="黑体" panose="02010609060101010101" pitchFamily="49" charset="-122"/>
                <a:ea typeface="黑体" panose="02010609060101010101" pitchFamily="49" charset="-122"/>
              </a:rPr>
              <a:t> 敌手模型</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敌手能力</a:t>
            </a:r>
          </a:p>
        </p:txBody>
      </p:sp>
      <p:sp>
        <p:nvSpPr>
          <p:cNvPr id="65541" name="文本框 14">
            <a:extLst>
              <a:ext uri="{FF2B5EF4-FFF2-40B4-BE49-F238E27FC236}">
                <a16:creationId xmlns:a16="http://schemas.microsoft.com/office/drawing/2014/main" id="{B64EAEC9-FE81-D26C-8EB7-869E2B49B8F8}"/>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65542" name="灯片编号占位符 11">
            <a:extLst>
              <a:ext uri="{FF2B5EF4-FFF2-40B4-BE49-F238E27FC236}">
                <a16:creationId xmlns:a16="http://schemas.microsoft.com/office/drawing/2014/main" id="{911AB7EE-EDDF-5A90-04EA-9CBBD45F1D9F}"/>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8A25404-2509-4AE2-93A9-6064C2B70347}" type="slidenum">
              <a:rPr lang="zh-CN" altLang="en-US" sz="1800">
                <a:latin typeface="Calibri" panose="020F0502020204030204" pitchFamily="34" charset="0"/>
                <a:ea typeface="宋体" panose="02010600030101010101" pitchFamily="2" charset="-122"/>
              </a:rPr>
              <a:pPr>
                <a:spcBef>
                  <a:spcPct val="0"/>
                </a:spcBef>
                <a:buFontTx/>
                <a:buNone/>
              </a:pPr>
              <a:t>31</a:t>
            </a:fld>
            <a:endParaRPr lang="zh-CN" altLang="en-US" sz="1800">
              <a:latin typeface="Calibri" panose="020F0502020204030204" pitchFamily="34" charset="0"/>
              <a:ea typeface="宋体" panose="02010600030101010101" pitchFamily="2" charset="-122"/>
            </a:endParaRPr>
          </a:p>
        </p:txBody>
      </p:sp>
      <p:sp>
        <p:nvSpPr>
          <p:cNvPr id="65543" name="文本框 2">
            <a:extLst>
              <a:ext uri="{FF2B5EF4-FFF2-40B4-BE49-F238E27FC236}">
                <a16:creationId xmlns:a16="http://schemas.microsoft.com/office/drawing/2014/main" id="{549C98D2-07FF-81CC-D3C7-C8BA9C2715BB}"/>
              </a:ext>
            </a:extLst>
          </p:cNvPr>
          <p:cNvSpPr txBox="1">
            <a:spLocks noChangeArrowheads="1"/>
          </p:cNvSpPr>
          <p:nvPr/>
        </p:nvSpPr>
        <p:spPr bwMode="auto">
          <a:xfrm>
            <a:off x="139700" y="1498600"/>
            <a:ext cx="90551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zh-CN" sz="2200" b="1">
                <a:latin typeface="宋体" panose="02010600030101010101" pitchFamily="2" charset="-122"/>
              </a:rPr>
              <a:t>数据收集阶段</a:t>
            </a:r>
            <a:r>
              <a:rPr lang="zh-CN" altLang="en-US" sz="2200" b="1">
                <a:latin typeface="宋体" panose="02010600030101010101" pitchFamily="2" charset="-122"/>
              </a:rPr>
              <a:t>：</a:t>
            </a:r>
            <a:r>
              <a:rPr lang="zh-CN" altLang="zh-CN" sz="2200">
                <a:latin typeface="宋体" panose="02010600030101010101" pitchFamily="2" charset="-122"/>
              </a:rPr>
              <a:t>敌手能力指</a:t>
            </a:r>
            <a:r>
              <a:rPr lang="zh-CN" altLang="zh-CN" sz="2200" b="1">
                <a:latin typeface="宋体" panose="02010600030101010101" pitchFamily="2" charset="-122"/>
              </a:rPr>
              <a:t>直接获取数据</a:t>
            </a:r>
            <a:r>
              <a:rPr lang="zh-CN" altLang="en-US" sz="2200">
                <a:latin typeface="宋体" panose="02010600030101010101" pitchFamily="2" charset="-122"/>
              </a:rPr>
              <a:t>（偏向于机器学习范畴）</a:t>
            </a:r>
            <a:r>
              <a:rPr lang="zh-CN" altLang="en-US" sz="2200" b="1">
                <a:latin typeface="宋体" panose="02010600030101010101" pitchFamily="2" charset="-122"/>
              </a:rPr>
              <a:t>。</a:t>
            </a:r>
            <a:endParaRPr lang="zh-CN" altLang="zh-CN" sz="2200" b="1">
              <a:latin typeface="宋体" panose="02010600030101010101" pitchFamily="2" charset="-122"/>
            </a:endParaRPr>
          </a:p>
          <a:p>
            <a:pPr>
              <a:lnSpc>
                <a:spcPct val="150000"/>
              </a:lnSpc>
              <a:buFont typeface="Arial" panose="020B0604020202020204" pitchFamily="34" charset="0"/>
              <a:buChar char="•"/>
            </a:pPr>
            <a:r>
              <a:rPr lang="zh-CN" altLang="zh-CN" sz="2200" b="1">
                <a:latin typeface="宋体" panose="02010600030101010101" pitchFamily="2" charset="-122"/>
              </a:rPr>
              <a:t>训练阶段</a:t>
            </a:r>
            <a:r>
              <a:rPr lang="zh-CN" altLang="en-US" sz="2200" b="1">
                <a:latin typeface="宋体" panose="02010600030101010101" pitchFamily="2" charset="-122"/>
              </a:rPr>
              <a:t>：</a:t>
            </a:r>
            <a:r>
              <a:rPr lang="zh-CN" altLang="zh-CN" sz="2200">
                <a:latin typeface="宋体" panose="02010600030101010101" pitchFamily="2" charset="-122"/>
              </a:rPr>
              <a:t>敌手能力包括</a:t>
            </a:r>
            <a:r>
              <a:rPr lang="zh-CN" altLang="zh-CN" sz="2200" b="1">
                <a:latin typeface="宋体" panose="02010600030101010101" pitchFamily="2" charset="-122"/>
              </a:rPr>
              <a:t>干预模型训练、收集中间结果</a:t>
            </a:r>
            <a:r>
              <a:rPr lang="zh-CN" altLang="zh-CN" sz="2200">
                <a:latin typeface="宋体" panose="02010600030101010101" pitchFamily="2" charset="-122"/>
              </a:rPr>
              <a:t>的能力</a:t>
            </a:r>
            <a:r>
              <a:rPr lang="zh-CN" altLang="en-US" sz="2200">
                <a:latin typeface="宋体" panose="02010600030101010101" pitchFamily="2" charset="-122"/>
              </a:rPr>
              <a:t>。</a:t>
            </a:r>
            <a:endParaRPr lang="zh-CN" altLang="zh-CN" sz="2200">
              <a:latin typeface="宋体" panose="02010600030101010101" pitchFamily="2" charset="-122"/>
            </a:endParaRPr>
          </a:p>
          <a:p>
            <a:pPr>
              <a:lnSpc>
                <a:spcPct val="150000"/>
              </a:lnSpc>
              <a:buFont typeface="Arial" panose="020B0604020202020204" pitchFamily="34" charset="0"/>
              <a:buChar char="•"/>
            </a:pPr>
            <a:r>
              <a:rPr lang="zh-CN" altLang="zh-CN" sz="2200" b="1">
                <a:latin typeface="宋体" panose="02010600030101010101" pitchFamily="2" charset="-122"/>
              </a:rPr>
              <a:t>预测阶段</a:t>
            </a:r>
            <a:r>
              <a:rPr lang="zh-CN" altLang="en-US" sz="2200" b="1">
                <a:latin typeface="宋体" panose="02010600030101010101" pitchFamily="2" charset="-122"/>
              </a:rPr>
              <a:t>：</a:t>
            </a:r>
            <a:r>
              <a:rPr lang="en-US" altLang="zh-CN" sz="2200" b="1">
                <a:latin typeface="宋体" panose="02010600030101010101" pitchFamily="2" charset="-122"/>
              </a:rPr>
              <a:t>敌手能力是指访问模型、提取模型或部分数据</a:t>
            </a:r>
            <a:r>
              <a:rPr lang="en-US" altLang="zh-CN" sz="2200">
                <a:latin typeface="宋体" panose="02010600030101010101" pitchFamily="2" charset="-122"/>
              </a:rPr>
              <a:t>等辅助信息的能力</a:t>
            </a:r>
            <a:r>
              <a:rPr lang="zh-CN" altLang="en-US" sz="2200">
                <a:latin typeface="宋体" panose="02010600030101010101" pitchFamily="2" charset="-122"/>
              </a:rPr>
              <a:t>。</a:t>
            </a:r>
          </a:p>
        </p:txBody>
      </p:sp>
      <p:sp>
        <p:nvSpPr>
          <p:cNvPr id="65544" name="文本框 7">
            <a:extLst>
              <a:ext uri="{FF2B5EF4-FFF2-40B4-BE49-F238E27FC236}">
                <a16:creationId xmlns:a16="http://schemas.microsoft.com/office/drawing/2014/main" id="{26B2D6BD-5E08-3FD4-094A-264AF8BB12F3}"/>
              </a:ext>
            </a:extLst>
          </p:cNvPr>
          <p:cNvSpPr txBox="1">
            <a:spLocks noChangeArrowheads="1"/>
          </p:cNvSpPr>
          <p:nvPr/>
        </p:nvSpPr>
        <p:spPr bwMode="auto">
          <a:xfrm>
            <a:off x="139700" y="3821113"/>
            <a:ext cx="880268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zh-CN" sz="2200" b="1">
                <a:latin typeface="宋体" panose="02010600030101010101" pitchFamily="2" charset="-122"/>
              </a:rPr>
              <a:t>主动攻击中</a:t>
            </a:r>
            <a:r>
              <a:rPr lang="zh-CN" altLang="en-US" sz="2200" b="1">
                <a:latin typeface="宋体" panose="02010600030101010101" pitchFamily="2" charset="-122"/>
              </a:rPr>
              <a:t>：</a:t>
            </a:r>
            <a:r>
              <a:rPr lang="zh-CN" altLang="zh-CN" sz="2200">
                <a:latin typeface="宋体" panose="02010600030101010101" pitchFamily="2" charset="-122"/>
              </a:rPr>
              <a:t>攻击者的敌手能力包括</a:t>
            </a:r>
            <a:r>
              <a:rPr lang="zh-CN" altLang="zh-CN" sz="2200" b="1">
                <a:latin typeface="宋体" panose="02010600030101010101" pitchFamily="2" charset="-122"/>
              </a:rPr>
              <a:t>参与模型的训练</a:t>
            </a:r>
            <a:r>
              <a:rPr lang="zh-CN" altLang="zh-CN" sz="2200">
                <a:latin typeface="宋体" panose="02010600030101010101" pitchFamily="2" charset="-122"/>
              </a:rPr>
              <a:t>, 甚至</a:t>
            </a:r>
            <a:r>
              <a:rPr lang="zh-CN" altLang="zh-CN" sz="2200" b="1">
                <a:latin typeface="宋体" panose="02010600030101010101" pitchFamily="2" charset="-122"/>
              </a:rPr>
              <a:t>恶意使用特定策略诱导目标模型泄露</a:t>
            </a:r>
            <a:r>
              <a:rPr lang="zh-CN" altLang="zh-CN" sz="2200">
                <a:latin typeface="宋体" panose="02010600030101010101" pitchFamily="2" charset="-122"/>
              </a:rPr>
              <a:t>更多信息</a:t>
            </a:r>
            <a:r>
              <a:rPr lang="zh-CN" altLang="en-US" sz="2200">
                <a:latin typeface="宋体" panose="02010600030101010101" pitchFamily="2" charset="-122"/>
              </a:rPr>
              <a:t>。</a:t>
            </a:r>
            <a:endParaRPr lang="en-US" altLang="zh-CN" sz="2200">
              <a:latin typeface="宋体" panose="02010600030101010101" pitchFamily="2" charset="-122"/>
            </a:endParaRPr>
          </a:p>
          <a:p>
            <a:pPr>
              <a:lnSpc>
                <a:spcPct val="150000"/>
              </a:lnSpc>
              <a:buFont typeface="Arial" panose="020B0604020202020204" pitchFamily="34" charset="0"/>
              <a:buChar char="•"/>
            </a:pPr>
            <a:r>
              <a:rPr lang="zh-CN" altLang="zh-CN" sz="2200" b="1">
                <a:latin typeface="宋体" panose="02010600030101010101" pitchFamily="2" charset="-122"/>
              </a:rPr>
              <a:t>被动攻击中</a:t>
            </a:r>
            <a:r>
              <a:rPr lang="zh-CN" altLang="en-US" sz="2200" b="1">
                <a:latin typeface="宋体" panose="02010600030101010101" pitchFamily="2" charset="-122"/>
              </a:rPr>
              <a:t>：</a:t>
            </a:r>
            <a:r>
              <a:rPr lang="zh-CN" altLang="zh-CN" sz="2200">
                <a:latin typeface="宋体" panose="02010600030101010101" pitchFamily="2" charset="-122"/>
              </a:rPr>
              <a:t>对敌手能力的假设控制在不影响模型完整性和可用性的范围内, 即</a:t>
            </a:r>
            <a:r>
              <a:rPr lang="zh-CN" altLang="zh-CN" sz="2200" b="1">
                <a:latin typeface="宋体" panose="02010600030101010101" pitchFamily="2" charset="-122"/>
              </a:rPr>
              <a:t>攻击者不直接参与模型训练</a:t>
            </a:r>
            <a:r>
              <a:rPr lang="zh-CN" altLang="zh-CN" sz="2200">
                <a:latin typeface="宋体" panose="02010600030101010101" pitchFamily="2" charset="-122"/>
              </a:rPr>
              <a:t>, 而是</a:t>
            </a:r>
            <a:r>
              <a:rPr lang="zh-CN" altLang="zh-CN" sz="2200" b="1">
                <a:latin typeface="宋体" panose="02010600030101010101" pitchFamily="2" charset="-122"/>
              </a:rPr>
              <a:t>通过访问模型、观察输出、获取辅助信息等方式</a:t>
            </a:r>
            <a:r>
              <a:rPr lang="zh-CN" altLang="zh-CN" sz="2200">
                <a:latin typeface="宋体" panose="02010600030101010101" pitchFamily="2" charset="-122"/>
              </a:rPr>
              <a:t>达到攻击目的</a:t>
            </a:r>
            <a:r>
              <a:rPr lang="zh-CN" altLang="en-US" sz="2200">
                <a:latin typeface="宋体" panose="02010600030101010101" pitchFamily="2" charset="-122"/>
              </a:rPr>
              <a:t>。</a:t>
            </a:r>
            <a:endParaRPr lang="zh-CN" altLang="zh-CN" sz="2200">
              <a:latin typeface="宋体" panose="02010600030101010101" pitchFamily="2" charset="-122"/>
            </a:endParaRPr>
          </a:p>
        </p:txBody>
      </p:sp>
    </p:spTree>
  </p:cSld>
  <p:clrMapOvr>
    <a:masterClrMapping/>
  </p:clrMapOvr>
  <p:transition advTm="16782"/>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65562C2-CEE6-299E-DCAF-840B98096E47}"/>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67587" name="Text Box 3">
            <a:extLst>
              <a:ext uri="{FF2B5EF4-FFF2-40B4-BE49-F238E27FC236}">
                <a16:creationId xmlns:a16="http://schemas.microsoft.com/office/drawing/2014/main" id="{E0DAEE59-3623-4BE6-3B3B-5F377701E6E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7588" name="TextBox 49">
            <a:extLst>
              <a:ext uri="{FF2B5EF4-FFF2-40B4-BE49-F238E27FC236}">
                <a16:creationId xmlns:a16="http://schemas.microsoft.com/office/drawing/2014/main" id="{8AB72BDC-AF58-C8DC-E027-C93E97AE55AA}"/>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8.3.6</a:t>
            </a:r>
            <a:r>
              <a:rPr lang="zh-CN" altLang="en-US" sz="2400" b="1">
                <a:latin typeface="黑体" panose="02010609060101010101" pitchFamily="49" charset="-122"/>
                <a:ea typeface="黑体" panose="02010609060101010101" pitchFamily="49" charset="-122"/>
              </a:rPr>
              <a:t> 隐私威胁</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重构攻击</a:t>
            </a:r>
          </a:p>
        </p:txBody>
      </p:sp>
      <p:sp>
        <p:nvSpPr>
          <p:cNvPr id="67589" name="文本框 14">
            <a:extLst>
              <a:ext uri="{FF2B5EF4-FFF2-40B4-BE49-F238E27FC236}">
                <a16:creationId xmlns:a16="http://schemas.microsoft.com/office/drawing/2014/main" id="{C181387F-C89F-9296-ED36-DC40B55DC62B}"/>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67590" name="灯片编号占位符 11">
            <a:extLst>
              <a:ext uri="{FF2B5EF4-FFF2-40B4-BE49-F238E27FC236}">
                <a16:creationId xmlns:a16="http://schemas.microsoft.com/office/drawing/2014/main" id="{49013AF0-D706-6052-3956-DBD763D0ACC8}"/>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290E79-5A32-4E90-9847-E61EB0C4E8D3}" type="slidenum">
              <a:rPr lang="zh-CN" altLang="en-US" sz="1800">
                <a:latin typeface="Calibri" panose="020F0502020204030204" pitchFamily="34" charset="0"/>
                <a:ea typeface="宋体" panose="02010600030101010101" pitchFamily="2" charset="-122"/>
              </a:rPr>
              <a:pPr>
                <a:spcBef>
                  <a:spcPct val="0"/>
                </a:spcBef>
                <a:buFontTx/>
                <a:buNone/>
              </a:pPr>
              <a:t>32</a:t>
            </a:fld>
            <a:endParaRPr lang="zh-CN" altLang="en-US" sz="1800">
              <a:latin typeface="Calibri" panose="020F0502020204030204" pitchFamily="34" charset="0"/>
              <a:ea typeface="宋体" panose="02010600030101010101" pitchFamily="2" charset="-122"/>
            </a:endParaRPr>
          </a:p>
        </p:txBody>
      </p:sp>
      <p:sp>
        <p:nvSpPr>
          <p:cNvPr id="67591" name="文本框 3">
            <a:extLst>
              <a:ext uri="{FF2B5EF4-FFF2-40B4-BE49-F238E27FC236}">
                <a16:creationId xmlns:a16="http://schemas.microsoft.com/office/drawing/2014/main" id="{9CFE2C25-B252-2445-B373-48C249DB9B85}"/>
              </a:ext>
            </a:extLst>
          </p:cNvPr>
          <p:cNvSpPr txBox="1">
            <a:spLocks noChangeArrowheads="1"/>
          </p:cNvSpPr>
          <p:nvPr/>
        </p:nvSpPr>
        <p:spPr bwMode="auto">
          <a:xfrm>
            <a:off x="107950" y="1547813"/>
            <a:ext cx="88344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200" b="1">
                <a:latin typeface="宋体" panose="02010600030101010101" pitchFamily="2" charset="-122"/>
              </a:rPr>
              <a:t>重构攻击</a:t>
            </a:r>
            <a:r>
              <a:rPr lang="zh-CN" altLang="en-US" sz="2200">
                <a:latin typeface="宋体" panose="02010600030101010101" pitchFamily="2" charset="-122"/>
              </a:rPr>
              <a:t>：敌手的目标是</a:t>
            </a:r>
            <a:r>
              <a:rPr lang="zh-CN" altLang="en-US" sz="2200" b="1">
                <a:solidFill>
                  <a:srgbClr val="FF0000"/>
                </a:solidFill>
                <a:latin typeface="宋体" panose="02010600030101010101" pitchFamily="2" charset="-122"/>
              </a:rPr>
              <a:t>在模型的训练期间</a:t>
            </a:r>
            <a:r>
              <a:rPr lang="zh-CN" altLang="en-US" sz="2200" b="1">
                <a:latin typeface="宋体" panose="02010600030101010101" pitchFamily="2" charset="-122"/>
              </a:rPr>
              <a:t>抽取训练数据，或抽取训练数据的特征向量。</a:t>
            </a:r>
            <a:endParaRPr lang="en-US" altLang="zh-CN" sz="2200" b="1">
              <a:latin typeface="宋体" panose="02010600030101010101" pitchFamily="2" charset="-122"/>
            </a:endParaRPr>
          </a:p>
          <a:p>
            <a:pPr lvl="1">
              <a:lnSpc>
                <a:spcPct val="125000"/>
              </a:lnSpc>
              <a:buFont typeface="Arial" panose="020B0604020202020204" pitchFamily="34" charset="0"/>
              <a:buChar char="•"/>
            </a:pPr>
            <a:r>
              <a:rPr lang="zh-CN" altLang="en-US" sz="2200">
                <a:latin typeface="宋体" panose="02010600030101010101" pitchFamily="2" charset="-122"/>
              </a:rPr>
              <a:t>在联邦学习中，每一个参与者使用自己本地的数据训练机器学习模型，只将模型的权重更新和梯度更新与其他参与方共享。</a:t>
            </a:r>
            <a:endParaRPr lang="en-US" altLang="zh-CN" sz="2200">
              <a:latin typeface="宋体" panose="02010600030101010101" pitchFamily="2" charset="-122"/>
            </a:endParaRPr>
          </a:p>
          <a:p>
            <a:pPr lvl="1">
              <a:lnSpc>
                <a:spcPct val="125000"/>
              </a:lnSpc>
              <a:buFont typeface="Arial" panose="020B0604020202020204" pitchFamily="34" charset="0"/>
              <a:buChar char="•"/>
            </a:pPr>
            <a:r>
              <a:rPr lang="zh-CN" altLang="en-US" sz="2200">
                <a:latin typeface="宋体" panose="02010600030101010101" pitchFamily="2" charset="-122"/>
              </a:rPr>
              <a:t>然而，</a:t>
            </a:r>
            <a:r>
              <a:rPr lang="zh-CN" altLang="en-US" sz="2200" b="1">
                <a:latin typeface="宋体" panose="02010600030101010101" pitchFamily="2" charset="-122"/>
              </a:rPr>
              <a:t>如果数据结构是已知的，梯度信息可能会被利用，从而泄露关于训练数据的额外信息。</a:t>
            </a:r>
            <a:endParaRPr lang="en-US" altLang="zh-CN" sz="2200" b="1">
              <a:latin typeface="宋体" panose="02010600030101010101" pitchFamily="2" charset="-122"/>
            </a:endParaRPr>
          </a:p>
        </p:txBody>
      </p:sp>
      <p:sp>
        <p:nvSpPr>
          <p:cNvPr id="6" name="文本框 5">
            <a:extLst>
              <a:ext uri="{FF2B5EF4-FFF2-40B4-BE49-F238E27FC236}">
                <a16:creationId xmlns:a16="http://schemas.microsoft.com/office/drawing/2014/main" id="{719FB08F-333F-84EE-F6E4-9727EF73175E}"/>
              </a:ext>
            </a:extLst>
          </p:cNvPr>
          <p:cNvSpPr txBox="1"/>
          <p:nvPr/>
        </p:nvSpPr>
        <p:spPr>
          <a:xfrm>
            <a:off x="466725" y="4227513"/>
            <a:ext cx="8451850" cy="1303337"/>
          </a:xfrm>
          <a:prstGeom prst="rect">
            <a:avLst/>
          </a:prstGeom>
          <a:noFill/>
        </p:spPr>
        <p:txBody>
          <a:bodyPr>
            <a:spAutoFit/>
          </a:bodyPr>
          <a:lstStyle/>
          <a:p>
            <a:pPr>
              <a:lnSpc>
                <a:spcPct val="125000"/>
              </a:lnSpc>
              <a:defRPr/>
            </a:pPr>
            <a:r>
              <a:rPr lang="zh-CN" altLang="en-US" sz="2200" dirty="0">
                <a:latin typeface="宋体" panose="02010600030101010101" pitchFamily="2" charset="-122"/>
              </a:rPr>
              <a:t>方法</a:t>
            </a:r>
            <a:r>
              <a:rPr lang="zh-CN" altLang="en-US" sz="2200" dirty="0">
                <a:solidFill>
                  <a:schemeClr val="accent1">
                    <a:lumMod val="50000"/>
                  </a:schemeClr>
                </a:solidFill>
                <a:latin typeface="宋体" panose="02010600030101010101" pitchFamily="2" charset="-122"/>
              </a:rPr>
              <a:t>：</a:t>
            </a:r>
            <a:r>
              <a:rPr lang="zh-CN" altLang="en-US" sz="2200" dirty="0">
                <a:latin typeface="宋体" panose="02010600030101010101" pitchFamily="2" charset="-122"/>
              </a:rPr>
              <a:t>每轮训练，敌手生成一些“假”样本对本地模型进行训练，并上传模型；之后，利用下载的全局模型更新判别模型。最终，敌手得到的判别模型可以生成其他参与者的训练数据。</a:t>
            </a:r>
          </a:p>
        </p:txBody>
      </p:sp>
      <p:sp>
        <p:nvSpPr>
          <p:cNvPr id="67593" name="文本框 8">
            <a:extLst>
              <a:ext uri="{FF2B5EF4-FFF2-40B4-BE49-F238E27FC236}">
                <a16:creationId xmlns:a16="http://schemas.microsoft.com/office/drawing/2014/main" id="{1FE139A8-0CD9-CED2-E366-2082A5812C2C}"/>
              </a:ext>
            </a:extLst>
          </p:cNvPr>
          <p:cNvSpPr txBox="1">
            <a:spLocks noChangeArrowheads="1"/>
          </p:cNvSpPr>
          <p:nvPr/>
        </p:nvSpPr>
        <p:spPr bwMode="auto">
          <a:xfrm>
            <a:off x="579438" y="5754688"/>
            <a:ext cx="8228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Hitaj, B., Ateniese, G., &amp; Perez-Cruz, F. (2017, October). Deep models under the GAN: information leakage from collaborative deep learning. In </a:t>
            </a:r>
            <a:r>
              <a:rPr lang="en-US" altLang="zh-CN"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Proceedings of the 2017 ACM SIGSAC Conference on Computer and Communications Security</a:t>
            </a:r>
            <a:r>
              <a:rPr lang="en-US" altLang="zh-CN">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(pp. 603-618).</a:t>
            </a:r>
            <a:endParaRPr lang="zh-CN" altLang="en-US">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advTm="16782"/>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EFEC050-DB83-1F15-CB8D-3FC97E4C1C6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1CA64FB4-30B6-ADB0-E2DE-809DF8E74696}"/>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9636" name="TextBox 49">
            <a:extLst>
              <a:ext uri="{FF2B5EF4-FFF2-40B4-BE49-F238E27FC236}">
                <a16:creationId xmlns:a16="http://schemas.microsoft.com/office/drawing/2014/main" id="{3F8A66EB-01BC-59E1-B594-68E468CE6D78}"/>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8.3.7</a:t>
            </a:r>
            <a:r>
              <a:rPr lang="zh-CN" altLang="en-US" sz="2400" b="1">
                <a:latin typeface="黑体" panose="02010609060101010101" pitchFamily="49" charset="-122"/>
                <a:ea typeface="黑体" panose="02010609060101010101" pitchFamily="49" charset="-122"/>
              </a:rPr>
              <a:t> 隐私威胁</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模型反演攻击</a:t>
            </a:r>
          </a:p>
        </p:txBody>
      </p:sp>
      <p:sp>
        <p:nvSpPr>
          <p:cNvPr id="69637" name="文本框 14">
            <a:extLst>
              <a:ext uri="{FF2B5EF4-FFF2-40B4-BE49-F238E27FC236}">
                <a16:creationId xmlns:a16="http://schemas.microsoft.com/office/drawing/2014/main" id="{C3383112-2DE2-C6E3-6F27-A272862604F0}"/>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69638" name="灯片编号占位符 11">
            <a:extLst>
              <a:ext uri="{FF2B5EF4-FFF2-40B4-BE49-F238E27FC236}">
                <a16:creationId xmlns:a16="http://schemas.microsoft.com/office/drawing/2014/main" id="{5D81AFD0-9DF5-3367-C400-8B1F3407DD53}"/>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F5FC38B-DDA1-4E67-BC97-2F488FE4C8CC}" type="slidenum">
              <a:rPr lang="zh-CN" altLang="en-US" sz="1800">
                <a:latin typeface="Calibri" panose="020F0502020204030204" pitchFamily="34" charset="0"/>
                <a:ea typeface="宋体" panose="02010600030101010101" pitchFamily="2" charset="-122"/>
              </a:rPr>
              <a:pPr>
                <a:spcBef>
                  <a:spcPct val="0"/>
                </a:spcBef>
                <a:buFontTx/>
                <a:buNone/>
              </a:pPr>
              <a:t>33</a:t>
            </a:fld>
            <a:endParaRPr lang="zh-CN" altLang="en-US" sz="1800">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6951F256-1E17-73A8-C2C9-EAE45AE3EB86}"/>
              </a:ext>
            </a:extLst>
          </p:cNvPr>
          <p:cNvSpPr txBox="1"/>
          <p:nvPr/>
        </p:nvSpPr>
        <p:spPr>
          <a:xfrm>
            <a:off x="261938" y="1557338"/>
            <a:ext cx="8620125" cy="2959100"/>
          </a:xfrm>
          <a:prstGeom prst="rect">
            <a:avLst/>
          </a:prstGeom>
          <a:noFill/>
        </p:spPr>
        <p:txBody>
          <a:bodyPr>
            <a:spAutoFit/>
          </a:bodyPr>
          <a:lstStyle/>
          <a:p>
            <a:pPr>
              <a:lnSpc>
                <a:spcPct val="130000"/>
              </a:lnSpc>
              <a:defRPr/>
            </a:pPr>
            <a:r>
              <a:rPr lang="zh-CN" altLang="en-US" sz="2000" b="1" dirty="0">
                <a:latin typeface="宋体" panose="02010600030101010101" pitchFamily="2" charset="-122"/>
              </a:rPr>
              <a:t>模型反演攻击：</a:t>
            </a:r>
            <a:r>
              <a:rPr lang="zh-CN" altLang="en-US" sz="2000" dirty="0">
                <a:latin typeface="宋体" panose="02010600030101010101" pitchFamily="2" charset="-122"/>
              </a:rPr>
              <a:t>敌手被假设为对模型拥有白盒访问权限或黑盒访问权限。对于白盒访问，敌手知己获取模型的明文内容；对于黑盒访问，敌手只能查询模型的数据和收集返回结果。</a:t>
            </a:r>
            <a:r>
              <a:rPr lang="zh-CN" altLang="en-US" sz="2000" b="1" dirty="0">
                <a:latin typeface="宋体" panose="02010600030101010101" pitchFamily="2" charset="-122"/>
              </a:rPr>
              <a:t>敌手的目的是从模型中抽取训练数据或训练数据的特征向量。</a:t>
            </a:r>
            <a:endParaRPr lang="en-US" altLang="zh-CN" sz="2000" b="1" dirty="0">
              <a:latin typeface="宋体" panose="02010600030101010101" pitchFamily="2" charset="-122"/>
            </a:endParaRPr>
          </a:p>
          <a:p>
            <a:pPr marL="342900" indent="-342900">
              <a:lnSpc>
                <a:spcPct val="130000"/>
              </a:lnSpc>
              <a:spcBef>
                <a:spcPts val="600"/>
              </a:spcBef>
              <a:buFont typeface="Wingdings" panose="05000000000000000000" pitchFamily="2" charset="2"/>
              <a:buChar char="l"/>
              <a:defRPr/>
            </a:pPr>
            <a:r>
              <a:rPr lang="zh-CN" altLang="en-US" sz="2000" dirty="0">
                <a:latin typeface="宋体" panose="02010600030101010101" pitchFamily="2" charset="-122"/>
              </a:rPr>
              <a:t>为了抵御模型反演攻击，应当向敌手暴露尽可能少的模型信息。对于模型的访问应该被限制为黑盒访问，模型输出同样应该受限。</a:t>
            </a:r>
            <a:endParaRPr lang="en-US" altLang="zh-CN" sz="2000" dirty="0">
              <a:latin typeface="宋体" panose="02010600030101010101" pitchFamily="2" charset="-122"/>
            </a:endParaRPr>
          </a:p>
          <a:p>
            <a:pPr>
              <a:lnSpc>
                <a:spcPct val="150000"/>
              </a:lnSpc>
              <a:defRPr/>
            </a:pPr>
            <a:endParaRPr lang="en-US" altLang="zh-CN" sz="2000" dirty="0">
              <a:latin typeface="宋体" panose="02010600030101010101" pitchFamily="2" charset="-122"/>
            </a:endParaRPr>
          </a:p>
        </p:txBody>
      </p:sp>
      <p:grpSp>
        <p:nvGrpSpPr>
          <p:cNvPr id="69640" name="组合 1">
            <a:extLst>
              <a:ext uri="{FF2B5EF4-FFF2-40B4-BE49-F238E27FC236}">
                <a16:creationId xmlns:a16="http://schemas.microsoft.com/office/drawing/2014/main" id="{8499989B-80BE-B585-E046-CB80CA656C06}"/>
              </a:ext>
            </a:extLst>
          </p:cNvPr>
          <p:cNvGrpSpPr>
            <a:grpSpLocks/>
          </p:cNvGrpSpPr>
          <p:nvPr/>
        </p:nvGrpSpPr>
        <p:grpSpPr bwMode="auto">
          <a:xfrm>
            <a:off x="123825" y="4256088"/>
            <a:ext cx="8653463" cy="2090737"/>
            <a:chOff x="1285091" y="4044102"/>
            <a:chExt cx="9581115" cy="2315744"/>
          </a:xfrm>
        </p:grpSpPr>
        <p:pic>
          <p:nvPicPr>
            <p:cNvPr id="69641" name="图片 3">
              <a:extLst>
                <a:ext uri="{FF2B5EF4-FFF2-40B4-BE49-F238E27FC236}">
                  <a16:creationId xmlns:a16="http://schemas.microsoft.com/office/drawing/2014/main" id="{C1DFB16A-D687-BC62-3791-49C64E16C7B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253027" y="5184049"/>
              <a:ext cx="1758509" cy="11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11637ED-B770-39E6-A200-A3E7F92F138B}"/>
                </a:ext>
              </a:extLst>
            </p:cNvPr>
            <p:cNvSpPr/>
            <p:nvPr/>
          </p:nvSpPr>
          <p:spPr>
            <a:xfrm>
              <a:off x="1369460" y="5471881"/>
              <a:ext cx="2381657" cy="606630"/>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隐私训练数据</a:t>
              </a:r>
            </a:p>
          </p:txBody>
        </p:sp>
        <p:cxnSp>
          <p:nvCxnSpPr>
            <p:cNvPr id="6" name="直接箭头连接符 5">
              <a:extLst>
                <a:ext uri="{FF2B5EF4-FFF2-40B4-BE49-F238E27FC236}">
                  <a16:creationId xmlns:a16="http://schemas.microsoft.com/office/drawing/2014/main" id="{19D31102-941B-8F97-A191-3CA6EBD7B164}"/>
                </a:ext>
              </a:extLst>
            </p:cNvPr>
            <p:cNvCxnSpPr>
              <a:cxnSpLocks/>
            </p:cNvCxnSpPr>
            <p:nvPr/>
          </p:nvCxnSpPr>
          <p:spPr>
            <a:xfrm flipV="1">
              <a:off x="3865365" y="5772558"/>
              <a:ext cx="1372749" cy="35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644" name="文本框 6">
              <a:extLst>
                <a:ext uri="{FF2B5EF4-FFF2-40B4-BE49-F238E27FC236}">
                  <a16:creationId xmlns:a16="http://schemas.microsoft.com/office/drawing/2014/main" id="{B03DC11A-7EE2-B176-C2BD-040D044A7D10}"/>
                </a:ext>
              </a:extLst>
            </p:cNvPr>
            <p:cNvSpPr txBox="1">
              <a:spLocks noChangeArrowheads="1"/>
            </p:cNvSpPr>
            <p:nvPr/>
          </p:nvSpPr>
          <p:spPr bwMode="auto">
            <a:xfrm>
              <a:off x="4154723" y="5383232"/>
              <a:ext cx="794801" cy="40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宋体" panose="02010600030101010101" pitchFamily="2" charset="-122"/>
                </a:rPr>
                <a:t>输入</a:t>
              </a:r>
            </a:p>
          </p:txBody>
        </p:sp>
        <p:sp>
          <p:nvSpPr>
            <p:cNvPr id="9" name="矩形 8">
              <a:extLst>
                <a:ext uri="{FF2B5EF4-FFF2-40B4-BE49-F238E27FC236}">
                  <a16:creationId xmlns:a16="http://schemas.microsoft.com/office/drawing/2014/main" id="{FEC4DE18-11C9-2DD2-20DA-7B7A946E6B67}"/>
                </a:ext>
              </a:extLst>
            </p:cNvPr>
            <p:cNvSpPr/>
            <p:nvPr/>
          </p:nvSpPr>
          <p:spPr>
            <a:xfrm>
              <a:off x="8442365" y="5471881"/>
              <a:ext cx="2423841" cy="603113"/>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宋体" panose="02010600030101010101" pitchFamily="2" charset="-122"/>
                  <a:ea typeface="宋体" panose="02010600030101010101" pitchFamily="2" charset="-122"/>
                </a:rPr>
                <a:t>原始图像信息</a:t>
              </a:r>
            </a:p>
          </p:txBody>
        </p:sp>
        <p:sp>
          <p:nvSpPr>
            <p:cNvPr id="69646" name="文本框 9">
              <a:extLst>
                <a:ext uri="{FF2B5EF4-FFF2-40B4-BE49-F238E27FC236}">
                  <a16:creationId xmlns:a16="http://schemas.microsoft.com/office/drawing/2014/main" id="{14D7B300-D538-1CC4-6685-E06B869C77F2}"/>
                </a:ext>
              </a:extLst>
            </p:cNvPr>
            <p:cNvSpPr txBox="1">
              <a:spLocks noChangeArrowheads="1"/>
            </p:cNvSpPr>
            <p:nvPr/>
          </p:nvSpPr>
          <p:spPr bwMode="auto">
            <a:xfrm>
              <a:off x="7028669" y="5378666"/>
              <a:ext cx="1254842" cy="44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宋体" panose="02010600030101010101" pitchFamily="2" charset="-122"/>
                </a:rPr>
                <a:t>反向推理</a:t>
              </a:r>
              <a:endParaRPr lang="zh-CN" altLang="en-US" sz="2000">
                <a:latin typeface="宋体" panose="02010600030101010101" pitchFamily="2" charset="-122"/>
              </a:endParaRPr>
            </a:p>
          </p:txBody>
        </p:sp>
        <p:cxnSp>
          <p:nvCxnSpPr>
            <p:cNvPr id="11" name="直接箭头连接符 10">
              <a:extLst>
                <a:ext uri="{FF2B5EF4-FFF2-40B4-BE49-F238E27FC236}">
                  <a16:creationId xmlns:a16="http://schemas.microsoft.com/office/drawing/2014/main" id="{0A49031C-2384-AD25-EA97-6E8362C88442}"/>
                </a:ext>
              </a:extLst>
            </p:cNvPr>
            <p:cNvCxnSpPr>
              <a:cxnSpLocks/>
            </p:cNvCxnSpPr>
            <p:nvPr/>
          </p:nvCxnSpPr>
          <p:spPr>
            <a:xfrm flipV="1">
              <a:off x="6969429" y="5776074"/>
              <a:ext cx="1372749" cy="35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9648" name="图片 11">
              <a:extLst>
                <a:ext uri="{FF2B5EF4-FFF2-40B4-BE49-F238E27FC236}">
                  <a16:creationId xmlns:a16="http://schemas.microsoft.com/office/drawing/2014/main" id="{3B246C26-C7B5-4F54-5F2F-0D9ECA796EF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285091" y="4044102"/>
              <a:ext cx="1350524" cy="135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9" name="图片 12">
              <a:extLst>
                <a:ext uri="{FF2B5EF4-FFF2-40B4-BE49-F238E27FC236}">
                  <a16:creationId xmlns:a16="http://schemas.microsoft.com/office/drawing/2014/main" id="{90C9285F-C6CA-07CF-7A2D-4B6FFDB1407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457776" y="4055497"/>
              <a:ext cx="1339129" cy="133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0" name="图片 13">
              <a:extLst>
                <a:ext uri="{FF2B5EF4-FFF2-40B4-BE49-F238E27FC236}">
                  <a16:creationId xmlns:a16="http://schemas.microsoft.com/office/drawing/2014/main" id="{0BC70182-7A38-A27C-F255-761A889DA71E}"/>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8367469" y="4044102"/>
              <a:ext cx="1339129" cy="133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1" name="图片 14">
              <a:extLst>
                <a:ext uri="{FF2B5EF4-FFF2-40B4-BE49-F238E27FC236}">
                  <a16:creationId xmlns:a16="http://schemas.microsoft.com/office/drawing/2014/main" id="{2D2EE04F-58CC-4755-9B39-869F9F51A8FC}"/>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9528759" y="4044102"/>
              <a:ext cx="1327734" cy="132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77AF525C-36DD-56D6-FC00-7D2C90BCD3C5}"/>
                </a:ext>
              </a:extLst>
            </p:cNvPr>
            <p:cNvSpPr txBox="1"/>
            <p:nvPr/>
          </p:nvSpPr>
          <p:spPr>
            <a:xfrm>
              <a:off x="5700384" y="4478413"/>
              <a:ext cx="863022" cy="784223"/>
            </a:xfrm>
            <a:prstGeom prst="rect">
              <a:avLst/>
            </a:prstGeom>
            <a:noFill/>
            <a:ln w="19050">
              <a:solidFill>
                <a:schemeClr val="accent1">
                  <a:lumMod val="50000"/>
                </a:schemeClr>
              </a:solidFill>
            </a:ln>
          </p:spPr>
          <p:txBody>
            <a:bodyPr>
              <a:spAutoFit/>
            </a:bodyPr>
            <a:lstStyle/>
            <a:p>
              <a:pPr algn="ctr">
                <a:defRPr/>
              </a:pPr>
              <a:r>
                <a:rPr lang="zh-CN" altLang="en-US" sz="2000" b="1" dirty="0">
                  <a:latin typeface="宋体" panose="02010600030101010101" pitchFamily="2" charset="-122"/>
                </a:rPr>
                <a:t>模型</a:t>
              </a:r>
              <a:r>
                <a:rPr lang="en-US" altLang="zh-CN" sz="2000" b="1" dirty="0">
                  <a:latin typeface="宋体" panose="02010600030101010101" pitchFamily="2" charset="-122"/>
                </a:rPr>
                <a:t>w</a:t>
              </a:r>
              <a:endParaRPr lang="zh-CN" altLang="en-US" sz="2000" b="1" dirty="0">
                <a:latin typeface="宋体" panose="02010600030101010101" pitchFamily="2" charset="-122"/>
              </a:endParaRPr>
            </a:p>
          </p:txBody>
        </p:sp>
      </p:grpSp>
    </p:spTree>
  </p:cSld>
  <p:clrMapOvr>
    <a:masterClrMapping/>
  </p:clrMapOvr>
  <p:transition advTm="16782"/>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4C21B8-FCF3-B095-6AE9-A86F14B017AB}"/>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368C9C6E-9E13-1B40-59B0-0A8B5F032FC5}"/>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71684" name="TextBox 49">
            <a:extLst>
              <a:ext uri="{FF2B5EF4-FFF2-40B4-BE49-F238E27FC236}">
                <a16:creationId xmlns:a16="http://schemas.microsoft.com/office/drawing/2014/main" id="{6A208308-AB39-FCB0-A7CA-544E3F3DE6C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8.3.8</a:t>
            </a:r>
            <a:r>
              <a:rPr lang="zh-CN" altLang="en-US" sz="2400" b="1">
                <a:latin typeface="黑体" panose="02010609060101010101" pitchFamily="49" charset="-122"/>
                <a:ea typeface="黑体" panose="02010609060101010101" pitchFamily="49" charset="-122"/>
              </a:rPr>
              <a:t> 隐私威胁</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成员推理攻击</a:t>
            </a:r>
          </a:p>
        </p:txBody>
      </p:sp>
      <p:sp>
        <p:nvSpPr>
          <p:cNvPr id="71685" name="文本框 14">
            <a:extLst>
              <a:ext uri="{FF2B5EF4-FFF2-40B4-BE49-F238E27FC236}">
                <a16:creationId xmlns:a16="http://schemas.microsoft.com/office/drawing/2014/main" id="{17F5A42F-CFA3-C7F1-21C8-4173686714A8}"/>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71686" name="灯片编号占位符 11">
            <a:extLst>
              <a:ext uri="{FF2B5EF4-FFF2-40B4-BE49-F238E27FC236}">
                <a16:creationId xmlns:a16="http://schemas.microsoft.com/office/drawing/2014/main" id="{E69AA796-2091-E9D5-E551-23922ED6764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A0D69A5-919A-4A3D-BC02-159FAE57F9AA}" type="slidenum">
              <a:rPr lang="zh-CN" altLang="en-US" sz="1800">
                <a:latin typeface="Calibri" panose="020F0502020204030204" pitchFamily="34" charset="0"/>
                <a:ea typeface="宋体" panose="02010600030101010101" pitchFamily="2" charset="-122"/>
              </a:rPr>
              <a:pPr>
                <a:spcBef>
                  <a:spcPct val="0"/>
                </a:spcBef>
                <a:buFontTx/>
                <a:buNone/>
              </a:pPr>
              <a:t>34</a:t>
            </a:fld>
            <a:endParaRPr lang="zh-CN" altLang="en-US" sz="1800">
              <a:latin typeface="Calibri" panose="020F0502020204030204" pitchFamily="34" charset="0"/>
              <a:ea typeface="宋体" panose="02010600030101010101" pitchFamily="2" charset="-122"/>
            </a:endParaRPr>
          </a:p>
        </p:txBody>
      </p:sp>
      <p:sp>
        <p:nvSpPr>
          <p:cNvPr id="71687" name="文本框 3">
            <a:extLst>
              <a:ext uri="{FF2B5EF4-FFF2-40B4-BE49-F238E27FC236}">
                <a16:creationId xmlns:a16="http://schemas.microsoft.com/office/drawing/2014/main" id="{8B340577-C129-EE2B-C582-7E69F809AA80}"/>
              </a:ext>
            </a:extLst>
          </p:cNvPr>
          <p:cNvSpPr txBox="1">
            <a:spLocks noChangeArrowheads="1"/>
          </p:cNvSpPr>
          <p:nvPr/>
        </p:nvSpPr>
        <p:spPr bwMode="auto">
          <a:xfrm>
            <a:off x="250825" y="1449388"/>
            <a:ext cx="8691563"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200" b="1">
                <a:latin typeface="宋体" panose="02010600030101010101" pitchFamily="2" charset="-122"/>
              </a:rPr>
              <a:t>成员推理攻击</a:t>
            </a:r>
            <a:r>
              <a:rPr lang="zh-CN" altLang="en-US" sz="2200">
                <a:latin typeface="宋体" panose="02010600030101010101" pitchFamily="2" charset="-122"/>
              </a:rPr>
              <a:t>：敌手对模型至少有黑盒访问权限，同时拥有一个特定的样本作为其先验知识。敌手的</a:t>
            </a:r>
            <a:r>
              <a:rPr lang="zh-CN" altLang="en-US" sz="2200" b="1">
                <a:latin typeface="宋体" panose="02010600030101010101" pitchFamily="2" charset="-122"/>
              </a:rPr>
              <a:t>目标是判断模型的训练集中是否包含特定的样本，获知给定的样本是否在模型的训练集中。</a:t>
            </a:r>
            <a:r>
              <a:rPr lang="zh-CN" altLang="en-US" sz="2200">
                <a:latin typeface="宋体" panose="02010600030101010101" pitchFamily="2" charset="-122"/>
              </a:rPr>
              <a:t>敌手通过机器学习模型的输出试图推断此样本是否属于模型的训练集。</a:t>
            </a:r>
            <a:endParaRPr lang="en-US" altLang="zh-CN" sz="2200">
              <a:latin typeface="宋体" panose="02010600030101010101" pitchFamily="2" charset="-122"/>
            </a:endParaRPr>
          </a:p>
        </p:txBody>
      </p:sp>
      <p:grpSp>
        <p:nvGrpSpPr>
          <p:cNvPr id="71688" name="组合 4">
            <a:extLst>
              <a:ext uri="{FF2B5EF4-FFF2-40B4-BE49-F238E27FC236}">
                <a16:creationId xmlns:a16="http://schemas.microsoft.com/office/drawing/2014/main" id="{0A693E6C-85BD-2A81-70C7-38DC3906B3C9}"/>
              </a:ext>
            </a:extLst>
          </p:cNvPr>
          <p:cNvGrpSpPr>
            <a:grpSpLocks/>
          </p:cNvGrpSpPr>
          <p:nvPr/>
        </p:nvGrpSpPr>
        <p:grpSpPr bwMode="auto">
          <a:xfrm>
            <a:off x="371475" y="3573016"/>
            <a:ext cx="8450263" cy="2470150"/>
            <a:chOff x="1343963" y="3926773"/>
            <a:chExt cx="8840225" cy="2585473"/>
          </a:xfrm>
        </p:grpSpPr>
        <p:pic>
          <p:nvPicPr>
            <p:cNvPr id="71689" name="图片 5">
              <a:extLst>
                <a:ext uri="{FF2B5EF4-FFF2-40B4-BE49-F238E27FC236}">
                  <a16:creationId xmlns:a16="http://schemas.microsoft.com/office/drawing/2014/main" id="{87E4C370-3AC3-D974-2D2F-AEA08B81743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97795" y="5336449"/>
              <a:ext cx="1758509" cy="11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5920460-478C-E317-86F1-6A8D6B4A2B26}"/>
                </a:ext>
              </a:extLst>
            </p:cNvPr>
            <p:cNvSpPr/>
            <p:nvPr/>
          </p:nvSpPr>
          <p:spPr>
            <a:xfrm>
              <a:off x="2114556" y="5624944"/>
              <a:ext cx="2381530" cy="606490"/>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微软雅黑" panose="020B0503020204020204" pitchFamily="34" charset="-122"/>
                </a:rPr>
                <a:t>隐私训练数据</a:t>
              </a:r>
            </a:p>
          </p:txBody>
        </p:sp>
        <p:cxnSp>
          <p:nvCxnSpPr>
            <p:cNvPr id="8" name="直接箭头连接符 7">
              <a:extLst>
                <a:ext uri="{FF2B5EF4-FFF2-40B4-BE49-F238E27FC236}">
                  <a16:creationId xmlns:a16="http://schemas.microsoft.com/office/drawing/2014/main" id="{45883767-CD07-976E-FC7B-B596A790EFD2}"/>
                </a:ext>
              </a:extLst>
            </p:cNvPr>
            <p:cNvCxnSpPr>
              <a:cxnSpLocks/>
            </p:cNvCxnSpPr>
            <p:nvPr/>
          </p:nvCxnSpPr>
          <p:spPr>
            <a:xfrm flipV="1">
              <a:off x="4610678" y="5924034"/>
              <a:ext cx="1373448" cy="498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692" name="文本框 8">
              <a:extLst>
                <a:ext uri="{FF2B5EF4-FFF2-40B4-BE49-F238E27FC236}">
                  <a16:creationId xmlns:a16="http://schemas.microsoft.com/office/drawing/2014/main" id="{FE815F84-28A5-4BB2-9ED0-4486B66C817A}"/>
                </a:ext>
              </a:extLst>
            </p:cNvPr>
            <p:cNvSpPr txBox="1">
              <a:spLocks noChangeArrowheads="1"/>
            </p:cNvSpPr>
            <p:nvPr/>
          </p:nvSpPr>
          <p:spPr bwMode="auto">
            <a:xfrm>
              <a:off x="4899491" y="5535632"/>
              <a:ext cx="7948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微软雅黑" panose="020B0503020204020204" pitchFamily="34" charset="-122"/>
                  <a:ea typeface="微软雅黑" panose="020B0503020204020204" pitchFamily="34" charset="-122"/>
                </a:rPr>
                <a:t>输入</a:t>
              </a:r>
            </a:p>
          </p:txBody>
        </p:sp>
        <p:sp>
          <p:nvSpPr>
            <p:cNvPr id="10" name="矩形 9">
              <a:extLst>
                <a:ext uri="{FF2B5EF4-FFF2-40B4-BE49-F238E27FC236}">
                  <a16:creationId xmlns:a16="http://schemas.microsoft.com/office/drawing/2014/main" id="{C10023BD-BC4F-3EFA-AF35-CA935A41EAD2}"/>
                </a:ext>
              </a:extLst>
            </p:cNvPr>
            <p:cNvSpPr/>
            <p:nvPr/>
          </p:nvSpPr>
          <p:spPr>
            <a:xfrm>
              <a:off x="9224269" y="5546848"/>
              <a:ext cx="959919" cy="77098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微软雅黑" panose="020B0503020204020204" pitchFamily="34" charset="-122"/>
                </a:rPr>
                <a:t>未知属性</a:t>
              </a:r>
            </a:p>
          </p:txBody>
        </p:sp>
        <p:sp>
          <p:nvSpPr>
            <p:cNvPr id="71694" name="文本框 10">
              <a:extLst>
                <a:ext uri="{FF2B5EF4-FFF2-40B4-BE49-F238E27FC236}">
                  <a16:creationId xmlns:a16="http://schemas.microsoft.com/office/drawing/2014/main" id="{5519600D-4D33-0EB7-874C-59EE028448DA}"/>
                </a:ext>
              </a:extLst>
            </p:cNvPr>
            <p:cNvSpPr txBox="1">
              <a:spLocks noChangeArrowheads="1"/>
            </p:cNvSpPr>
            <p:nvPr/>
          </p:nvSpPr>
          <p:spPr bwMode="auto">
            <a:xfrm>
              <a:off x="8003457" y="5547026"/>
              <a:ext cx="7948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微软雅黑" panose="020B0503020204020204" pitchFamily="34" charset="-122"/>
                  <a:ea typeface="微软雅黑" panose="020B0503020204020204" pitchFamily="34" charset="-122"/>
                </a:rPr>
                <a:t>预测</a:t>
              </a:r>
            </a:p>
          </p:txBody>
        </p:sp>
        <p:pic>
          <p:nvPicPr>
            <p:cNvPr id="71695" name="图片 11">
              <a:extLst>
                <a:ext uri="{FF2B5EF4-FFF2-40B4-BE49-F238E27FC236}">
                  <a16:creationId xmlns:a16="http://schemas.microsoft.com/office/drawing/2014/main" id="{67352FB4-8904-A139-FD24-9A0278EDA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963" y="3926773"/>
              <a:ext cx="3341536" cy="11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箭头连接符 12">
              <a:extLst>
                <a:ext uri="{FF2B5EF4-FFF2-40B4-BE49-F238E27FC236}">
                  <a16:creationId xmlns:a16="http://schemas.microsoft.com/office/drawing/2014/main" id="{9BC79B62-4799-96C4-B453-61AEFFBACAAF}"/>
                </a:ext>
              </a:extLst>
            </p:cNvPr>
            <p:cNvCxnSpPr>
              <a:cxnSpLocks/>
            </p:cNvCxnSpPr>
            <p:nvPr/>
          </p:nvCxnSpPr>
          <p:spPr>
            <a:xfrm flipV="1">
              <a:off x="7714638" y="5929020"/>
              <a:ext cx="1373449" cy="332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7983AF91-290E-9473-9C20-82F445E9AF73}"/>
                </a:ext>
              </a:extLst>
            </p:cNvPr>
            <p:cNvCxnSpPr>
              <a:cxnSpLocks/>
              <a:stCxn id="10" idx="0"/>
            </p:cNvCxnSpPr>
            <p:nvPr/>
          </p:nvCxnSpPr>
          <p:spPr>
            <a:xfrm rot="16200000" flipV="1">
              <a:off x="6713757" y="2556377"/>
              <a:ext cx="1058449" cy="4922492"/>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698" name="文本框 14">
              <a:extLst>
                <a:ext uri="{FF2B5EF4-FFF2-40B4-BE49-F238E27FC236}">
                  <a16:creationId xmlns:a16="http://schemas.microsoft.com/office/drawing/2014/main" id="{3178FC2F-E152-B624-1334-D2A3C2768B05}"/>
                </a:ext>
              </a:extLst>
            </p:cNvPr>
            <p:cNvSpPr txBox="1">
              <a:spLocks noChangeArrowheads="1"/>
            </p:cNvSpPr>
            <p:nvPr/>
          </p:nvSpPr>
          <p:spPr bwMode="auto">
            <a:xfrm>
              <a:off x="6680603" y="4026348"/>
              <a:ext cx="20669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C00000"/>
                  </a:solidFill>
                  <a:latin typeface="微软雅黑" panose="020B0503020204020204" pitchFamily="34" charset="-122"/>
                  <a:ea typeface="微软雅黑" panose="020B0503020204020204" pitchFamily="34" charset="-122"/>
                </a:rPr>
                <a:t>是否属于？？</a:t>
              </a:r>
            </a:p>
          </p:txBody>
        </p:sp>
        <p:sp>
          <p:nvSpPr>
            <p:cNvPr id="16" name="文本框 15">
              <a:extLst>
                <a:ext uri="{FF2B5EF4-FFF2-40B4-BE49-F238E27FC236}">
                  <a16:creationId xmlns:a16="http://schemas.microsoft.com/office/drawing/2014/main" id="{05C3FE4F-F84E-A141-A636-8992201C5248}"/>
                </a:ext>
              </a:extLst>
            </p:cNvPr>
            <p:cNvSpPr txBox="1"/>
            <p:nvPr/>
          </p:nvSpPr>
          <p:spPr>
            <a:xfrm>
              <a:off x="6445817" y="4669515"/>
              <a:ext cx="863595" cy="707848"/>
            </a:xfrm>
            <a:prstGeom prst="rect">
              <a:avLst/>
            </a:prstGeom>
            <a:noFill/>
            <a:ln w="19050">
              <a:solidFill>
                <a:schemeClr val="accent1">
                  <a:lumMod val="50000"/>
                </a:schemeClr>
              </a:solidFill>
            </a:ln>
          </p:spPr>
          <p:txBody>
            <a:bodyPr>
              <a:spAutoFit/>
            </a:bodyPr>
            <a:lstStyle/>
            <a:p>
              <a:pPr algn="ctr">
                <a:defRPr/>
              </a:pPr>
              <a:r>
                <a:rPr lang="zh-CN" altLang="en-US" sz="2000" b="1" dirty="0">
                  <a:latin typeface="微软雅黑" panose="020B0503020204020204" pitchFamily="34" charset="-122"/>
                  <a:ea typeface="微软雅黑" panose="020B0503020204020204" pitchFamily="34" charset="-122"/>
                </a:rPr>
                <a:t>模型</a:t>
              </a:r>
              <a:r>
                <a:rPr lang="en-US" altLang="zh-CN" sz="2000" b="1" dirty="0">
                  <a:latin typeface="微软雅黑" panose="020B0503020204020204" pitchFamily="34" charset="-122"/>
                  <a:ea typeface="微软雅黑" panose="020B0503020204020204" pitchFamily="34" charset="-122"/>
                </a:rPr>
                <a:t>w</a:t>
              </a:r>
              <a:endParaRPr lang="zh-CN" altLang="en-US" sz="2000" b="1" dirty="0">
                <a:latin typeface="微软雅黑" panose="020B0503020204020204" pitchFamily="34" charset="-122"/>
                <a:ea typeface="微软雅黑" panose="020B0503020204020204" pitchFamily="34" charset="-122"/>
              </a:endParaRPr>
            </a:p>
          </p:txBody>
        </p:sp>
      </p:grpSp>
      <p:sp>
        <p:nvSpPr>
          <p:cNvPr id="2" name="文本框 29">
            <a:extLst>
              <a:ext uri="{FF2B5EF4-FFF2-40B4-BE49-F238E27FC236}">
                <a16:creationId xmlns:a16="http://schemas.microsoft.com/office/drawing/2014/main" id="{75A15D40-B3A5-9354-D17A-0373D532ECFB}"/>
              </a:ext>
            </a:extLst>
          </p:cNvPr>
          <p:cNvSpPr txBox="1">
            <a:spLocks noChangeArrowheads="1"/>
          </p:cNvSpPr>
          <p:nvPr/>
        </p:nvSpPr>
        <p:spPr bwMode="auto">
          <a:xfrm>
            <a:off x="331788" y="5930900"/>
            <a:ext cx="86217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Shokri, R., </a:t>
            </a:r>
            <a:r>
              <a:rPr lang="en-US" altLang="zh-CN" sz="16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Stronati</a:t>
            </a:r>
            <a:r>
              <a:rPr lang="en-US" altLang="zh-CN"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M., Song, C., &amp; </a:t>
            </a:r>
            <a:r>
              <a:rPr lang="en-US" altLang="zh-CN" sz="16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Shmatikov</a:t>
            </a:r>
            <a:r>
              <a:rPr lang="en-US" altLang="zh-CN"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V. (2017, May). Membership inference attacks against machine learning models. In </a:t>
            </a:r>
            <a:r>
              <a:rPr lang="en-US" altLang="zh-CN" sz="1600"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2017 IEEE Symposium on Security and Privacy (SP)</a:t>
            </a:r>
            <a:r>
              <a:rPr lang="en-US" altLang="zh-CN"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(pp. 3-18). IEEE.</a:t>
            </a:r>
            <a:endParaRPr lang="zh-CN" altLang="en-US"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advTm="1678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6D1C1C-F2A7-8FE2-71BE-C7E23DCAF4AC}"/>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8.3 </a:t>
            </a:r>
            <a:r>
              <a:rPr lang="zh-CN" altLang="en-US" sz="3600" noProof="1">
                <a:latin typeface="黑体" panose="02010609060101010101" pitchFamily="49" charset="-122"/>
                <a:ea typeface="黑体" panose="02010609060101010101" pitchFamily="49" charset="-122"/>
                <a:sym typeface="+mn-ea"/>
              </a:rPr>
              <a:t>联邦学习中的安全挑战</a:t>
            </a:r>
            <a:endParaRPr lang="zh-CN" altLang="en-US" sz="3600" dirty="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67615DB3-D4B6-0930-3BD5-A8DDA99D18B4}"/>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75780" name="TextBox 49">
            <a:extLst>
              <a:ext uri="{FF2B5EF4-FFF2-40B4-BE49-F238E27FC236}">
                <a16:creationId xmlns:a16="http://schemas.microsoft.com/office/drawing/2014/main" id="{77FF812F-972D-A4EC-72B0-B27B63919256}"/>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8.3.9 </a:t>
            </a:r>
            <a:r>
              <a:rPr lang="zh-CN" altLang="en-US" sz="2400" b="1">
                <a:latin typeface="黑体" panose="02010609060101010101" pitchFamily="49" charset="-122"/>
                <a:ea typeface="黑体" panose="02010609060101010101" pitchFamily="49" charset="-122"/>
              </a:rPr>
              <a:t>安全挑战问题总结</a:t>
            </a:r>
          </a:p>
        </p:txBody>
      </p:sp>
      <p:sp>
        <p:nvSpPr>
          <p:cNvPr id="75781" name="文本框 14">
            <a:extLst>
              <a:ext uri="{FF2B5EF4-FFF2-40B4-BE49-F238E27FC236}">
                <a16:creationId xmlns:a16="http://schemas.microsoft.com/office/drawing/2014/main" id="{EAA27CA5-4FE1-F70D-33FA-BB0C5C8454A7}"/>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75782" name="灯片编号占位符 11">
            <a:extLst>
              <a:ext uri="{FF2B5EF4-FFF2-40B4-BE49-F238E27FC236}">
                <a16:creationId xmlns:a16="http://schemas.microsoft.com/office/drawing/2014/main" id="{B04A7BC9-9FE6-3B22-550D-9B210300EBA3}"/>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4EAAA8A-4058-4084-A9D2-944EB88B91BC}" type="slidenum">
              <a:rPr lang="zh-CN" altLang="en-US" sz="1800">
                <a:latin typeface="Calibri" panose="020F0502020204030204" pitchFamily="34" charset="0"/>
                <a:ea typeface="宋体" panose="02010600030101010101" pitchFamily="2" charset="-122"/>
              </a:rPr>
              <a:pPr>
                <a:spcBef>
                  <a:spcPct val="0"/>
                </a:spcBef>
                <a:buFontTx/>
                <a:buNone/>
              </a:pPr>
              <a:t>35</a:t>
            </a:fld>
            <a:endParaRPr lang="zh-CN" altLang="en-US" sz="1800">
              <a:latin typeface="Calibri" panose="020F0502020204030204" pitchFamily="34" charset="0"/>
              <a:ea typeface="宋体" panose="02010600030101010101" pitchFamily="2" charset="-122"/>
            </a:endParaRPr>
          </a:p>
        </p:txBody>
      </p:sp>
      <p:sp>
        <p:nvSpPr>
          <p:cNvPr id="4" name="文本框 3">
            <a:extLst>
              <a:ext uri="{FF2B5EF4-FFF2-40B4-BE49-F238E27FC236}">
                <a16:creationId xmlns:a16="http://schemas.microsoft.com/office/drawing/2014/main" id="{99B8EE1C-2E2F-1A21-7FAB-9596FFDF6B93}"/>
              </a:ext>
            </a:extLst>
          </p:cNvPr>
          <p:cNvSpPr txBox="1"/>
          <p:nvPr/>
        </p:nvSpPr>
        <p:spPr>
          <a:xfrm>
            <a:off x="536575" y="1585913"/>
            <a:ext cx="7756525" cy="4438650"/>
          </a:xfrm>
          <a:prstGeom prst="rect">
            <a:avLst/>
          </a:prstGeom>
          <a:noFill/>
        </p:spPr>
        <p:txBody>
          <a:bodyPr>
            <a:spAutoFit/>
          </a:bodyPr>
          <a:lstStyle/>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恶意参与者的合谋攻击问题</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聚合器与参与者的合谋攻击</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半可信聚合器的反向推理攻击、不可信聚合器聚合执行权限设定</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参与者动态加入与退出问题</a:t>
            </a:r>
            <a:endParaRPr lang="en-US" altLang="zh-CN" sz="2400" dirty="0">
              <a:latin typeface="宋体" panose="02010600030101010101" pitchFamily="2" charset="-122"/>
            </a:endParaRPr>
          </a:p>
          <a:p>
            <a:pPr>
              <a:lnSpc>
                <a:spcPct val="150000"/>
              </a:lnSpc>
              <a:defRPr/>
            </a:pPr>
            <a:r>
              <a:rPr lang="en-US" altLang="zh-CN" sz="2400" dirty="0">
                <a:latin typeface="宋体" panose="02010600030101010101" pitchFamily="2" charset="-122"/>
              </a:rPr>
              <a:t>More</a:t>
            </a:r>
            <a:r>
              <a:rPr lang="zh-CN" altLang="en-US" sz="2400" dirty="0">
                <a:latin typeface="宋体" panose="02010600030101010101" pitchFamily="2" charset="-122"/>
              </a:rPr>
              <a:t>：</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信道安全问题（信道认证与加密）</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defRPr/>
            </a:pPr>
            <a:r>
              <a:rPr lang="zh-CN" altLang="en-US" sz="2400" dirty="0">
                <a:latin typeface="宋体" panose="02010600030101010101" pitchFamily="2" charset="-122"/>
              </a:rPr>
              <a:t>鼓励高质量参与者参与的激励机制设定</a:t>
            </a:r>
            <a:endParaRPr lang="en-US" altLang="zh-CN" sz="2400" dirty="0">
              <a:latin typeface="宋体" panose="02010600030101010101" pitchFamily="2" charset="-122"/>
            </a:endParaRPr>
          </a:p>
        </p:txBody>
      </p:sp>
    </p:spTree>
  </p:cSld>
  <p:clrMapOvr>
    <a:masterClrMapping/>
  </p:clrMapOvr>
  <p:transition advTm="1678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B1FD0D8-CC63-AB15-5B50-8254C422BED9}"/>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第八章  </a:t>
            </a:r>
            <a:r>
              <a:rPr lang="zh-CN" altLang="en-US" sz="4000" b="1" dirty="0">
                <a:latin typeface="黑体" panose="02010609060101010101" pitchFamily="49" charset="-122"/>
                <a:ea typeface="黑体" panose="02010609060101010101" pitchFamily="49" charset="-122"/>
                <a:sym typeface="+mn-ea"/>
              </a:rPr>
              <a:t>联邦学习与无线网络安全</a:t>
            </a:r>
            <a:endParaRPr lang="zh-CN" altLang="en-US" sz="4000" dirty="0">
              <a:latin typeface="黑体" panose="02010609060101010101" pitchFamily="49" charset="-122"/>
              <a:ea typeface="黑体" panose="02010609060101010101" pitchFamily="49" charset="-122"/>
            </a:endParaRPr>
          </a:p>
        </p:txBody>
      </p:sp>
      <p:grpSp>
        <p:nvGrpSpPr>
          <p:cNvPr id="11267" name="组合 1">
            <a:extLst>
              <a:ext uri="{FF2B5EF4-FFF2-40B4-BE49-F238E27FC236}">
                <a16:creationId xmlns:a16="http://schemas.microsoft.com/office/drawing/2014/main" id="{9CD2B9B9-0BDD-4D51-C076-BE4A2C1E71F6}"/>
              </a:ext>
            </a:extLst>
          </p:cNvPr>
          <p:cNvGrpSpPr>
            <a:grpSpLocks/>
          </p:cNvGrpSpPr>
          <p:nvPr/>
        </p:nvGrpSpPr>
        <p:grpSpPr bwMode="auto">
          <a:xfrm>
            <a:off x="2286000" y="2132856"/>
            <a:ext cx="4857750" cy="1044575"/>
            <a:chOff x="2286000" y="2889056"/>
            <a:chExt cx="4858355" cy="1044000"/>
          </a:xfrm>
        </p:grpSpPr>
        <p:sp>
          <p:nvSpPr>
            <p:cNvPr id="7" name="AutoShape 66">
              <a:extLst>
                <a:ext uri="{FF2B5EF4-FFF2-40B4-BE49-F238E27FC236}">
                  <a16:creationId xmlns:a16="http://schemas.microsoft.com/office/drawing/2014/main" id="{E4F12DB6-5B3D-4AE4-C237-A2C907F45EB6}"/>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8" name="AutoShape 67">
              <a:extLst>
                <a:ext uri="{FF2B5EF4-FFF2-40B4-BE49-F238E27FC236}">
                  <a16:creationId xmlns:a16="http://schemas.microsoft.com/office/drawing/2014/main" id="{EE8612F6-68EF-F91B-B904-074A7E9B9AE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9" name="Text Box 68">
              <a:extLst>
                <a:ext uri="{FF2B5EF4-FFF2-40B4-BE49-F238E27FC236}">
                  <a16:creationId xmlns:a16="http://schemas.microsoft.com/office/drawing/2014/main" id="{5DBBFBA4-4966-96AA-0B7A-6B2092DAB808}"/>
                </a:ext>
              </a:extLst>
            </p:cNvPr>
            <p:cNvSpPr txBox="1">
              <a:spLocks noChangeArrowheads="1"/>
            </p:cNvSpPr>
            <p:nvPr/>
          </p:nvSpPr>
          <p:spPr bwMode="gray">
            <a:xfrm>
              <a:off x="3235295" y="3184257"/>
              <a:ext cx="3909060" cy="521683"/>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联邦学习与分布式学习</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10" name="Text Box 69">
              <a:extLst>
                <a:ext uri="{FF2B5EF4-FFF2-40B4-BE49-F238E27FC236}">
                  <a16:creationId xmlns:a16="http://schemas.microsoft.com/office/drawing/2014/main" id="{33D337E7-5072-70ED-93F4-DB5F76474337}"/>
                </a:ext>
              </a:extLst>
            </p:cNvPr>
            <p:cNvSpPr txBox="1">
              <a:spLocks noChangeArrowheads="1"/>
            </p:cNvSpPr>
            <p:nvPr/>
          </p:nvSpPr>
          <p:spPr bwMode="gray">
            <a:xfrm>
              <a:off x="2504442"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8.2</a:t>
              </a:r>
            </a:p>
          </p:txBody>
        </p:sp>
      </p:grpSp>
      <p:grpSp>
        <p:nvGrpSpPr>
          <p:cNvPr id="11268" name="组合 1">
            <a:extLst>
              <a:ext uri="{FF2B5EF4-FFF2-40B4-BE49-F238E27FC236}">
                <a16:creationId xmlns:a16="http://schemas.microsoft.com/office/drawing/2014/main" id="{30B684D8-B38F-878E-9AFD-26B9C4FC8AC3}"/>
              </a:ext>
            </a:extLst>
          </p:cNvPr>
          <p:cNvGrpSpPr>
            <a:grpSpLocks/>
          </p:cNvGrpSpPr>
          <p:nvPr/>
        </p:nvGrpSpPr>
        <p:grpSpPr bwMode="auto">
          <a:xfrm>
            <a:off x="2260600" y="3284984"/>
            <a:ext cx="4845050" cy="1044575"/>
            <a:chOff x="2284079" y="3105913"/>
            <a:chExt cx="4845636" cy="1044000"/>
          </a:xfrm>
        </p:grpSpPr>
        <p:sp>
          <p:nvSpPr>
            <p:cNvPr id="17" name="AutoShape 66">
              <a:extLst>
                <a:ext uri="{FF2B5EF4-FFF2-40B4-BE49-F238E27FC236}">
                  <a16:creationId xmlns:a16="http://schemas.microsoft.com/office/drawing/2014/main" id="{EEDACE6F-102C-1E94-0772-13915F3A7BB6}"/>
                </a:ext>
              </a:extLst>
            </p:cNvPr>
            <p:cNvSpPr>
              <a:spLocks noChangeArrowheads="1"/>
            </p:cNvSpPr>
            <p:nvPr/>
          </p:nvSpPr>
          <p:spPr bwMode="gray">
            <a:xfrm>
              <a:off x="2759670" y="3258143"/>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a:extLst>
                <a:ext uri="{FF2B5EF4-FFF2-40B4-BE49-F238E27FC236}">
                  <a16:creationId xmlns:a16="http://schemas.microsoft.com/office/drawing/2014/main" id="{2460064B-9002-0F39-5220-53BE1B38DC49}"/>
                </a:ext>
              </a:extLst>
            </p:cNvPr>
            <p:cNvSpPr>
              <a:spLocks noChangeAspect="1" noChangeArrowheads="1"/>
            </p:cNvSpPr>
            <p:nvPr/>
          </p:nvSpPr>
          <p:spPr bwMode="gray">
            <a:xfrm>
              <a:off x="2284079" y="3105913"/>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a:extLst>
                <a:ext uri="{FF2B5EF4-FFF2-40B4-BE49-F238E27FC236}">
                  <a16:creationId xmlns:a16="http://schemas.microsoft.com/office/drawing/2014/main" id="{0F7D9BBF-0891-B637-3FFA-C7851E88302F}"/>
                </a:ext>
              </a:extLst>
            </p:cNvPr>
            <p:cNvSpPr txBox="1">
              <a:spLocks noChangeArrowheads="1"/>
            </p:cNvSpPr>
            <p:nvPr/>
          </p:nvSpPr>
          <p:spPr bwMode="gray">
            <a:xfrm>
              <a:off x="3220655" y="3390362"/>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联邦学习中的安全挑战</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0" name="Text Box 69">
              <a:extLst>
                <a:ext uri="{FF2B5EF4-FFF2-40B4-BE49-F238E27FC236}">
                  <a16:creationId xmlns:a16="http://schemas.microsoft.com/office/drawing/2014/main" id="{4096BA85-2CBC-94DC-FEC9-0D6197804025}"/>
                </a:ext>
              </a:extLst>
            </p:cNvPr>
            <p:cNvSpPr txBox="1">
              <a:spLocks noChangeArrowheads="1"/>
            </p:cNvSpPr>
            <p:nvPr/>
          </p:nvSpPr>
          <p:spPr bwMode="gray">
            <a:xfrm>
              <a:off x="2504442" y="3423439"/>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8.3</a:t>
              </a:r>
            </a:p>
          </p:txBody>
        </p:sp>
      </p:grpSp>
      <p:grpSp>
        <p:nvGrpSpPr>
          <p:cNvPr id="11269" name="组合 1">
            <a:extLst>
              <a:ext uri="{FF2B5EF4-FFF2-40B4-BE49-F238E27FC236}">
                <a16:creationId xmlns:a16="http://schemas.microsoft.com/office/drawing/2014/main" id="{177CCE6F-B374-0950-A453-000ABC822E84}"/>
              </a:ext>
            </a:extLst>
          </p:cNvPr>
          <p:cNvGrpSpPr>
            <a:grpSpLocks/>
          </p:cNvGrpSpPr>
          <p:nvPr/>
        </p:nvGrpSpPr>
        <p:grpSpPr bwMode="auto">
          <a:xfrm>
            <a:off x="2282825" y="996727"/>
            <a:ext cx="4702175" cy="1044575"/>
            <a:chOff x="2307007" y="2847032"/>
            <a:chExt cx="4703393" cy="1044000"/>
          </a:xfrm>
        </p:grpSpPr>
        <p:sp>
          <p:nvSpPr>
            <p:cNvPr id="22" name="AutoShape 66">
              <a:extLst>
                <a:ext uri="{FF2B5EF4-FFF2-40B4-BE49-F238E27FC236}">
                  <a16:creationId xmlns:a16="http://schemas.microsoft.com/office/drawing/2014/main" id="{305CC957-E2E4-099F-013E-2E718A57D4AA}"/>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a:extLst>
                <a:ext uri="{FF2B5EF4-FFF2-40B4-BE49-F238E27FC236}">
                  <a16:creationId xmlns:a16="http://schemas.microsoft.com/office/drawing/2014/main" id="{2DD43AF7-C832-0963-25CC-5F61C5786D3B}"/>
                </a:ext>
              </a:extLst>
            </p:cNvPr>
            <p:cNvSpPr>
              <a:spLocks noChangeAspect="1" noChangeArrowheads="1"/>
            </p:cNvSpPr>
            <p:nvPr/>
          </p:nvSpPr>
          <p:spPr bwMode="gray">
            <a:xfrm>
              <a:off x="2307007" y="2847032"/>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a:extLst>
                <a:ext uri="{FF2B5EF4-FFF2-40B4-BE49-F238E27FC236}">
                  <a16:creationId xmlns:a16="http://schemas.microsoft.com/office/drawing/2014/main" id="{4F5950AF-4715-0B35-33E5-29BA468E0A0B}"/>
                </a:ext>
              </a:extLst>
            </p:cNvPr>
            <p:cNvSpPr txBox="1">
              <a:spLocks noChangeArrowheads="1"/>
            </p:cNvSpPr>
            <p:nvPr/>
          </p:nvSpPr>
          <p:spPr bwMode="gray">
            <a:xfrm>
              <a:off x="2557195" y="3126074"/>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联邦学习背景</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5" name="Text Box 69">
              <a:extLst>
                <a:ext uri="{FF2B5EF4-FFF2-40B4-BE49-F238E27FC236}">
                  <a16:creationId xmlns:a16="http://schemas.microsoft.com/office/drawing/2014/main" id="{D0A4FC4A-A4B1-BA5E-8F6F-43DEB70AC46C}"/>
                </a:ext>
              </a:extLst>
            </p:cNvPr>
            <p:cNvSpPr txBox="1">
              <a:spLocks noChangeArrowheads="1"/>
            </p:cNvSpPr>
            <p:nvPr/>
          </p:nvSpPr>
          <p:spPr bwMode="gray">
            <a:xfrm>
              <a:off x="2504442" y="3178974"/>
              <a:ext cx="612732"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8.1</a:t>
              </a:r>
            </a:p>
          </p:txBody>
        </p:sp>
      </p:grpSp>
      <p:grpSp>
        <p:nvGrpSpPr>
          <p:cNvPr id="11270" name="组合 1">
            <a:extLst>
              <a:ext uri="{FF2B5EF4-FFF2-40B4-BE49-F238E27FC236}">
                <a16:creationId xmlns:a16="http://schemas.microsoft.com/office/drawing/2014/main" id="{7216ED9B-4C74-76A6-2EEA-7851F62A3328}"/>
              </a:ext>
            </a:extLst>
          </p:cNvPr>
          <p:cNvGrpSpPr>
            <a:grpSpLocks/>
          </p:cNvGrpSpPr>
          <p:nvPr/>
        </p:nvGrpSpPr>
        <p:grpSpPr bwMode="auto">
          <a:xfrm>
            <a:off x="2314575" y="4437112"/>
            <a:ext cx="4724400" cy="1044575"/>
            <a:chOff x="2339795" y="2889056"/>
            <a:chExt cx="4724400" cy="1044000"/>
          </a:xfrm>
        </p:grpSpPr>
        <p:sp>
          <p:nvSpPr>
            <p:cNvPr id="27" name="AutoShape 66">
              <a:extLst>
                <a:ext uri="{FF2B5EF4-FFF2-40B4-BE49-F238E27FC236}">
                  <a16:creationId xmlns:a16="http://schemas.microsoft.com/office/drawing/2014/main" id="{F0787717-1E34-9182-C173-8B2CA070624F}"/>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28" name="AutoShape 67">
              <a:extLst>
                <a:ext uri="{FF2B5EF4-FFF2-40B4-BE49-F238E27FC236}">
                  <a16:creationId xmlns:a16="http://schemas.microsoft.com/office/drawing/2014/main" id="{D4773CB2-577B-70FA-4B8D-1F9E09731996}"/>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29" name="Text Box 68">
              <a:extLst>
                <a:ext uri="{FF2B5EF4-FFF2-40B4-BE49-F238E27FC236}">
                  <a16:creationId xmlns:a16="http://schemas.microsoft.com/office/drawing/2014/main" id="{C759B781-C933-0F55-203C-9E13A4B91025}"/>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rgbClr val="FFFF00"/>
                  </a:solidFill>
                  <a:effectLst>
                    <a:outerShdw blurRad="38100" dist="38100" dir="2700000" algn="tl">
                      <a:srgbClr val="000000">
                        <a:alpha val="43137"/>
                      </a:srgbClr>
                    </a:outerShdw>
                  </a:effectLst>
                  <a:sym typeface="+mn-ea"/>
                </a:rPr>
                <a:t>隐私保护技术与方案</a:t>
              </a:r>
              <a:endParaRPr lang="zh-CN" altLang="zh-CN" sz="2800" b="1" dirty="0">
                <a:solidFill>
                  <a:srgbClr val="FFFF00"/>
                </a:solidFill>
                <a:effectLst>
                  <a:outerShdw blurRad="38100" dist="38100" dir="2700000" algn="tl">
                    <a:srgbClr val="000000">
                      <a:alpha val="43137"/>
                    </a:srgbClr>
                  </a:outerShdw>
                </a:effectLst>
                <a:latin typeface="Arial" panose="020B0604020202020204" pitchFamily="34" charset="0"/>
                <a:sym typeface="+mn-ea"/>
              </a:endParaRPr>
            </a:p>
          </p:txBody>
        </p:sp>
        <p:sp>
          <p:nvSpPr>
            <p:cNvPr id="30" name="Text Box 69">
              <a:extLst>
                <a:ext uri="{FF2B5EF4-FFF2-40B4-BE49-F238E27FC236}">
                  <a16:creationId xmlns:a16="http://schemas.microsoft.com/office/drawing/2014/main" id="{E26E7293-AC2E-C959-2C03-595FADD93FDE}"/>
                </a:ext>
              </a:extLst>
            </p:cNvPr>
            <p:cNvSpPr txBox="1">
              <a:spLocks noChangeArrowheads="1"/>
            </p:cNvSpPr>
            <p:nvPr/>
          </p:nvSpPr>
          <p:spPr bwMode="gray">
            <a:xfrm>
              <a:off x="2558237"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8.4</a:t>
              </a:r>
            </a:p>
          </p:txBody>
        </p:sp>
      </p:grpSp>
      <p:sp>
        <p:nvSpPr>
          <p:cNvPr id="11271" name="灯片编号占位符 11">
            <a:extLst>
              <a:ext uri="{FF2B5EF4-FFF2-40B4-BE49-F238E27FC236}">
                <a16:creationId xmlns:a16="http://schemas.microsoft.com/office/drawing/2014/main" id="{D6F82B22-604A-FFBF-C578-50D59D8B3D8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92C75A-10E0-44D4-B733-EF626BAFA0D9}" type="slidenum">
              <a:rPr lang="zh-CN" altLang="en-US" sz="1800">
                <a:latin typeface="Calibri" panose="020F0502020204030204" pitchFamily="34" charset="0"/>
                <a:ea typeface="宋体" panose="02010600030101010101" pitchFamily="2" charset="-122"/>
              </a:rPr>
              <a:pPr>
                <a:spcBef>
                  <a:spcPct val="0"/>
                </a:spcBef>
                <a:buFontTx/>
                <a:buNone/>
              </a:pPr>
              <a:t>36</a:t>
            </a:fld>
            <a:endParaRPr lang="zh-CN" altLang="en-US" sz="1800">
              <a:latin typeface="Calibri" panose="020F0502020204030204" pitchFamily="34" charset="0"/>
              <a:ea typeface="宋体" panose="02010600030101010101" pitchFamily="2" charset="-122"/>
            </a:endParaRPr>
          </a:p>
        </p:txBody>
      </p:sp>
      <p:grpSp>
        <p:nvGrpSpPr>
          <p:cNvPr id="2" name="组合 1">
            <a:extLst>
              <a:ext uri="{FF2B5EF4-FFF2-40B4-BE49-F238E27FC236}">
                <a16:creationId xmlns:a16="http://schemas.microsoft.com/office/drawing/2014/main" id="{A056861D-D54D-94BD-A545-516E7CE29B21}"/>
              </a:ext>
            </a:extLst>
          </p:cNvPr>
          <p:cNvGrpSpPr>
            <a:grpSpLocks/>
          </p:cNvGrpSpPr>
          <p:nvPr/>
        </p:nvGrpSpPr>
        <p:grpSpPr bwMode="auto">
          <a:xfrm>
            <a:off x="2339752" y="5552777"/>
            <a:ext cx="4724400" cy="1044575"/>
            <a:chOff x="2339795" y="2889056"/>
            <a:chExt cx="4724400" cy="1044000"/>
          </a:xfrm>
        </p:grpSpPr>
        <p:sp>
          <p:nvSpPr>
            <p:cNvPr id="3" name="AutoShape 66">
              <a:extLst>
                <a:ext uri="{FF2B5EF4-FFF2-40B4-BE49-F238E27FC236}">
                  <a16:creationId xmlns:a16="http://schemas.microsoft.com/office/drawing/2014/main" id="{9D016798-0529-6B4A-221E-E75ECB983641}"/>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 name="AutoShape 67">
              <a:extLst>
                <a:ext uri="{FF2B5EF4-FFF2-40B4-BE49-F238E27FC236}">
                  <a16:creationId xmlns:a16="http://schemas.microsoft.com/office/drawing/2014/main" id="{A7809459-E17B-F266-ADE6-4756BAF4DD3E}"/>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5" name="Text Box 68">
              <a:extLst>
                <a:ext uri="{FF2B5EF4-FFF2-40B4-BE49-F238E27FC236}">
                  <a16:creationId xmlns:a16="http://schemas.microsoft.com/office/drawing/2014/main" id="{07073534-7EB9-FEAC-4805-9BC0E8E5073D}"/>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latin typeface="Arial" panose="020B0604020202020204" pitchFamily="34" charset="0"/>
                  <a:sym typeface="+mn-ea"/>
                </a:rPr>
                <a:t>无线网络中应用案例</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6" name="Text Box 69">
              <a:extLst>
                <a:ext uri="{FF2B5EF4-FFF2-40B4-BE49-F238E27FC236}">
                  <a16:creationId xmlns:a16="http://schemas.microsoft.com/office/drawing/2014/main" id="{AF47634B-BD1E-9DD6-3E26-74574D613189}"/>
                </a:ext>
              </a:extLst>
            </p:cNvPr>
            <p:cNvSpPr txBox="1">
              <a:spLocks noChangeArrowheads="1"/>
            </p:cNvSpPr>
            <p:nvPr/>
          </p:nvSpPr>
          <p:spPr bwMode="gray">
            <a:xfrm>
              <a:off x="2558278" y="3178974"/>
              <a:ext cx="612668"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8.5</a:t>
              </a:r>
            </a:p>
          </p:txBody>
        </p:sp>
      </p:grpSp>
    </p:spTree>
    <p:extLst>
      <p:ext uri="{BB962C8B-B14F-4D97-AF65-F5344CB8AC3E}">
        <p14:creationId xmlns:p14="http://schemas.microsoft.com/office/powerpoint/2010/main" val="358176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D76FA6E-746D-1ACF-43B6-F2C08E1F5BA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8776E31E-B59B-AC3D-0374-AD0DEE896F42}"/>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77828" name="TextBox 49">
            <a:extLst>
              <a:ext uri="{FF2B5EF4-FFF2-40B4-BE49-F238E27FC236}">
                <a16:creationId xmlns:a16="http://schemas.microsoft.com/office/drawing/2014/main" id="{4568FE08-9567-8B66-4566-FBDFF2409AA1}"/>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8.4.1 </a:t>
            </a:r>
            <a:r>
              <a:rPr lang="zh-CN" altLang="en-US" sz="2400" b="1">
                <a:latin typeface="黑体" panose="02010609060101010101" pitchFamily="49" charset="-122"/>
                <a:ea typeface="黑体" panose="02010609060101010101" pitchFamily="49" charset="-122"/>
              </a:rPr>
              <a:t>隐私保护</a:t>
            </a:r>
          </a:p>
        </p:txBody>
      </p:sp>
      <p:sp>
        <p:nvSpPr>
          <p:cNvPr id="220" name=" 220">
            <a:extLst>
              <a:ext uri="{FF2B5EF4-FFF2-40B4-BE49-F238E27FC236}">
                <a16:creationId xmlns:a16="http://schemas.microsoft.com/office/drawing/2014/main" id="{D990BBA2-A6E3-A778-8AB6-62CF20C5F640}"/>
              </a:ext>
            </a:extLst>
          </p:cNvPr>
          <p:cNvSpPr/>
          <p:nvPr/>
        </p:nvSpPr>
        <p:spPr>
          <a:xfrm>
            <a:off x="107950" y="1633538"/>
            <a:ext cx="2886075" cy="454025"/>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 typeface="Arial" panose="020B0604020202020204" pitchFamily="34" charset="0"/>
              <a:buNone/>
              <a:defRPr/>
            </a:pPr>
            <a:endParaRPr lang="zh-CN" altLang="en-US" noProof="1">
              <a:solidFill>
                <a:srgbClr val="FFFFFF"/>
              </a:solidFill>
            </a:endParaRPr>
          </a:p>
        </p:txBody>
      </p:sp>
      <p:sp>
        <p:nvSpPr>
          <p:cNvPr id="77830" name="文本框 3">
            <a:extLst>
              <a:ext uri="{FF2B5EF4-FFF2-40B4-BE49-F238E27FC236}">
                <a16:creationId xmlns:a16="http://schemas.microsoft.com/office/drawing/2014/main" id="{A53D0F9A-1C95-D4F3-4497-3543ED397F94}"/>
              </a:ext>
            </a:extLst>
          </p:cNvPr>
          <p:cNvSpPr txBox="1">
            <a:spLocks noChangeArrowheads="1"/>
          </p:cNvSpPr>
          <p:nvPr/>
        </p:nvSpPr>
        <p:spPr bwMode="auto">
          <a:xfrm>
            <a:off x="107950" y="1660525"/>
            <a:ext cx="2749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000">
                <a:solidFill>
                  <a:schemeClr val="bg1"/>
                </a:solidFill>
                <a:latin typeface="宋体" panose="02010600030101010101" pitchFamily="2" charset="-122"/>
                <a:ea typeface="宋体" panose="02010600030101010101" pitchFamily="2" charset="-122"/>
              </a:rPr>
              <a:t>联邦学习中的隐私保护</a:t>
            </a:r>
            <a:endParaRPr lang="zh-CN" altLang="zh-CN" sz="2000">
              <a:solidFill>
                <a:schemeClr val="bg1"/>
              </a:solidFill>
              <a:latin typeface="宋体" panose="02010600030101010101" pitchFamily="2" charset="-122"/>
              <a:ea typeface="宋体" panose="02010600030101010101" pitchFamily="2" charset="-122"/>
            </a:endParaRPr>
          </a:p>
        </p:txBody>
      </p:sp>
      <p:sp>
        <p:nvSpPr>
          <p:cNvPr id="77831" name="灯片编号占位符 11">
            <a:extLst>
              <a:ext uri="{FF2B5EF4-FFF2-40B4-BE49-F238E27FC236}">
                <a16:creationId xmlns:a16="http://schemas.microsoft.com/office/drawing/2014/main" id="{39E346FB-53A4-9E1B-F828-AC043678D8AE}"/>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F1D9239-6720-4FF9-A23F-83C9CD58FB3F}" type="slidenum">
              <a:rPr lang="zh-CN" altLang="en-US" sz="1800">
                <a:latin typeface="Calibri" panose="020F0502020204030204" pitchFamily="34" charset="0"/>
                <a:ea typeface="宋体" panose="02010600030101010101" pitchFamily="2" charset="-122"/>
              </a:rPr>
              <a:pPr>
                <a:spcBef>
                  <a:spcPct val="0"/>
                </a:spcBef>
                <a:buFontTx/>
                <a:buNone/>
              </a:pPr>
              <a:t>37</a:t>
            </a:fld>
            <a:endParaRPr lang="zh-CN" altLang="en-US" sz="1800">
              <a:latin typeface="Calibri" panose="020F0502020204030204" pitchFamily="34" charset="0"/>
              <a:ea typeface="宋体" panose="02010600030101010101" pitchFamily="2" charset="-122"/>
            </a:endParaRPr>
          </a:p>
        </p:txBody>
      </p:sp>
      <p:sp>
        <p:nvSpPr>
          <p:cNvPr id="77832" name="文本框 2">
            <a:extLst>
              <a:ext uri="{FF2B5EF4-FFF2-40B4-BE49-F238E27FC236}">
                <a16:creationId xmlns:a16="http://schemas.microsoft.com/office/drawing/2014/main" id="{1F9EFC19-B7CE-C02B-B3AE-2FEADC49E676}"/>
              </a:ext>
            </a:extLst>
          </p:cNvPr>
          <p:cNvSpPr txBox="1">
            <a:spLocks noChangeArrowheads="1"/>
          </p:cNvSpPr>
          <p:nvPr/>
        </p:nvSpPr>
        <p:spPr bwMode="auto">
          <a:xfrm>
            <a:off x="144463" y="2370138"/>
            <a:ext cx="8797925"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宋体" panose="02010600030101010101" pitchFamily="2" charset="-122"/>
              </a:rPr>
              <a:t>    在联邦学习中，用户的隐私是重中之重。为了保护用户隐私，防止联邦学习应用被恶意方攻击，已采用多种技术来增强联邦学习的安全性，一般采用差分隐私、同态加密或二者结合。</a:t>
            </a:r>
            <a:endParaRPr lang="en-US" altLang="zh-CN" sz="2000" dirty="0">
              <a:latin typeface="宋体" panose="02010600030101010101" pitchFamily="2" charset="-122"/>
            </a:endParaRPr>
          </a:p>
        </p:txBody>
      </p:sp>
      <p:sp>
        <p:nvSpPr>
          <p:cNvPr id="5" name="文本框 4">
            <a:extLst>
              <a:ext uri="{FF2B5EF4-FFF2-40B4-BE49-F238E27FC236}">
                <a16:creationId xmlns:a16="http://schemas.microsoft.com/office/drawing/2014/main" id="{F50BB774-1051-8BF5-8866-FEB76B8ECDDA}"/>
              </a:ext>
            </a:extLst>
          </p:cNvPr>
          <p:cNvSpPr txBox="1">
            <a:spLocks noRot="1" noChangeAspect="1" noMove="1" noResize="1" noEditPoints="1" noAdjustHandles="1" noChangeArrowheads="1" noChangeShapeType="1" noTextEdit="1"/>
          </p:cNvSpPr>
          <p:nvPr/>
        </p:nvSpPr>
        <p:spPr>
          <a:xfrm>
            <a:off x="137680" y="4228782"/>
            <a:ext cx="8868640" cy="1648143"/>
          </a:xfrm>
          <a:prstGeom prst="rect">
            <a:avLst/>
          </a:prstGeom>
          <a:blipFill>
            <a:blip r:embed="rId3"/>
            <a:stretch>
              <a:fillRect l="-757" r="-757" b="-2963"/>
            </a:stretch>
          </a:blipFill>
        </p:spPr>
        <p:txBody>
          <a:bodyPr/>
          <a:lstStyle/>
          <a:p>
            <a:r>
              <a:rPr lang="zh-CN" altLang="en-US">
                <a:noFill/>
              </a:rPr>
              <a:t> </a:t>
            </a:r>
          </a:p>
        </p:txBody>
      </p:sp>
    </p:spTree>
  </p:cSld>
  <p:clrMapOvr>
    <a:masterClrMapping/>
  </p:clrMapOvr>
  <p:transition advTm="16782"/>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1A6E1D-3435-DAED-7D6E-CD6AC890580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37D31F21-9704-07C1-78CD-17AC1DDD04D9}"/>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81924" name="TextBox 49">
            <a:extLst>
              <a:ext uri="{FF2B5EF4-FFF2-40B4-BE49-F238E27FC236}">
                <a16:creationId xmlns:a16="http://schemas.microsoft.com/office/drawing/2014/main" id="{BD0CAA48-EB56-3B6F-F678-7F6A933B877D}"/>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8.4.2 </a:t>
            </a:r>
            <a:r>
              <a:rPr lang="zh-CN" altLang="en-US" sz="2400" b="1">
                <a:latin typeface="黑体" panose="02010609060101010101" pitchFamily="49" charset="-122"/>
                <a:ea typeface="黑体" panose="02010609060101010101" pitchFamily="49" charset="-122"/>
              </a:rPr>
              <a:t>隐私保护</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如何采用密码技术</a:t>
            </a:r>
          </a:p>
        </p:txBody>
      </p:sp>
      <p:sp>
        <p:nvSpPr>
          <p:cNvPr id="81925" name="灯片编号占位符 11">
            <a:extLst>
              <a:ext uri="{FF2B5EF4-FFF2-40B4-BE49-F238E27FC236}">
                <a16:creationId xmlns:a16="http://schemas.microsoft.com/office/drawing/2014/main" id="{847A92F0-FDF7-C241-87B1-0FA1B98093F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20119A1-89E3-4A08-9126-2135661DF734}" type="slidenum">
              <a:rPr lang="zh-CN" altLang="en-US" sz="1800">
                <a:latin typeface="Calibri" panose="020F0502020204030204" pitchFamily="34" charset="0"/>
                <a:ea typeface="宋体" panose="02010600030101010101" pitchFamily="2" charset="-122"/>
              </a:rPr>
              <a:pPr>
                <a:spcBef>
                  <a:spcPct val="0"/>
                </a:spcBef>
                <a:buFontTx/>
                <a:buNone/>
              </a:pPr>
              <a:t>38</a:t>
            </a:fld>
            <a:endParaRPr lang="zh-CN" altLang="en-US" sz="1800">
              <a:latin typeface="Calibri" panose="020F0502020204030204" pitchFamily="34" charset="0"/>
              <a:ea typeface="宋体" panose="02010600030101010101" pitchFamily="2" charset="-122"/>
            </a:endParaRPr>
          </a:p>
        </p:txBody>
      </p:sp>
      <p:pic>
        <p:nvPicPr>
          <p:cNvPr id="81926" name="图片 1">
            <a:extLst>
              <a:ext uri="{FF2B5EF4-FFF2-40B4-BE49-F238E27FC236}">
                <a16:creationId xmlns:a16="http://schemas.microsoft.com/office/drawing/2014/main" id="{05FAF1F8-0E82-057C-4E62-F619802BD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730375"/>
            <a:ext cx="405288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170220FB-1F6A-0DD2-1B26-885607131B10}"/>
              </a:ext>
            </a:extLst>
          </p:cNvPr>
          <p:cNvSpPr txBox="1">
            <a:spLocks noRot="1" noChangeAspect="1" noMove="1" noResize="1" noEditPoints="1" noAdjustHandles="1" noChangeArrowheads="1" noChangeShapeType="1" noTextEdit="1"/>
          </p:cNvSpPr>
          <p:nvPr/>
        </p:nvSpPr>
        <p:spPr>
          <a:xfrm>
            <a:off x="4318169" y="1810005"/>
            <a:ext cx="4825831" cy="4363567"/>
          </a:xfrm>
          <a:prstGeom prst="rect">
            <a:avLst/>
          </a:prstGeom>
          <a:blipFill>
            <a:blip r:embed="rId4"/>
            <a:stretch>
              <a:fillRect l="-1010" r="-1010" b="-1257"/>
            </a:stretch>
          </a:blipFill>
        </p:spPr>
        <p:txBody>
          <a:bodyPr/>
          <a:lstStyle/>
          <a:p>
            <a:r>
              <a:rPr lang="zh-CN" altLang="en-US">
                <a:noFill/>
              </a:rPr>
              <a:t> </a:t>
            </a:r>
          </a:p>
        </p:txBody>
      </p:sp>
    </p:spTree>
  </p:cSld>
  <p:clrMapOvr>
    <a:masterClrMapping/>
  </p:clrMapOvr>
  <p:transition advTm="16782"/>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1451812-7646-9D06-0404-1995334CB06A}"/>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83971" name="Text Box 3">
            <a:extLst>
              <a:ext uri="{FF2B5EF4-FFF2-40B4-BE49-F238E27FC236}">
                <a16:creationId xmlns:a16="http://schemas.microsoft.com/office/drawing/2014/main" id="{B5C89DDD-3755-270F-A9DE-238FCFC1CE24}"/>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83972" name="TextBox 49">
            <a:extLst>
              <a:ext uri="{FF2B5EF4-FFF2-40B4-BE49-F238E27FC236}">
                <a16:creationId xmlns:a16="http://schemas.microsoft.com/office/drawing/2014/main" id="{466AD4DC-7D54-BCFE-53FE-3664F27FEC0B}"/>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8.4.3 </a:t>
            </a:r>
            <a:r>
              <a:rPr lang="zh-CN" altLang="en-US" sz="2400" b="1">
                <a:latin typeface="黑体" panose="02010609060101010101" pitchFamily="49" charset="-122"/>
                <a:ea typeface="黑体" panose="02010609060101010101" pitchFamily="49" charset="-122"/>
              </a:rPr>
              <a:t>隐私保护下的技术工具</a:t>
            </a:r>
          </a:p>
        </p:txBody>
      </p:sp>
      <p:sp>
        <p:nvSpPr>
          <p:cNvPr id="83973" name="灯片编号占位符 11">
            <a:extLst>
              <a:ext uri="{FF2B5EF4-FFF2-40B4-BE49-F238E27FC236}">
                <a16:creationId xmlns:a16="http://schemas.microsoft.com/office/drawing/2014/main" id="{D681758F-CD99-6C1D-3F5C-338691AF4307}"/>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A840167-7BE1-45F0-BAAE-6A89BE4C29E3}" type="slidenum">
              <a:rPr lang="zh-CN" altLang="en-US" sz="1800">
                <a:latin typeface="Calibri" panose="020F0502020204030204" pitchFamily="34" charset="0"/>
                <a:ea typeface="宋体" panose="02010600030101010101" pitchFamily="2" charset="-122"/>
              </a:rPr>
              <a:pPr>
                <a:spcBef>
                  <a:spcPct val="0"/>
                </a:spcBef>
                <a:buFontTx/>
                <a:buNone/>
              </a:pPr>
              <a:t>39</a:t>
            </a:fld>
            <a:endParaRPr lang="zh-CN" altLang="en-US" sz="1800">
              <a:latin typeface="Calibri" panose="020F0502020204030204" pitchFamily="34" charset="0"/>
              <a:ea typeface="宋体" panose="02010600030101010101" pitchFamily="2" charset="-122"/>
            </a:endParaRPr>
          </a:p>
        </p:txBody>
      </p:sp>
      <p:sp>
        <p:nvSpPr>
          <p:cNvPr id="4" name="文本框 3">
            <a:extLst>
              <a:ext uri="{FF2B5EF4-FFF2-40B4-BE49-F238E27FC236}">
                <a16:creationId xmlns:a16="http://schemas.microsoft.com/office/drawing/2014/main" id="{49CF4EDF-9037-F3AF-5AB2-64B6DDB86849}"/>
              </a:ext>
            </a:extLst>
          </p:cNvPr>
          <p:cNvSpPr txBox="1"/>
          <p:nvPr/>
        </p:nvSpPr>
        <p:spPr>
          <a:xfrm>
            <a:off x="468313" y="1730375"/>
            <a:ext cx="8234362" cy="2222500"/>
          </a:xfrm>
          <a:prstGeom prst="rect">
            <a:avLst/>
          </a:prstGeom>
          <a:noFill/>
        </p:spPr>
        <p:txBody>
          <a:bodyPr>
            <a:spAutoFit/>
          </a:bodyPr>
          <a:lstStyle/>
          <a:p>
            <a:pPr>
              <a:lnSpc>
                <a:spcPct val="150000"/>
              </a:lnSpc>
              <a:defRPr/>
            </a:pPr>
            <a:r>
              <a:rPr lang="zh-CN" altLang="en-US" sz="2400" dirty="0">
                <a:latin typeface="宋体" panose="02010600030101010101" pitchFamily="2" charset="-122"/>
              </a:rPr>
              <a:t>联邦学习中常见的隐私保护技术有以下几种</a:t>
            </a:r>
            <a:endParaRPr lang="en-US" altLang="zh-CN" sz="2400" dirty="0">
              <a:latin typeface="宋体" panose="02010600030101010101" pitchFamily="2" charset="-122"/>
            </a:endParaRPr>
          </a:p>
          <a:p>
            <a:pPr marL="285750" indent="-285750">
              <a:lnSpc>
                <a:spcPct val="150000"/>
              </a:lnSpc>
              <a:buFont typeface="Arial" panose="020B0604020202020204" pitchFamily="34" charset="0"/>
              <a:buChar char="•"/>
              <a:defRPr/>
            </a:pPr>
            <a:r>
              <a:rPr lang="zh-CN" altLang="en-US" sz="2400" b="1" dirty="0">
                <a:latin typeface="宋体" panose="02010600030101010101" pitchFamily="2" charset="-122"/>
              </a:rPr>
              <a:t>多方安全计算 </a:t>
            </a:r>
            <a:r>
              <a:rPr lang="en-US" altLang="zh-CN" sz="2400" dirty="0">
                <a:latin typeface="宋体" panose="02010600030101010101" pitchFamily="2" charset="-122"/>
                <a:cs typeface="Times New Roman" panose="02020603050405020304" pitchFamily="18" charset="0"/>
              </a:rPr>
              <a:t>Secure Multi-party Computation (MPC)</a:t>
            </a:r>
            <a:r>
              <a:rPr lang="zh-CN" altLang="en-US" sz="2400" dirty="0">
                <a:latin typeface="宋体" panose="02010600030101010101" pitchFamily="2" charset="-122"/>
                <a:cs typeface="Times New Roman" panose="02020603050405020304" pitchFamily="18" charset="0"/>
              </a:rPr>
              <a:t>如借助</a:t>
            </a:r>
            <a:r>
              <a:rPr lang="zh-CN" altLang="en-US" sz="2400" b="1" dirty="0">
                <a:latin typeface="宋体" panose="02010600030101010101" pitchFamily="2" charset="-122"/>
              </a:rPr>
              <a:t>同态加密 </a:t>
            </a:r>
            <a:r>
              <a:rPr lang="en-US" altLang="zh-CN" sz="2400" dirty="0">
                <a:latin typeface="宋体" panose="02010600030101010101" pitchFamily="2" charset="-122"/>
                <a:cs typeface="Times New Roman" panose="02020603050405020304" pitchFamily="18" charset="0"/>
              </a:rPr>
              <a:t>Homomorphic Encryption (HE)</a:t>
            </a:r>
          </a:p>
          <a:p>
            <a:pPr marL="285750" indent="-285750">
              <a:lnSpc>
                <a:spcPct val="150000"/>
              </a:lnSpc>
              <a:buFont typeface="Arial" panose="020B0604020202020204" pitchFamily="34" charset="0"/>
              <a:buChar char="•"/>
              <a:defRPr/>
            </a:pPr>
            <a:r>
              <a:rPr lang="zh-CN" altLang="en-US" sz="2400" b="1" dirty="0">
                <a:latin typeface="宋体" panose="02010600030101010101" pitchFamily="2" charset="-122"/>
              </a:rPr>
              <a:t>差分隐私 </a:t>
            </a:r>
            <a:r>
              <a:rPr lang="en-US" altLang="zh-CN" sz="2400" dirty="0">
                <a:latin typeface="宋体" panose="02010600030101010101" pitchFamily="2" charset="-122"/>
                <a:cs typeface="Times New Roman" panose="02020603050405020304" pitchFamily="18" charset="0"/>
              </a:rPr>
              <a:t>Differential Privacy (DP)</a:t>
            </a:r>
          </a:p>
        </p:txBody>
      </p:sp>
    </p:spTree>
  </p:cSld>
  <p:clrMapOvr>
    <a:masterClrMapping/>
  </p:clrMapOvr>
  <p:transition advTm="1678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A12A748-9618-D983-86EB-0E641C20FFDC}"/>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8CB5E91D-18DA-2146-C8AC-FF437312FFB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14340" name="TextBox 49">
            <a:extLst>
              <a:ext uri="{FF2B5EF4-FFF2-40B4-BE49-F238E27FC236}">
                <a16:creationId xmlns:a16="http://schemas.microsoft.com/office/drawing/2014/main" id="{67122554-73AA-DF7F-9EB7-0BFB76452D5F}"/>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8.1.2 </a:t>
            </a:r>
            <a:r>
              <a:rPr lang="zh-CN" altLang="en-US" sz="2400" b="1">
                <a:latin typeface="黑体" panose="02010609060101010101" pitchFamily="49" charset="-122"/>
                <a:ea typeface="黑体" panose="02010609060101010101" pitchFamily="49" charset="-122"/>
              </a:rPr>
              <a:t>背景</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机器学习现状</a:t>
            </a:r>
          </a:p>
        </p:txBody>
      </p:sp>
      <p:sp>
        <p:nvSpPr>
          <p:cNvPr id="14341" name="灯片编号占位符 11">
            <a:extLst>
              <a:ext uri="{FF2B5EF4-FFF2-40B4-BE49-F238E27FC236}">
                <a16:creationId xmlns:a16="http://schemas.microsoft.com/office/drawing/2014/main" id="{6976544C-74D2-6938-CD48-0890869779F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1435D575-6821-4F5A-B414-071B03CDF2BA}" type="slidenum">
              <a:rPr lang="zh-CN" altLang="en-US" sz="1800">
                <a:latin typeface="Calibri" panose="020F0502020204030204" pitchFamily="34" charset="0"/>
                <a:ea typeface="宋体" panose="02010600030101010101" pitchFamily="2" charset="-122"/>
              </a:rPr>
              <a:pPr>
                <a:spcBef>
                  <a:spcPct val="0"/>
                </a:spcBef>
                <a:buFontTx/>
                <a:buNone/>
              </a:pPr>
              <a:t>4</a:t>
            </a:fld>
            <a:endParaRPr lang="zh-CN" altLang="en-US" sz="1800">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82B21CE0-513E-2861-74DF-FAB0F0337FC8}"/>
              </a:ext>
            </a:extLst>
          </p:cNvPr>
          <p:cNvSpPr txBox="1"/>
          <p:nvPr/>
        </p:nvSpPr>
        <p:spPr>
          <a:xfrm>
            <a:off x="171450" y="1462088"/>
            <a:ext cx="8834438" cy="2222500"/>
          </a:xfrm>
          <a:prstGeom prst="rect">
            <a:avLst/>
          </a:prstGeom>
          <a:noFill/>
        </p:spPr>
        <p:txBody>
          <a:bodyPr>
            <a:spAutoFit/>
          </a:bodyPr>
          <a:lstStyle/>
          <a:p>
            <a:pPr>
              <a:lnSpc>
                <a:spcPct val="150000"/>
              </a:lnSpc>
              <a:defRPr/>
            </a:pPr>
            <a:r>
              <a:rPr lang="zh-CN" altLang="en-US" sz="2400" b="1" dirty="0">
                <a:latin typeface="宋体" panose="02010600030101010101" pitchFamily="2" charset="-122"/>
              </a:rPr>
              <a:t>数据孤岛问题</a:t>
            </a:r>
            <a:endParaRPr lang="en-US" altLang="zh-CN" sz="2400" dirty="0">
              <a:latin typeface="宋体" panose="02010600030101010101" pitchFamily="2" charset="-122"/>
            </a:endParaRPr>
          </a:p>
          <a:p>
            <a:pPr marL="285750" indent="-285750">
              <a:lnSpc>
                <a:spcPct val="135000"/>
              </a:lnSpc>
              <a:spcBef>
                <a:spcPts val="600"/>
              </a:spcBef>
              <a:buFont typeface="Arial" panose="020B0604020202020204" pitchFamily="34" charset="0"/>
              <a:buChar char="•"/>
              <a:defRPr/>
            </a:pPr>
            <a:r>
              <a:rPr lang="zh-CN" altLang="en-US" sz="2400" dirty="0">
                <a:latin typeface="宋体" panose="02010600030101010101" pitchFamily="2" charset="-122"/>
              </a:rPr>
              <a:t>由于</a:t>
            </a:r>
            <a:r>
              <a:rPr lang="zh-CN" altLang="en-US" sz="2400" b="1" dirty="0">
                <a:latin typeface="宋体" panose="02010600030101010101" pitchFamily="2" charset="-122"/>
              </a:rPr>
              <a:t>行业竞争、隐私安全、行政手续复杂</a:t>
            </a:r>
            <a:r>
              <a:rPr lang="zh-CN" altLang="en-US" sz="2400" dirty="0">
                <a:latin typeface="宋体" panose="02010600030101010101" pitchFamily="2" charset="-122"/>
              </a:rPr>
              <a:t>等问题，在大多数行业中，数据以孤岛形式存在</a:t>
            </a:r>
            <a:r>
              <a:rPr lang="zh-CN" altLang="en-US" sz="2400" b="1" dirty="0">
                <a:latin typeface="宋体" panose="02010600030101010101" pitchFamily="2" charset="-122"/>
              </a:rPr>
              <a:t>。</a:t>
            </a:r>
            <a:endParaRPr lang="en-US" altLang="zh-CN" sz="2400" dirty="0">
              <a:latin typeface="宋体" panose="02010600030101010101" pitchFamily="2" charset="-122"/>
            </a:endParaRPr>
          </a:p>
          <a:p>
            <a:pPr marL="342900" indent="-342900">
              <a:lnSpc>
                <a:spcPct val="135000"/>
              </a:lnSpc>
              <a:spcBef>
                <a:spcPts val="600"/>
              </a:spcBef>
              <a:buFont typeface="Arial" panose="020B0604020202020204" pitchFamily="34" charset="0"/>
              <a:buChar char="•"/>
              <a:defRPr/>
            </a:pPr>
            <a:r>
              <a:rPr lang="zh-CN" altLang="en-US" sz="2400" dirty="0">
                <a:latin typeface="宋体" panose="02010600030101010101" pitchFamily="2" charset="-122"/>
              </a:rPr>
              <a:t>实现数据整合面临着重重阻力，或者说所需的成本是巨大的。</a:t>
            </a:r>
            <a:endParaRPr lang="en-US" altLang="zh-CN" sz="2400" dirty="0">
              <a:latin typeface="宋体" panose="02010600030101010101" pitchFamily="2" charset="-122"/>
            </a:endParaRPr>
          </a:p>
        </p:txBody>
      </p:sp>
      <p:sp>
        <p:nvSpPr>
          <p:cNvPr id="5" name="文本框 4">
            <a:extLst>
              <a:ext uri="{FF2B5EF4-FFF2-40B4-BE49-F238E27FC236}">
                <a16:creationId xmlns:a16="http://schemas.microsoft.com/office/drawing/2014/main" id="{9228D0CC-C5CF-7E0E-C554-1980673513D9}"/>
              </a:ext>
            </a:extLst>
          </p:cNvPr>
          <p:cNvSpPr txBox="1"/>
          <p:nvPr/>
        </p:nvSpPr>
        <p:spPr>
          <a:xfrm>
            <a:off x="171450" y="4103688"/>
            <a:ext cx="8994775" cy="2765425"/>
          </a:xfrm>
          <a:prstGeom prst="rect">
            <a:avLst/>
          </a:prstGeom>
          <a:noFill/>
        </p:spPr>
        <p:txBody>
          <a:bodyPr>
            <a:spAutoFit/>
          </a:bodyPr>
          <a:lstStyle/>
          <a:p>
            <a:pPr>
              <a:lnSpc>
                <a:spcPct val="125000"/>
              </a:lnSpc>
              <a:defRPr/>
            </a:pPr>
            <a:r>
              <a:rPr lang="zh-CN" altLang="en-US" sz="2400" b="1" dirty="0">
                <a:latin typeface="宋体" panose="02010600030101010101" pitchFamily="2" charset="-122"/>
              </a:rPr>
              <a:t>数据孤岛分类</a:t>
            </a:r>
            <a:endParaRPr lang="en-US" altLang="zh-CN" sz="2400" b="1" dirty="0">
              <a:latin typeface="宋体" panose="02010600030101010101" pitchFamily="2" charset="-122"/>
            </a:endParaRPr>
          </a:p>
          <a:p>
            <a:pPr marL="457200" indent="-457200">
              <a:lnSpc>
                <a:spcPct val="125000"/>
              </a:lnSpc>
              <a:buFont typeface="Arial" panose="020B0604020202020204" pitchFamily="34" charset="0"/>
              <a:buChar char="•"/>
              <a:defRPr/>
            </a:pPr>
            <a:r>
              <a:rPr lang="zh-CN" altLang="en-US" sz="2400" b="1" dirty="0">
                <a:latin typeface="宋体" panose="02010600030101010101" pitchFamily="2" charset="-122"/>
              </a:rPr>
              <a:t>逻辑性数据孤岛：</a:t>
            </a:r>
            <a:r>
              <a:rPr lang="zh-CN" altLang="en-US" sz="2400" dirty="0">
                <a:latin typeface="宋体" panose="02010600030101010101" pitchFamily="2" charset="-122"/>
              </a:rPr>
              <a:t>不同部门站在自己角度定义数据，使得相同数据被赋予不同含义。</a:t>
            </a:r>
          </a:p>
          <a:p>
            <a:pPr marL="457200" indent="-457200">
              <a:lnSpc>
                <a:spcPct val="125000"/>
              </a:lnSpc>
              <a:buFont typeface="Arial" panose="020B0604020202020204" pitchFamily="34" charset="0"/>
              <a:buChar char="•"/>
              <a:defRPr/>
            </a:pPr>
            <a:r>
              <a:rPr lang="zh-CN" altLang="en-US" sz="2400" b="1" dirty="0">
                <a:latin typeface="宋体" panose="02010600030101010101" pitchFamily="2" charset="-122"/>
              </a:rPr>
              <a:t>物理性数据孤岛：</a:t>
            </a:r>
            <a:r>
              <a:rPr lang="zh-CN" altLang="en-US" sz="2400" dirty="0">
                <a:latin typeface="宋体" panose="02010600030101010101" pitchFamily="2" charset="-122"/>
              </a:rPr>
              <a:t>数据在不同部门相互独立存储，独立维护，彼此间相互孤立。</a:t>
            </a:r>
            <a:endParaRPr lang="en-US" altLang="zh-CN" sz="2400" dirty="0">
              <a:latin typeface="宋体" panose="02010600030101010101" pitchFamily="2" charset="-122"/>
            </a:endParaRPr>
          </a:p>
          <a:p>
            <a:pPr>
              <a:lnSpc>
                <a:spcPct val="125000"/>
              </a:lnSpc>
              <a:defRPr/>
            </a:pPr>
            <a:endParaRPr lang="zh-CN" altLang="en-US" sz="2200" dirty="0">
              <a:latin typeface="宋体" panose="02010600030101010101" pitchFamily="2" charset="-122"/>
            </a:endParaRPr>
          </a:p>
        </p:txBody>
      </p:sp>
    </p:spTree>
  </p:cSld>
  <p:clrMapOvr>
    <a:masterClrMapping/>
  </p:clrMapOvr>
  <p:transition advTm="167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F8CA98-5F2D-0B2C-AE53-BDB09454798E}"/>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88067" name="Text Box 3">
            <a:extLst>
              <a:ext uri="{FF2B5EF4-FFF2-40B4-BE49-F238E27FC236}">
                <a16:creationId xmlns:a16="http://schemas.microsoft.com/office/drawing/2014/main" id="{A1DE3039-D276-C364-C043-EC0B1AC297C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88068" name="TextBox 49">
            <a:extLst>
              <a:ext uri="{FF2B5EF4-FFF2-40B4-BE49-F238E27FC236}">
                <a16:creationId xmlns:a16="http://schemas.microsoft.com/office/drawing/2014/main" id="{FC828B1D-A9DF-2DB3-F49D-0817D0A4C18B}"/>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8.4.4 </a:t>
            </a:r>
            <a:r>
              <a:rPr lang="zh-CN" altLang="en-US" sz="2400" b="1" dirty="0">
                <a:latin typeface="黑体" panose="02010609060101010101" pitchFamily="49" charset="-122"/>
                <a:ea typeface="黑体" panose="02010609060101010101" pitchFamily="49" charset="-122"/>
              </a:rPr>
              <a:t>同态加密</a:t>
            </a:r>
          </a:p>
        </p:txBody>
      </p:sp>
      <p:sp>
        <p:nvSpPr>
          <p:cNvPr id="88069" name="灯片编号占位符 11">
            <a:extLst>
              <a:ext uri="{FF2B5EF4-FFF2-40B4-BE49-F238E27FC236}">
                <a16:creationId xmlns:a16="http://schemas.microsoft.com/office/drawing/2014/main" id="{7E4ED962-EB12-D76A-46FC-DE7FD931714B}"/>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7B2A75B-F43E-4CC5-B292-0A85F8F23835}" type="slidenum">
              <a:rPr lang="zh-CN" altLang="en-US" sz="1800">
                <a:latin typeface="Calibri" panose="020F0502020204030204" pitchFamily="34" charset="0"/>
                <a:ea typeface="宋体" panose="02010600030101010101" pitchFamily="2" charset="-122"/>
              </a:rPr>
              <a:pPr>
                <a:spcBef>
                  <a:spcPct val="0"/>
                </a:spcBef>
                <a:buFontTx/>
                <a:buNone/>
              </a:pPr>
              <a:t>40</a:t>
            </a:fld>
            <a:endParaRPr lang="zh-CN" altLang="en-US" sz="1800">
              <a:latin typeface="Calibri" panose="020F0502020204030204" pitchFamily="34" charset="0"/>
              <a:ea typeface="宋体" panose="02010600030101010101" pitchFamily="2" charset="-122"/>
            </a:endParaRPr>
          </a:p>
        </p:txBody>
      </p:sp>
      <p:sp>
        <p:nvSpPr>
          <p:cNvPr id="88070" name="文本框 2">
            <a:extLst>
              <a:ext uri="{FF2B5EF4-FFF2-40B4-BE49-F238E27FC236}">
                <a16:creationId xmlns:a16="http://schemas.microsoft.com/office/drawing/2014/main" id="{23DE03AF-FB3E-3CE6-E44E-A30D2601693D}"/>
              </a:ext>
            </a:extLst>
          </p:cNvPr>
          <p:cNvSpPr txBox="1">
            <a:spLocks noChangeArrowheads="1"/>
          </p:cNvSpPr>
          <p:nvPr/>
        </p:nvSpPr>
        <p:spPr bwMode="auto">
          <a:xfrm>
            <a:off x="104775" y="1700213"/>
            <a:ext cx="8812213"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Font typeface="Arial" panose="020B0604020202020204" pitchFamily="34" charset="0"/>
              <a:buChar char="•"/>
            </a:pPr>
            <a:r>
              <a:rPr lang="zh-CN" altLang="en-US" sz="2000">
                <a:latin typeface="宋体" panose="02010600030101010101" pitchFamily="2" charset="-122"/>
              </a:rPr>
              <a:t>同态加密（</a:t>
            </a:r>
            <a:r>
              <a:rPr lang="en-US" altLang="zh-CN" sz="2000">
                <a:latin typeface="宋体" panose="02010600030101010101" pitchFamily="2" charset="-122"/>
              </a:rPr>
              <a:t>Homomorphic encryption</a:t>
            </a:r>
            <a:r>
              <a:rPr lang="zh-CN" altLang="en-US" sz="2000">
                <a:latin typeface="宋体" panose="02010600030101010101" pitchFamily="2" charset="-122"/>
              </a:rPr>
              <a:t>）是一种加密形式，它允许人们对密文进行特定形式的代数运算得到仍然是加密的结果，将其解密所得到的结果与对明文进行同样的运算结果一样。</a:t>
            </a:r>
            <a:endParaRPr lang="en-US" altLang="zh-CN" sz="2000">
              <a:latin typeface="宋体" panose="02010600030101010101" pitchFamily="2" charset="-122"/>
            </a:endParaRPr>
          </a:p>
          <a:p>
            <a:pPr>
              <a:lnSpc>
                <a:spcPct val="125000"/>
              </a:lnSpc>
              <a:buFont typeface="Arial" panose="020B0604020202020204" pitchFamily="34" charset="0"/>
              <a:buChar char="•"/>
            </a:pPr>
            <a:r>
              <a:rPr lang="zh-CN" altLang="en-US" sz="2000">
                <a:latin typeface="宋体" panose="02010600030101010101" pitchFamily="2" charset="-122"/>
              </a:rPr>
              <a:t>在联邦学习过程中，也可以采用同态加密的方法，通过加密机制下的参数交换来保护用户数据隐私。</a:t>
            </a:r>
          </a:p>
        </p:txBody>
      </p:sp>
      <p:grpSp>
        <p:nvGrpSpPr>
          <p:cNvPr id="88071" name="组合 5">
            <a:extLst>
              <a:ext uri="{FF2B5EF4-FFF2-40B4-BE49-F238E27FC236}">
                <a16:creationId xmlns:a16="http://schemas.microsoft.com/office/drawing/2014/main" id="{E47062BC-E235-4BDB-E174-830E3D4EDBD7}"/>
              </a:ext>
            </a:extLst>
          </p:cNvPr>
          <p:cNvGrpSpPr>
            <a:grpSpLocks/>
          </p:cNvGrpSpPr>
          <p:nvPr/>
        </p:nvGrpSpPr>
        <p:grpSpPr bwMode="auto">
          <a:xfrm>
            <a:off x="1700213" y="3695700"/>
            <a:ext cx="5621337" cy="2995613"/>
            <a:chOff x="2656241" y="3333750"/>
            <a:chExt cx="6346118" cy="3381376"/>
          </a:xfrm>
        </p:grpSpPr>
        <p:grpSp>
          <p:nvGrpSpPr>
            <p:cNvPr id="88079" name="组合 6">
              <a:extLst>
                <a:ext uri="{FF2B5EF4-FFF2-40B4-BE49-F238E27FC236}">
                  <a16:creationId xmlns:a16="http://schemas.microsoft.com/office/drawing/2014/main" id="{B3A053DA-07E3-5BCC-9A49-E092BEF6F0DE}"/>
                </a:ext>
              </a:extLst>
            </p:cNvPr>
            <p:cNvGrpSpPr>
              <a:grpSpLocks/>
            </p:cNvGrpSpPr>
            <p:nvPr/>
          </p:nvGrpSpPr>
          <p:grpSpPr bwMode="auto">
            <a:xfrm>
              <a:off x="2656241" y="3333750"/>
              <a:ext cx="6346118" cy="3381376"/>
              <a:chOff x="5678934" y="1797854"/>
              <a:chExt cx="6346118" cy="3381376"/>
            </a:xfrm>
          </p:grpSpPr>
          <p:grpSp>
            <p:nvGrpSpPr>
              <p:cNvPr id="88081" name="组合 8">
                <a:extLst>
                  <a:ext uri="{FF2B5EF4-FFF2-40B4-BE49-F238E27FC236}">
                    <a16:creationId xmlns:a16="http://schemas.microsoft.com/office/drawing/2014/main" id="{3FC2346B-17D1-7A8B-211D-6866F88522E9}"/>
                  </a:ext>
                </a:extLst>
              </p:cNvPr>
              <p:cNvGrpSpPr>
                <a:grpSpLocks/>
              </p:cNvGrpSpPr>
              <p:nvPr/>
            </p:nvGrpSpPr>
            <p:grpSpPr bwMode="auto">
              <a:xfrm>
                <a:off x="5875833" y="1797854"/>
                <a:ext cx="6149219" cy="3381376"/>
                <a:chOff x="5902036" y="2851150"/>
                <a:chExt cx="6149219" cy="3381376"/>
              </a:xfrm>
            </p:grpSpPr>
            <p:pic>
              <p:nvPicPr>
                <p:cNvPr id="88084" name="Picture 2">
                  <a:extLst>
                    <a:ext uri="{FF2B5EF4-FFF2-40B4-BE49-F238E27FC236}">
                      <a16:creationId xmlns:a16="http://schemas.microsoft.com/office/drawing/2014/main" id="{38BA518A-DA29-3F5C-B147-50D7FD1DA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73" b="12639"/>
                <a:stretch>
                  <a:fillRect/>
                </a:stretch>
              </p:blipFill>
              <p:spPr bwMode="auto">
                <a:xfrm>
                  <a:off x="5902036" y="2851150"/>
                  <a:ext cx="6149219" cy="338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5" name="文本框 13">
                  <a:extLst>
                    <a:ext uri="{FF2B5EF4-FFF2-40B4-BE49-F238E27FC236}">
                      <a16:creationId xmlns:a16="http://schemas.microsoft.com/office/drawing/2014/main" id="{E7E769BC-1C61-EEB6-E72C-0BE1793E15BF}"/>
                    </a:ext>
                  </a:extLst>
                </p:cNvPr>
                <p:cNvSpPr txBox="1">
                  <a:spLocks noChangeArrowheads="1"/>
                </p:cNvSpPr>
                <p:nvPr/>
              </p:nvSpPr>
              <p:spPr bwMode="auto">
                <a:xfrm>
                  <a:off x="7106407" y="2947781"/>
                  <a:ext cx="1056494" cy="29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b="1">
                      <a:latin typeface="宋体" panose="02010600030101010101" pitchFamily="2" charset="-122"/>
                    </a:rPr>
                    <a:t>聚合器</a:t>
                  </a:r>
                </a:p>
              </p:txBody>
            </p:sp>
            <p:sp>
              <p:nvSpPr>
                <p:cNvPr id="88086" name="文本框 14">
                  <a:extLst>
                    <a:ext uri="{FF2B5EF4-FFF2-40B4-BE49-F238E27FC236}">
                      <a16:creationId xmlns:a16="http://schemas.microsoft.com/office/drawing/2014/main" id="{91383000-6F22-E62B-7AAC-F75616E6E011}"/>
                    </a:ext>
                  </a:extLst>
                </p:cNvPr>
                <p:cNvSpPr txBox="1">
                  <a:spLocks noChangeArrowheads="1"/>
                </p:cNvSpPr>
                <p:nvPr/>
              </p:nvSpPr>
              <p:spPr bwMode="auto">
                <a:xfrm>
                  <a:off x="6078984" y="5860709"/>
                  <a:ext cx="1056494" cy="29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b="1">
                      <a:latin typeface="宋体" panose="02010600030101010101" pitchFamily="2" charset="-122"/>
                    </a:rPr>
                    <a:t>参与方</a:t>
                  </a:r>
                  <a:r>
                    <a:rPr kumimoji="1" lang="en-US" altLang="zh-CN" sz="1400" b="1">
                      <a:latin typeface="宋体" panose="02010600030101010101" pitchFamily="2" charset="-122"/>
                    </a:rPr>
                    <a:t>1</a:t>
                  </a:r>
                  <a:endParaRPr kumimoji="1" lang="zh-CN" altLang="en-US" sz="1400" b="1">
                    <a:latin typeface="宋体" panose="02010600030101010101" pitchFamily="2" charset="-122"/>
                  </a:endParaRPr>
                </a:p>
              </p:txBody>
            </p:sp>
            <p:sp>
              <p:nvSpPr>
                <p:cNvPr id="88087" name="文本框 15">
                  <a:extLst>
                    <a:ext uri="{FF2B5EF4-FFF2-40B4-BE49-F238E27FC236}">
                      <a16:creationId xmlns:a16="http://schemas.microsoft.com/office/drawing/2014/main" id="{031462FC-D0E8-4D3D-5A5E-418D9F2E6F3A}"/>
                    </a:ext>
                  </a:extLst>
                </p:cNvPr>
                <p:cNvSpPr txBox="1">
                  <a:spLocks noChangeArrowheads="1"/>
                </p:cNvSpPr>
                <p:nvPr/>
              </p:nvSpPr>
              <p:spPr bwMode="auto">
                <a:xfrm>
                  <a:off x="7817916" y="5860709"/>
                  <a:ext cx="1056494" cy="29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b="1">
                      <a:latin typeface="宋体" panose="02010600030101010101" pitchFamily="2" charset="-122"/>
                    </a:rPr>
                    <a:t>参与方</a:t>
                  </a:r>
                  <a:r>
                    <a:rPr kumimoji="1" lang="en-US" altLang="zh-CN" sz="1400" b="1">
                      <a:latin typeface="宋体" panose="02010600030101010101" pitchFamily="2" charset="-122"/>
                    </a:rPr>
                    <a:t>2</a:t>
                  </a:r>
                  <a:endParaRPr kumimoji="1" lang="zh-CN" altLang="en-US" sz="1400" b="1">
                    <a:latin typeface="宋体" panose="02010600030101010101" pitchFamily="2" charset="-122"/>
                  </a:endParaRPr>
                </a:p>
              </p:txBody>
            </p:sp>
            <p:sp>
              <p:nvSpPr>
                <p:cNvPr id="88088" name="文本框 16">
                  <a:extLst>
                    <a:ext uri="{FF2B5EF4-FFF2-40B4-BE49-F238E27FC236}">
                      <a16:creationId xmlns:a16="http://schemas.microsoft.com/office/drawing/2014/main" id="{1F7A66A6-312B-B5CF-CE57-8C7F10E0FE59}"/>
                    </a:ext>
                  </a:extLst>
                </p:cNvPr>
                <p:cNvSpPr txBox="1">
                  <a:spLocks noChangeArrowheads="1"/>
                </p:cNvSpPr>
                <p:nvPr/>
              </p:nvSpPr>
              <p:spPr bwMode="auto">
                <a:xfrm>
                  <a:off x="9617340" y="5860709"/>
                  <a:ext cx="1056494" cy="29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b="1">
                      <a:latin typeface="宋体" panose="02010600030101010101" pitchFamily="2" charset="-122"/>
                    </a:rPr>
                    <a:t>参与方</a:t>
                  </a:r>
                  <a:r>
                    <a:rPr kumimoji="1" lang="en-US" altLang="zh-CN" sz="1400" b="1">
                      <a:latin typeface="宋体" panose="02010600030101010101" pitchFamily="2" charset="-122"/>
                    </a:rPr>
                    <a:t>K</a:t>
                  </a:r>
                  <a:endParaRPr kumimoji="1" lang="zh-CN" altLang="en-US" sz="1400" b="1">
                    <a:latin typeface="宋体" panose="02010600030101010101" pitchFamily="2" charset="-122"/>
                  </a:endParaRPr>
                </a:p>
              </p:txBody>
            </p:sp>
            <p:pic>
              <p:nvPicPr>
                <p:cNvPr id="88089" name="图片 17">
                  <a:extLst>
                    <a:ext uri="{FF2B5EF4-FFF2-40B4-BE49-F238E27FC236}">
                      <a16:creationId xmlns:a16="http://schemas.microsoft.com/office/drawing/2014/main" id="{AEACC3EF-658A-AFDD-E096-CBC4893CF6E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812593" y="2955476"/>
                  <a:ext cx="850483" cy="56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框 9">
                <a:extLst>
                  <a:ext uri="{FF2B5EF4-FFF2-40B4-BE49-F238E27FC236}">
                    <a16:creationId xmlns:a16="http://schemas.microsoft.com/office/drawing/2014/main" id="{009DFBAE-9218-5918-A995-180A7B055336}"/>
                  </a:ext>
                </a:extLst>
              </p:cNvPr>
              <p:cNvSpPr txBox="1">
                <a:spLocks noRot="1" noChangeAspect="1" noMove="1" noResize="1" noEditPoints="1" noAdjustHandles="1" noChangeArrowheads="1" noChangeShapeType="1" noTextEdit="1"/>
              </p:cNvSpPr>
              <p:nvPr/>
            </p:nvSpPr>
            <p:spPr>
              <a:xfrm>
                <a:off x="5678934" y="2414032"/>
                <a:ext cx="1929517" cy="339608"/>
              </a:xfrm>
              <a:prstGeom prst="rect">
                <a:avLst/>
              </a:prstGeom>
              <a:blipFill>
                <a:blip r:embed="rId5"/>
                <a:stretch>
                  <a:fillRect l="-1071" b="-32653"/>
                </a:stretch>
              </a:blipFill>
            </p:spPr>
            <p:txBody>
              <a:bodyPr/>
              <a:lstStyle/>
              <a:p>
                <a:r>
                  <a:rPr lang="zh-CN" altLang="en-US">
                    <a:noFill/>
                  </a:rPr>
                  <a:t> </a:t>
                </a:r>
              </a:p>
            </p:txBody>
          </p:sp>
          <p:sp>
            <p:nvSpPr>
              <p:cNvPr id="88083" name="矩形 10">
                <a:extLst>
                  <a:ext uri="{FF2B5EF4-FFF2-40B4-BE49-F238E27FC236}">
                    <a16:creationId xmlns:a16="http://schemas.microsoft.com/office/drawing/2014/main" id="{119A98E5-9E9C-F120-3B54-5868939ECD5D}"/>
                  </a:ext>
                </a:extLst>
              </p:cNvPr>
              <p:cNvSpPr>
                <a:spLocks noChangeArrowheads="1"/>
              </p:cNvSpPr>
              <p:nvPr/>
            </p:nvSpPr>
            <p:spPr bwMode="auto">
              <a:xfrm>
                <a:off x="9989691" y="2270762"/>
                <a:ext cx="1930503" cy="370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endParaRPr kumimoji="1" lang="zh-CN" altLang="en-US">
                  <a:latin typeface="宋体" panose="02010600030101010101" pitchFamily="2" charset="-122"/>
                </a:endParaRPr>
              </a:p>
            </p:txBody>
          </p:sp>
        </p:grpSp>
        <p:sp>
          <p:nvSpPr>
            <p:cNvPr id="8" name="文本框 7">
              <a:extLst>
                <a:ext uri="{FF2B5EF4-FFF2-40B4-BE49-F238E27FC236}">
                  <a16:creationId xmlns:a16="http://schemas.microsoft.com/office/drawing/2014/main" id="{CBCE00B7-462A-6B10-9309-A2DCBE607E18}"/>
                </a:ext>
              </a:extLst>
            </p:cNvPr>
            <p:cNvSpPr txBox="1">
              <a:spLocks noRot="1" noChangeAspect="1" noMove="1" noResize="1" noEditPoints="1" noAdjustHandles="1" noChangeArrowheads="1" noChangeShapeType="1" noTextEdit="1"/>
            </p:cNvSpPr>
            <p:nvPr/>
          </p:nvSpPr>
          <p:spPr>
            <a:xfrm>
              <a:off x="3859541" y="4534876"/>
              <a:ext cx="1929517" cy="291458"/>
            </a:xfrm>
            <a:prstGeom prst="rect">
              <a:avLst/>
            </a:prstGeom>
            <a:blipFill>
              <a:blip r:embed="rId6"/>
              <a:stretch>
                <a:fillRect l="-1071" t="-7143" b="-40476"/>
              </a:stretch>
            </a:blipFill>
          </p:spPr>
          <p:txBody>
            <a:bodyPr/>
            <a:lstStyle/>
            <a:p>
              <a:r>
                <a:rPr lang="zh-CN" altLang="en-US">
                  <a:noFill/>
                </a:rPr>
                <a:t> </a:t>
              </a:r>
            </a:p>
          </p:txBody>
        </p:sp>
      </p:grpSp>
      <mc:AlternateContent xmlns:mc="http://schemas.openxmlformats.org/markup-compatibility/2006" xmlns:p14="http://schemas.microsoft.com/office/powerpoint/2010/main">
        <mc:Choice Requires="p14">
          <p:contentPart p14:bwMode="auto" r:id="rId7">
            <p14:nvContentPartPr>
              <p14:cNvPr id="19" name="墨迹 18">
                <a:extLst>
                  <a:ext uri="{FF2B5EF4-FFF2-40B4-BE49-F238E27FC236}">
                    <a16:creationId xmlns:a16="http://schemas.microsoft.com/office/drawing/2014/main" id="{29C17BE7-8EBB-1E16-8BC0-C3C17CA8E860}"/>
                  </a:ext>
                </a:extLst>
              </p14:cNvPr>
              <p14:cNvContentPartPr/>
              <p14:nvPr/>
            </p14:nvContentPartPr>
            <p14:xfrm>
              <a:off x="5361300" y="4268640"/>
              <a:ext cx="1573200" cy="571320"/>
            </p14:xfrm>
          </p:contentPart>
        </mc:Choice>
        <mc:Fallback xmlns="">
          <p:pic>
            <p:nvPicPr>
              <p:cNvPr id="19" name="墨迹 18">
                <a:extLst>
                  <a:ext uri="{FF2B5EF4-FFF2-40B4-BE49-F238E27FC236}">
                    <a16:creationId xmlns:a16="http://schemas.microsoft.com/office/drawing/2014/main" id="{29C17BE7-8EBB-1E16-8BC0-C3C17CA8E860}"/>
                  </a:ext>
                </a:extLst>
              </p:cNvPr>
              <p:cNvPicPr/>
              <p:nvPr/>
            </p:nvPicPr>
            <p:blipFill>
              <a:blip r:embed="rId8"/>
              <a:stretch>
                <a:fillRect/>
              </a:stretch>
            </p:blipFill>
            <p:spPr>
              <a:xfrm>
                <a:off x="5325308" y="4232640"/>
                <a:ext cx="1644824"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D2D360E6-069C-8551-E7E9-D504520D0F50}"/>
                  </a:ext>
                </a:extLst>
              </p14:cNvPr>
              <p14:cNvContentPartPr/>
              <p14:nvPr/>
            </p14:nvContentPartPr>
            <p14:xfrm>
              <a:off x="6936550" y="4412825"/>
              <a:ext cx="172080" cy="248760"/>
            </p14:xfrm>
          </p:contentPart>
        </mc:Choice>
        <mc:Fallback xmlns="">
          <p:pic>
            <p:nvPicPr>
              <p:cNvPr id="21" name="墨迹 20">
                <a:extLst>
                  <a:ext uri="{FF2B5EF4-FFF2-40B4-BE49-F238E27FC236}">
                    <a16:creationId xmlns:a16="http://schemas.microsoft.com/office/drawing/2014/main" id="{D2D360E6-069C-8551-E7E9-D504520D0F50}"/>
                  </a:ext>
                </a:extLst>
              </p:cNvPr>
              <p:cNvPicPr/>
              <p:nvPr/>
            </p:nvPicPr>
            <p:blipFill>
              <a:blip r:embed="rId10"/>
              <a:stretch>
                <a:fillRect/>
              </a:stretch>
            </p:blipFill>
            <p:spPr>
              <a:xfrm>
                <a:off x="6900550" y="4376825"/>
                <a:ext cx="2437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墨迹 21">
                <a:extLst>
                  <a:ext uri="{FF2B5EF4-FFF2-40B4-BE49-F238E27FC236}">
                    <a16:creationId xmlns:a16="http://schemas.microsoft.com/office/drawing/2014/main" id="{9742ACD1-0FBB-7447-0357-C5E06516F5D2}"/>
                  </a:ext>
                </a:extLst>
              </p14:cNvPr>
              <p14:cNvContentPartPr/>
              <p14:nvPr/>
            </p14:nvContentPartPr>
            <p14:xfrm>
              <a:off x="6342190" y="3894785"/>
              <a:ext cx="752400" cy="196560"/>
            </p14:xfrm>
          </p:contentPart>
        </mc:Choice>
        <mc:Fallback xmlns="">
          <p:pic>
            <p:nvPicPr>
              <p:cNvPr id="22" name="墨迹 21">
                <a:extLst>
                  <a:ext uri="{FF2B5EF4-FFF2-40B4-BE49-F238E27FC236}">
                    <a16:creationId xmlns:a16="http://schemas.microsoft.com/office/drawing/2014/main" id="{9742ACD1-0FBB-7447-0357-C5E06516F5D2}"/>
                  </a:ext>
                </a:extLst>
              </p:cNvPr>
              <p:cNvPicPr/>
              <p:nvPr/>
            </p:nvPicPr>
            <p:blipFill>
              <a:blip r:embed="rId12"/>
              <a:stretch>
                <a:fillRect/>
              </a:stretch>
            </p:blipFill>
            <p:spPr>
              <a:xfrm>
                <a:off x="6306190" y="3858785"/>
                <a:ext cx="8240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墨迹 22">
                <a:extLst>
                  <a:ext uri="{FF2B5EF4-FFF2-40B4-BE49-F238E27FC236}">
                    <a16:creationId xmlns:a16="http://schemas.microsoft.com/office/drawing/2014/main" id="{4C1FBBA0-28CB-BC3F-B8E5-07D8255FBCA9}"/>
                  </a:ext>
                </a:extLst>
              </p14:cNvPr>
              <p14:cNvContentPartPr/>
              <p14:nvPr/>
            </p14:nvContentPartPr>
            <p14:xfrm>
              <a:off x="5395680" y="3815460"/>
              <a:ext cx="1265400" cy="300240"/>
            </p14:xfrm>
          </p:contentPart>
        </mc:Choice>
        <mc:Fallback xmlns="">
          <p:pic>
            <p:nvPicPr>
              <p:cNvPr id="23" name="墨迹 22">
                <a:extLst>
                  <a:ext uri="{FF2B5EF4-FFF2-40B4-BE49-F238E27FC236}">
                    <a16:creationId xmlns:a16="http://schemas.microsoft.com/office/drawing/2014/main" id="{4C1FBBA0-28CB-BC3F-B8E5-07D8255FBCA9}"/>
                  </a:ext>
                </a:extLst>
              </p:cNvPr>
              <p:cNvPicPr/>
              <p:nvPr/>
            </p:nvPicPr>
            <p:blipFill>
              <a:blip r:embed="rId14"/>
              <a:stretch>
                <a:fillRect/>
              </a:stretch>
            </p:blipFill>
            <p:spPr>
              <a:xfrm>
                <a:off x="5359680" y="3779417"/>
                <a:ext cx="1337040" cy="37196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墨迹 23">
                <a:extLst>
                  <a:ext uri="{FF2B5EF4-FFF2-40B4-BE49-F238E27FC236}">
                    <a16:creationId xmlns:a16="http://schemas.microsoft.com/office/drawing/2014/main" id="{AF9DE998-E025-CFFA-476D-034BF01955EC}"/>
                  </a:ext>
                </a:extLst>
              </p14:cNvPr>
              <p14:cNvContentPartPr/>
              <p14:nvPr/>
            </p14:nvContentPartPr>
            <p14:xfrm>
              <a:off x="5609805" y="3884970"/>
              <a:ext cx="267120" cy="27720"/>
            </p14:xfrm>
          </p:contentPart>
        </mc:Choice>
        <mc:Fallback xmlns="">
          <p:pic>
            <p:nvPicPr>
              <p:cNvPr id="24" name="墨迹 23">
                <a:extLst>
                  <a:ext uri="{FF2B5EF4-FFF2-40B4-BE49-F238E27FC236}">
                    <a16:creationId xmlns:a16="http://schemas.microsoft.com/office/drawing/2014/main" id="{AF9DE998-E025-CFFA-476D-034BF01955EC}"/>
                  </a:ext>
                </a:extLst>
              </p:cNvPr>
              <p:cNvPicPr/>
              <p:nvPr/>
            </p:nvPicPr>
            <p:blipFill>
              <a:blip r:embed="rId16"/>
              <a:stretch>
                <a:fillRect/>
              </a:stretch>
            </p:blipFill>
            <p:spPr>
              <a:xfrm>
                <a:off x="5573805" y="3848496"/>
                <a:ext cx="338760" cy="10030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墨迹 24">
                <a:extLst>
                  <a:ext uri="{FF2B5EF4-FFF2-40B4-BE49-F238E27FC236}">
                    <a16:creationId xmlns:a16="http://schemas.microsoft.com/office/drawing/2014/main" id="{559D12E9-14B9-05E7-F2CC-ABE498663B01}"/>
                  </a:ext>
                </a:extLst>
              </p14:cNvPr>
              <p14:cNvContentPartPr/>
              <p14:nvPr/>
            </p14:nvContentPartPr>
            <p14:xfrm>
              <a:off x="7117290" y="3910283"/>
              <a:ext cx="70920" cy="766080"/>
            </p14:xfrm>
          </p:contentPart>
        </mc:Choice>
        <mc:Fallback xmlns="">
          <p:pic>
            <p:nvPicPr>
              <p:cNvPr id="25" name="墨迹 24">
                <a:extLst>
                  <a:ext uri="{FF2B5EF4-FFF2-40B4-BE49-F238E27FC236}">
                    <a16:creationId xmlns:a16="http://schemas.microsoft.com/office/drawing/2014/main" id="{559D12E9-14B9-05E7-F2CC-ABE498663B01}"/>
                  </a:ext>
                </a:extLst>
              </p:cNvPr>
              <p:cNvPicPr/>
              <p:nvPr/>
            </p:nvPicPr>
            <p:blipFill>
              <a:blip r:embed="rId18"/>
              <a:stretch>
                <a:fillRect/>
              </a:stretch>
            </p:blipFill>
            <p:spPr>
              <a:xfrm>
                <a:off x="7081290" y="3874283"/>
                <a:ext cx="142560" cy="837720"/>
              </a:xfrm>
              <a:prstGeom prst="rect">
                <a:avLst/>
              </a:prstGeom>
            </p:spPr>
          </p:pic>
        </mc:Fallback>
      </mc:AlternateContent>
      <p:sp>
        <p:nvSpPr>
          <p:cNvPr id="88078" name="文本框 25">
            <a:extLst>
              <a:ext uri="{FF2B5EF4-FFF2-40B4-BE49-F238E27FC236}">
                <a16:creationId xmlns:a16="http://schemas.microsoft.com/office/drawing/2014/main" id="{2129F4F6-FE7E-4BBB-6D36-6613C5A636A0}"/>
              </a:ext>
            </a:extLst>
          </p:cNvPr>
          <p:cNvSpPr txBox="1">
            <a:spLocks noChangeArrowheads="1"/>
          </p:cNvSpPr>
          <p:nvPr/>
        </p:nvSpPr>
        <p:spPr bwMode="auto">
          <a:xfrm>
            <a:off x="5622925" y="3929063"/>
            <a:ext cx="150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参数都是加密的</a:t>
            </a:r>
          </a:p>
        </p:txBody>
      </p:sp>
    </p:spTree>
  </p:cSld>
  <p:clrMapOvr>
    <a:masterClrMapping/>
  </p:clrMapOvr>
  <p:transition advTm="16782"/>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1F26686-A031-4340-81E7-0ABAFBD28FD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90115" name="Text Box 3">
            <a:extLst>
              <a:ext uri="{FF2B5EF4-FFF2-40B4-BE49-F238E27FC236}">
                <a16:creationId xmlns:a16="http://schemas.microsoft.com/office/drawing/2014/main" id="{56EE5CCB-12B4-62B1-E398-4B96D8070C12}"/>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0116" name="TextBox 49">
            <a:extLst>
              <a:ext uri="{FF2B5EF4-FFF2-40B4-BE49-F238E27FC236}">
                <a16:creationId xmlns:a16="http://schemas.microsoft.com/office/drawing/2014/main" id="{27DA6FD7-6188-7298-EBCA-29EB861414A3}"/>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8.4.4 </a:t>
            </a:r>
            <a:r>
              <a:rPr lang="zh-CN" altLang="en-US" sz="2400" b="1" dirty="0">
                <a:latin typeface="黑体" panose="02010609060101010101" pitchFamily="49" charset="-122"/>
                <a:ea typeface="黑体" panose="02010609060101010101" pitchFamily="49" charset="-122"/>
              </a:rPr>
              <a:t>同态加密</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Paillier</a:t>
            </a:r>
            <a:r>
              <a:rPr lang="zh-CN" altLang="en-US" sz="2400" b="1" dirty="0">
                <a:latin typeface="黑体" panose="02010609060101010101" pitchFamily="49" charset="-122"/>
                <a:ea typeface="黑体" panose="02010609060101010101" pitchFamily="49" charset="-122"/>
              </a:rPr>
              <a:t>阈值变体</a:t>
            </a:r>
          </a:p>
        </p:txBody>
      </p:sp>
      <p:sp>
        <p:nvSpPr>
          <p:cNvPr id="90117" name="灯片编号占位符 11">
            <a:extLst>
              <a:ext uri="{FF2B5EF4-FFF2-40B4-BE49-F238E27FC236}">
                <a16:creationId xmlns:a16="http://schemas.microsoft.com/office/drawing/2014/main" id="{F022AEF6-2EC1-EFFF-4A53-211AB56E3E46}"/>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3BEF4A3-0EE2-4ED1-9111-5102A749FFE9}" type="slidenum">
              <a:rPr lang="zh-CN" altLang="en-US" sz="1800">
                <a:latin typeface="Calibri" panose="020F0502020204030204" pitchFamily="34" charset="0"/>
                <a:ea typeface="宋体" panose="02010600030101010101" pitchFamily="2" charset="-122"/>
              </a:rPr>
              <a:pPr>
                <a:spcBef>
                  <a:spcPct val="0"/>
                </a:spcBef>
                <a:buFontTx/>
                <a:buNone/>
              </a:pPr>
              <a:t>41</a:t>
            </a:fld>
            <a:endParaRPr lang="zh-CN" altLang="en-US" sz="1800">
              <a:latin typeface="Calibri" panose="020F0502020204030204" pitchFamily="34" charset="0"/>
              <a:ea typeface="宋体" panose="02010600030101010101" pitchFamily="2" charset="-122"/>
            </a:endParaRPr>
          </a:p>
        </p:txBody>
      </p:sp>
      <p:pic>
        <p:nvPicPr>
          <p:cNvPr id="90118" name="图片 1">
            <a:extLst>
              <a:ext uri="{FF2B5EF4-FFF2-40B4-BE49-F238E27FC236}">
                <a16:creationId xmlns:a16="http://schemas.microsoft.com/office/drawing/2014/main" id="{CDC5F238-B74C-ED2F-8AF7-EFF784E74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152650"/>
            <a:ext cx="4560888"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3D1A301-F45E-3266-41CF-A0546188478F}"/>
              </a:ext>
            </a:extLst>
          </p:cNvPr>
          <p:cNvSpPr>
            <a:spLocks noRot="1" noChangeAspect="1" noMove="1" noResize="1" noEditPoints="1" noAdjustHandles="1" noChangeArrowheads="1" noChangeShapeType="1" noTextEdit="1"/>
          </p:cNvSpPr>
          <p:nvPr/>
        </p:nvSpPr>
        <p:spPr>
          <a:xfrm>
            <a:off x="4440392" y="4783292"/>
            <a:ext cx="4690144" cy="1093633"/>
          </a:xfrm>
          <a:prstGeom prst="rect">
            <a:avLst/>
          </a:prstGeom>
          <a:blipFill>
            <a:blip r:embed="rId4"/>
            <a:stretch>
              <a:fillRect l="-1039" t="-1117" r="-390" b="-7821"/>
            </a:stretch>
          </a:blipFill>
        </p:spPr>
        <p:txBody>
          <a:bodyPr/>
          <a:lstStyle/>
          <a:p>
            <a:r>
              <a:rPr lang="zh-CN" altLang="en-US" dirty="0">
                <a:noFill/>
              </a:rPr>
              <a:t> </a:t>
            </a:r>
          </a:p>
        </p:txBody>
      </p:sp>
      <p:sp>
        <p:nvSpPr>
          <p:cNvPr id="90120" name="文本框 7">
            <a:extLst>
              <a:ext uri="{FF2B5EF4-FFF2-40B4-BE49-F238E27FC236}">
                <a16:creationId xmlns:a16="http://schemas.microsoft.com/office/drawing/2014/main" id="{139EB89F-2D17-8533-0E22-0386A3A455C5}"/>
              </a:ext>
            </a:extLst>
          </p:cNvPr>
          <p:cNvSpPr txBox="1">
            <a:spLocks noChangeArrowheads="1"/>
          </p:cNvSpPr>
          <p:nvPr/>
        </p:nvSpPr>
        <p:spPr bwMode="auto">
          <a:xfrm>
            <a:off x="4859338" y="4086225"/>
            <a:ext cx="3384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rgbClr val="C00000"/>
                </a:solidFill>
                <a:latin typeface="宋体" panose="02010600030101010101" pitchFamily="2" charset="-122"/>
              </a:rPr>
              <a:t>本地模型为何加噪声？</a:t>
            </a:r>
            <a:endParaRPr lang="en-US" altLang="zh-CN" sz="2400" b="1">
              <a:solidFill>
                <a:srgbClr val="C00000"/>
              </a:solidFill>
              <a:latin typeface="宋体" panose="02010600030101010101" pitchFamily="2" charset="-122"/>
            </a:endParaRPr>
          </a:p>
        </p:txBody>
      </p:sp>
      <p:sp>
        <p:nvSpPr>
          <p:cNvPr id="11" name="文本框 10">
            <a:extLst>
              <a:ext uri="{FF2B5EF4-FFF2-40B4-BE49-F238E27FC236}">
                <a16:creationId xmlns:a16="http://schemas.microsoft.com/office/drawing/2014/main" id="{23B48779-AF41-9F74-9A11-61290E91C879}"/>
              </a:ext>
            </a:extLst>
          </p:cNvPr>
          <p:cNvSpPr txBox="1">
            <a:spLocks noRot="1" noChangeAspect="1" noMove="1" noResize="1" noEditPoints="1" noAdjustHandles="1" noChangeArrowheads="1" noChangeShapeType="1" noTextEdit="1"/>
          </p:cNvSpPr>
          <p:nvPr/>
        </p:nvSpPr>
        <p:spPr>
          <a:xfrm>
            <a:off x="4628542" y="1817507"/>
            <a:ext cx="4313845" cy="2138021"/>
          </a:xfrm>
          <a:prstGeom prst="rect">
            <a:avLst/>
          </a:prstGeom>
          <a:blipFill>
            <a:blip r:embed="rId5"/>
            <a:stretch>
              <a:fillRect l="-847" r="-847" b="-3419"/>
            </a:stretch>
          </a:blipFill>
        </p:spPr>
        <p:txBody>
          <a:bodyPr/>
          <a:lstStyle/>
          <a:p>
            <a:r>
              <a:rPr lang="zh-CN" altLang="en-US">
                <a:noFill/>
              </a:rPr>
              <a:t> </a:t>
            </a:r>
          </a:p>
        </p:txBody>
      </p:sp>
      <p:sp>
        <p:nvSpPr>
          <p:cNvPr id="90122" name="文本框 12">
            <a:extLst>
              <a:ext uri="{FF2B5EF4-FFF2-40B4-BE49-F238E27FC236}">
                <a16:creationId xmlns:a16="http://schemas.microsoft.com/office/drawing/2014/main" id="{C0258681-4268-E0BD-127D-BE77B625CFB2}"/>
              </a:ext>
            </a:extLst>
          </p:cNvPr>
          <p:cNvSpPr txBox="1">
            <a:spLocks noChangeArrowheads="1"/>
          </p:cNvSpPr>
          <p:nvPr/>
        </p:nvSpPr>
        <p:spPr bwMode="auto">
          <a:xfrm>
            <a:off x="339725" y="5965825"/>
            <a:ext cx="86566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Truex, S., Baracaldo, N., Anwar, A., Steinke, T., Ludwig, H., Zhang, R., &amp; Zhou, Y. (2019, November). A hybrid approach to privacy-preserving federated learning. In Proceedings of the 12th ACM Workshop on Artificial Intelligence and Security (pp. 1-11).</a:t>
            </a:r>
            <a:endParaRPr lang="zh-CN" altLang="en-US" sz="1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C7E1A0C5-0034-6BF1-BD77-20A310EFFD23}"/>
              </a:ext>
            </a:extLst>
          </p:cNvPr>
          <p:cNvSpPr txBox="1"/>
          <p:nvPr/>
        </p:nvSpPr>
        <p:spPr>
          <a:xfrm>
            <a:off x="6095161" y="3224768"/>
            <a:ext cx="710451" cy="369332"/>
          </a:xfrm>
          <a:prstGeom prst="rect">
            <a:avLst/>
          </a:prstGeom>
          <a:solidFill>
            <a:schemeClr val="bg1"/>
          </a:solidFill>
        </p:spPr>
        <p:txBody>
          <a:bodyPr wrap="none" rtlCol="0">
            <a:spAutoFit/>
          </a:bodyPr>
          <a:lstStyle/>
          <a:p>
            <a:r>
              <a:rPr lang="en-US" altLang="zh-CN" dirty="0"/>
              <a:t>(k, n)</a:t>
            </a:r>
            <a:endParaRPr lang="zh-CN" altLang="en-US" dirty="0"/>
          </a:p>
        </p:txBody>
      </p:sp>
      <p:sp>
        <p:nvSpPr>
          <p:cNvPr id="4" name="文本框 3">
            <a:extLst>
              <a:ext uri="{FF2B5EF4-FFF2-40B4-BE49-F238E27FC236}">
                <a16:creationId xmlns:a16="http://schemas.microsoft.com/office/drawing/2014/main" id="{743FE48B-25F2-3870-A800-3342CED4EA31}"/>
              </a:ext>
            </a:extLst>
          </p:cNvPr>
          <p:cNvSpPr txBox="1"/>
          <p:nvPr/>
        </p:nvSpPr>
        <p:spPr>
          <a:xfrm>
            <a:off x="7267661" y="4820113"/>
            <a:ext cx="256667" cy="369332"/>
          </a:xfrm>
          <a:prstGeom prst="rect">
            <a:avLst/>
          </a:prstGeom>
          <a:solidFill>
            <a:schemeClr val="bg1"/>
          </a:solidFill>
        </p:spPr>
        <p:txBody>
          <a:bodyPr wrap="square">
            <a:spAutoFit/>
          </a:bodyPr>
          <a:lstStyle/>
          <a:p>
            <a:r>
              <a:rPr lang="en-US" altLang="zh-CN" dirty="0"/>
              <a:t>k </a:t>
            </a:r>
            <a:endParaRPr lang="zh-CN" altLang="en-US" dirty="0"/>
          </a:p>
        </p:txBody>
      </p:sp>
    </p:spTree>
  </p:cSld>
  <p:clrMapOvr>
    <a:masterClrMapping/>
  </p:clrMapOvr>
  <p:transition advTm="16782"/>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8.4.5 </a:t>
            </a:r>
            <a:r>
              <a:rPr lang="zh-CN" altLang="en-US" sz="2400" b="1" dirty="0">
                <a:latin typeface="黑体" panose="02010609060101010101" pitchFamily="49" charset="-122"/>
                <a:ea typeface="黑体" panose="02010609060101010101" pitchFamily="49" charset="-122"/>
              </a:rPr>
              <a:t>差分隐私</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42</a:t>
            </a:fld>
            <a:endParaRPr lang="zh-CN" altLang="en-US" sz="1800">
              <a:latin typeface="Calibri" panose="020F0502020204030204" pitchFamily="34" charset="0"/>
              <a:ea typeface="宋体" panose="02010600030101010101" pitchFamily="2" charset="-122"/>
            </a:endParaRPr>
          </a:p>
        </p:txBody>
      </p:sp>
      <p:sp>
        <p:nvSpPr>
          <p:cNvPr id="92166" name="文本框 2">
            <a:extLst>
              <a:ext uri="{FF2B5EF4-FFF2-40B4-BE49-F238E27FC236}">
                <a16:creationId xmlns:a16="http://schemas.microsoft.com/office/drawing/2014/main" id="{850D91AB-A5CD-1102-10C1-55072BAA2DD7}"/>
              </a:ext>
            </a:extLst>
          </p:cNvPr>
          <p:cNvSpPr txBox="1">
            <a:spLocks noChangeArrowheads="1"/>
          </p:cNvSpPr>
          <p:nvPr/>
        </p:nvSpPr>
        <p:spPr bwMode="auto">
          <a:xfrm>
            <a:off x="142875" y="1581150"/>
            <a:ext cx="88582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2000" dirty="0">
                <a:latin typeface="宋体" panose="02010600030101010101" pitchFamily="2" charset="-122"/>
              </a:rPr>
              <a:t>在差分隐私（</a:t>
            </a:r>
            <a:r>
              <a:rPr lang="en-US" altLang="zh-CN" sz="2000" dirty="0">
                <a:latin typeface="宋体" panose="02010600030101010101" pitchFamily="2" charset="-122"/>
              </a:rPr>
              <a:t>DP</a:t>
            </a:r>
            <a:r>
              <a:rPr lang="zh-CN" altLang="en-US" sz="2000" dirty="0">
                <a:latin typeface="宋体" panose="02010600030101010101" pitchFamily="2" charset="-122"/>
              </a:rPr>
              <a:t>）中，</a:t>
            </a:r>
            <a:r>
              <a:rPr lang="zh-CN" altLang="en-US" sz="2000" b="1" dirty="0">
                <a:solidFill>
                  <a:srgbClr val="C00000"/>
                </a:solidFill>
                <a:latin typeface="宋体" panose="02010600030101010101" pitchFamily="2" charset="-122"/>
              </a:rPr>
              <a:t>数据通常是由可信第三方进行加噪声</a:t>
            </a:r>
            <a:r>
              <a:rPr lang="zh-CN" altLang="en-US" sz="2000" dirty="0">
                <a:latin typeface="宋体" panose="02010600030101010101" pitchFamily="2" charset="-122"/>
              </a:rPr>
              <a:t>来实现隐私。在联邦学习中，</a:t>
            </a:r>
            <a:r>
              <a:rPr lang="zh-CN" altLang="en-US" sz="2000" b="1" dirty="0">
                <a:latin typeface="宋体" panose="02010600030101010101" pitchFamily="2" charset="-122"/>
              </a:rPr>
              <a:t>服务器作为</a:t>
            </a:r>
            <a:r>
              <a:rPr lang="en-US" altLang="zh-CN" sz="2000" b="1" dirty="0">
                <a:latin typeface="宋体" panose="02010600030101010101" pitchFamily="2" charset="-122"/>
              </a:rPr>
              <a:t>DP</a:t>
            </a:r>
            <a:r>
              <a:rPr lang="zh-CN" altLang="en-US" sz="2000" b="1" dirty="0">
                <a:latin typeface="宋体" panose="02010600030101010101" pitchFamily="2" charset="-122"/>
              </a:rPr>
              <a:t>机制的可信任实现者，确保隐私输出</a:t>
            </a:r>
            <a:r>
              <a:rPr lang="zh-CN" altLang="en-US" sz="2000" dirty="0">
                <a:latin typeface="宋体" panose="02010600030101010101" pitchFamily="2" charset="-122"/>
              </a:rPr>
              <a:t>。但是我们通常需要减少可信任参与者的参与，最近几年提出了</a:t>
            </a:r>
            <a:r>
              <a:rPr lang="zh-CN" altLang="en-US" sz="2000" b="1" dirty="0">
                <a:solidFill>
                  <a:srgbClr val="C00000"/>
                </a:solidFill>
                <a:latin typeface="宋体" panose="02010600030101010101" pitchFamily="2" charset="-122"/>
              </a:rPr>
              <a:t>本地差分隐私（</a:t>
            </a:r>
            <a:r>
              <a:rPr lang="en-US" altLang="zh-CN" sz="2000" b="1" dirty="0">
                <a:solidFill>
                  <a:srgbClr val="C00000"/>
                </a:solidFill>
                <a:latin typeface="宋体" panose="02010600030101010101" pitchFamily="2" charset="-122"/>
              </a:rPr>
              <a:t>LDP</a:t>
            </a:r>
            <a:r>
              <a:rPr lang="zh-CN" altLang="en-US" sz="2000" b="1" dirty="0">
                <a:solidFill>
                  <a:srgbClr val="C00000"/>
                </a:solidFill>
                <a:latin typeface="宋体" panose="02010600030101010101" pitchFamily="2" charset="-122"/>
              </a:rPr>
              <a:t>）</a:t>
            </a:r>
            <a:r>
              <a:rPr lang="zh-CN" altLang="en-US" sz="2000" dirty="0">
                <a:solidFill>
                  <a:srgbClr val="C00000"/>
                </a:solidFill>
                <a:latin typeface="宋体" panose="02010600030101010101" pitchFamily="2" charset="-122"/>
              </a:rPr>
              <a:t>。</a:t>
            </a:r>
            <a:endParaRPr lang="en-US" altLang="zh-CN" sz="2000" dirty="0">
              <a:solidFill>
                <a:srgbClr val="C00000"/>
              </a:solidFill>
              <a:latin typeface="宋体" panose="02010600030101010101" pitchFamily="2" charset="-122"/>
            </a:endParaRPr>
          </a:p>
        </p:txBody>
      </p:sp>
      <p:sp>
        <p:nvSpPr>
          <p:cNvPr id="5" name="文本框 4">
            <a:extLst>
              <a:ext uri="{FF2B5EF4-FFF2-40B4-BE49-F238E27FC236}">
                <a16:creationId xmlns:a16="http://schemas.microsoft.com/office/drawing/2014/main" id="{2242E8F4-AA28-AC52-925E-CE9C285BD4A5}"/>
              </a:ext>
            </a:extLst>
          </p:cNvPr>
          <p:cNvSpPr txBox="1"/>
          <p:nvPr/>
        </p:nvSpPr>
        <p:spPr>
          <a:xfrm>
            <a:off x="143281" y="3127375"/>
            <a:ext cx="8799107" cy="2789238"/>
          </a:xfrm>
          <a:prstGeom prst="rect">
            <a:avLst/>
          </a:prstGeom>
          <a:noFill/>
        </p:spPr>
        <p:txBody>
          <a:bodyPr wrap="square">
            <a:spAutoFit/>
          </a:bodyPr>
          <a:lstStyle/>
          <a:p>
            <a:pPr algn="just">
              <a:lnSpc>
                <a:spcPct val="150000"/>
              </a:lnSpc>
              <a:defRPr/>
            </a:pPr>
            <a:r>
              <a:rPr lang="zh-CN" altLang="en-US" sz="2000" b="1" dirty="0">
                <a:solidFill>
                  <a:srgbClr val="C00000"/>
                </a:solidFill>
                <a:latin typeface="宋体" panose="02010600030101010101" pitchFamily="2" charset="-122"/>
              </a:rPr>
              <a:t>本地差分隐私</a:t>
            </a:r>
            <a:r>
              <a:rPr lang="zh-CN" altLang="en-US" sz="2000" dirty="0">
                <a:latin typeface="宋体" panose="02010600030101010101" pitchFamily="2" charset="-122"/>
              </a:rPr>
              <a:t>通过让</a:t>
            </a:r>
            <a:r>
              <a:rPr lang="zh-CN" altLang="en-US" sz="2000" b="1" dirty="0">
                <a:latin typeface="宋体" panose="02010600030101010101" pitchFamily="2" charset="-122"/>
              </a:rPr>
              <a:t>每个客户机在与服务器共享数据之前对其数据应用差分隐私</a:t>
            </a:r>
            <a:r>
              <a:rPr lang="zh-CN" altLang="en-US" sz="2000" dirty="0">
                <a:latin typeface="宋体" panose="02010600030101010101" pitchFamily="2" charset="-122"/>
              </a:rPr>
              <a:t>，可以在不需要信任集中服务器的情况下实现差异隐私。</a:t>
            </a:r>
            <a:endParaRPr lang="en-US" altLang="zh-CN" sz="2000" dirty="0">
              <a:latin typeface="宋体" panose="02010600030101010101" pitchFamily="2" charset="-122"/>
            </a:endParaRPr>
          </a:p>
          <a:p>
            <a:pPr algn="just">
              <a:lnSpc>
                <a:spcPct val="150000"/>
              </a:lnSpc>
              <a:defRPr/>
            </a:pPr>
            <a:r>
              <a:rPr lang="en-US" altLang="zh-CN" sz="2000" dirty="0">
                <a:latin typeface="宋体" panose="02010600030101010101" pitchFamily="2" charset="-122"/>
              </a:rPr>
              <a:t>LDP</a:t>
            </a:r>
            <a:r>
              <a:rPr lang="zh-CN" altLang="en-US" sz="2000" dirty="0">
                <a:latin typeface="宋体" panose="02010600030101010101" pitchFamily="2" charset="-122"/>
              </a:rPr>
              <a:t>相对于</a:t>
            </a:r>
            <a:r>
              <a:rPr lang="en-US" altLang="zh-CN" sz="2000" dirty="0">
                <a:latin typeface="宋体" panose="02010600030101010101" pitchFamily="2" charset="-122"/>
              </a:rPr>
              <a:t>DP</a:t>
            </a:r>
            <a:r>
              <a:rPr lang="zh-CN" altLang="en-US" sz="2000" dirty="0">
                <a:latin typeface="宋体" panose="02010600030101010101" pitchFamily="2" charset="-122"/>
              </a:rPr>
              <a:t>而言，不需要可信第三方的参与，而且</a:t>
            </a:r>
            <a:r>
              <a:rPr lang="zh-CN" altLang="en-US" sz="2000" b="1" dirty="0">
                <a:latin typeface="宋体" panose="02010600030101010101" pitchFamily="2" charset="-122"/>
              </a:rPr>
              <a:t>数据在发送之前就已经实现了隐私保护</a:t>
            </a:r>
            <a:r>
              <a:rPr lang="zh-CN" altLang="en-US" sz="2000" dirty="0">
                <a:latin typeface="宋体" panose="02010600030101010101" pitchFamily="2" charset="-122"/>
              </a:rPr>
              <a:t>。</a:t>
            </a:r>
            <a:endParaRPr lang="en-US" altLang="zh-CN" sz="2000" dirty="0">
              <a:latin typeface="宋体" panose="02010600030101010101" pitchFamily="2" charset="-122"/>
            </a:endParaRPr>
          </a:p>
          <a:p>
            <a:pPr algn="just">
              <a:lnSpc>
                <a:spcPct val="150000"/>
              </a:lnSpc>
              <a:defRPr/>
            </a:pPr>
            <a:r>
              <a:rPr lang="zh-CN" altLang="en-US" sz="2000" dirty="0">
                <a:latin typeface="宋体" panose="02010600030101010101" pitchFamily="2" charset="-122"/>
              </a:rPr>
              <a:t>相较</a:t>
            </a:r>
            <a:r>
              <a:rPr lang="en-US" altLang="zh-CN" sz="2000" dirty="0">
                <a:latin typeface="宋体" panose="02010600030101010101" pitchFamily="2" charset="-122"/>
              </a:rPr>
              <a:t>DP</a:t>
            </a:r>
            <a:r>
              <a:rPr lang="zh-CN" altLang="en-US" sz="2000" dirty="0">
                <a:latin typeface="宋体" panose="02010600030101010101" pitchFamily="2" charset="-122"/>
              </a:rPr>
              <a:t>，本地差分隐私会加入大量噪音。但前者要引入服务器。因此，需要一个介于</a:t>
            </a:r>
            <a:r>
              <a:rPr lang="en-US" altLang="zh-CN" sz="2000" dirty="0">
                <a:latin typeface="宋体" panose="02010600030101010101" pitchFamily="2" charset="-122"/>
              </a:rPr>
              <a:t>DP</a:t>
            </a:r>
            <a:r>
              <a:rPr lang="zh-CN" altLang="en-US" sz="2000" dirty="0">
                <a:latin typeface="宋体" panose="02010600030101010101" pitchFamily="2" charset="-122"/>
              </a:rPr>
              <a:t>和</a:t>
            </a:r>
            <a:r>
              <a:rPr lang="en-US" altLang="zh-CN" sz="2000" dirty="0">
                <a:latin typeface="宋体" panose="02010600030101010101" pitchFamily="2" charset="-122"/>
              </a:rPr>
              <a:t>LDP</a:t>
            </a:r>
            <a:r>
              <a:rPr lang="zh-CN" altLang="en-US" sz="2000" dirty="0">
                <a:latin typeface="宋体" panose="02010600030101010101" pitchFamily="2" charset="-122"/>
              </a:rPr>
              <a:t>之间的模型，例如，分布式差分隐私、混合差分隐私。</a:t>
            </a:r>
            <a:endParaRPr lang="en-US" altLang="zh-CN" dirty="0">
              <a:latin typeface="宋体" panose="02010600030101010101" pitchFamily="2" charset="-122"/>
            </a:endParaRPr>
          </a:p>
        </p:txBody>
      </p:sp>
    </p:spTree>
  </p:cSld>
  <p:clrMapOvr>
    <a:masterClrMapping/>
  </p:clrMapOvr>
  <p:transition advTm="16782"/>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8.4.5 </a:t>
            </a:r>
            <a:r>
              <a:rPr lang="zh-CN" altLang="en-US" sz="2400" b="1" dirty="0">
                <a:latin typeface="黑体" panose="02010609060101010101" pitchFamily="49" charset="-122"/>
                <a:ea typeface="黑体" panose="02010609060101010101" pitchFamily="49" charset="-122"/>
              </a:rPr>
              <a:t>差分隐私</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43</a:t>
            </a:fld>
            <a:endParaRPr lang="zh-CN" altLang="en-US" sz="1800">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E51E38-1079-AF03-48D6-0D08190EBB2A}"/>
                  </a:ext>
                </a:extLst>
              </p:cNvPr>
              <p:cNvSpPr txBox="1"/>
              <p:nvPr/>
            </p:nvSpPr>
            <p:spPr>
              <a:xfrm>
                <a:off x="142255" y="1487466"/>
                <a:ext cx="9026525" cy="2466124"/>
              </a:xfrm>
              <a:prstGeom prst="rect">
                <a:avLst/>
              </a:prstGeom>
              <a:noFill/>
            </p:spPr>
            <p:txBody>
              <a:bodyPr wrap="square">
                <a:spAutoFit/>
              </a:bodyPr>
              <a:lstStyle/>
              <a:p>
                <a:pPr marL="0" indent="0">
                  <a:lnSpc>
                    <a:spcPct val="150000"/>
                  </a:lnSpc>
                  <a:spcBef>
                    <a:spcPts val="0"/>
                  </a:spcBef>
                  <a:buNone/>
                </a:pPr>
                <a:r>
                  <a:rPr lang="zh-CN" altLang="en-US" sz="2400" b="1" dirty="0">
                    <a:solidFill>
                      <a:schemeClr val="tx1"/>
                    </a:solidFill>
                    <a:latin typeface="宋体" panose="02010600030101010101" pitchFamily="2" charset="-122"/>
                  </a:rPr>
                  <a:t>执行差分隐私方式</a:t>
                </a:r>
                <a:endParaRPr lang="en-US" altLang="zh-CN" sz="2400" b="1" dirty="0">
                  <a:solidFill>
                    <a:schemeClr val="tx1"/>
                  </a:solidFill>
                  <a:latin typeface="宋体" panose="02010600030101010101" pitchFamily="2" charset="-122"/>
                </a:endParaRPr>
              </a:p>
              <a:p>
                <a:pPr marL="285750" indent="-285750">
                  <a:lnSpc>
                    <a:spcPct val="150000"/>
                  </a:lnSpc>
                  <a:spcBef>
                    <a:spcPts val="600"/>
                  </a:spcBef>
                  <a:buFont typeface="Arial" panose="020B0604020202020204" pitchFamily="34" charset="0"/>
                  <a:buChar char="•"/>
                </a:pPr>
                <a:r>
                  <a:rPr lang="zh-CN" altLang="en-US" sz="2400" dirty="0">
                    <a:solidFill>
                      <a:schemeClr val="tx1"/>
                    </a:solidFill>
                    <a:latin typeface="宋体" panose="02010600030101010101" pitchFamily="2" charset="-122"/>
                  </a:rPr>
                  <a:t>输入扰动：对</a:t>
                </a:r>
                <a:r>
                  <a:rPr lang="zh-CN" altLang="en-US" sz="2400" b="1" dirty="0">
                    <a:solidFill>
                      <a:schemeClr val="tx1"/>
                    </a:solidFill>
                    <a:latin typeface="宋体" panose="02010600030101010101" pitchFamily="2" charset="-122"/>
                  </a:rPr>
                  <a:t>训练数据进行随机扰动</a:t>
                </a:r>
                <a:r>
                  <a:rPr lang="zh-CN" altLang="en-US" sz="2400" dirty="0">
                    <a:solidFill>
                      <a:schemeClr val="tx1"/>
                    </a:solidFill>
                    <a:latin typeface="宋体" panose="02010600030101010101" pitchFamily="2" charset="-122"/>
                  </a:rPr>
                  <a:t>。</a:t>
                </a:r>
                <a:endParaRPr lang="en-US" altLang="zh-CN" sz="2400" dirty="0">
                  <a:solidFill>
                    <a:schemeClr val="tx1"/>
                  </a:solidFill>
                  <a:latin typeface="宋体" panose="02010600030101010101" pitchFamily="2" charset="-122"/>
                </a:endParaRPr>
              </a:p>
              <a:p>
                <a:pPr marL="285750" indent="-285750">
                  <a:lnSpc>
                    <a:spcPct val="150000"/>
                  </a:lnSpc>
                  <a:spcBef>
                    <a:spcPts val="600"/>
                  </a:spcBef>
                  <a:buFont typeface="Arial" panose="020B0604020202020204" pitchFamily="34" charset="0"/>
                  <a:buChar char="•"/>
                </a:pPr>
                <a:r>
                  <a:rPr lang="zh-CN" altLang="en-US" sz="2400" dirty="0">
                    <a:solidFill>
                      <a:schemeClr val="tx1"/>
                    </a:solidFill>
                    <a:latin typeface="宋体" panose="02010600030101010101" pitchFamily="2" charset="-122"/>
                  </a:rPr>
                  <a:t>训练过程中添加扰动：在机器学习模型训练的过程中</a:t>
                </a:r>
                <a:r>
                  <a:rPr lang="zh-CN" altLang="en-US" sz="2400" b="1" dirty="0">
                    <a:solidFill>
                      <a:schemeClr val="tx1"/>
                    </a:solidFill>
                    <a:latin typeface="宋体" panose="02010600030101010101" pitchFamily="2" charset="-122"/>
                  </a:rPr>
                  <a:t>引入噪声</a:t>
                </a:r>
                <a:r>
                  <a:rPr lang="zh-CN" altLang="en-US" sz="2400" dirty="0">
                    <a:solidFill>
                      <a:schemeClr val="tx1"/>
                    </a:solidFill>
                    <a:latin typeface="宋体" panose="02010600030101010101" pitchFamily="2" charset="-122"/>
                  </a:rPr>
                  <a:t>。</a:t>
                </a:r>
                <a:endParaRPr lang="en-US" altLang="zh-CN" sz="2400" dirty="0">
                  <a:solidFill>
                    <a:schemeClr val="tx1"/>
                  </a:solidFill>
                  <a:latin typeface="宋体" panose="02010600030101010101" pitchFamily="2" charset="-122"/>
                </a:endParaRPr>
              </a:p>
              <a:p>
                <a:pPr marL="285750" indent="-285750">
                  <a:lnSpc>
                    <a:spcPct val="150000"/>
                  </a:lnSpc>
                  <a:spcBef>
                    <a:spcPts val="600"/>
                  </a:spcBef>
                  <a:buFont typeface="Arial" panose="020B0604020202020204" pitchFamily="34" charset="0"/>
                  <a:buChar char="•"/>
                </a:pPr>
                <a:r>
                  <a:rPr lang="zh-CN" altLang="en-US" sz="2400" dirty="0">
                    <a:solidFill>
                      <a:schemeClr val="tx1"/>
                    </a:solidFill>
                    <a:latin typeface="宋体" panose="02010600030101010101" pitchFamily="2" charset="-122"/>
                  </a:rPr>
                  <a:t>输出扰动：对</a:t>
                </a:r>
                <a:r>
                  <a:rPr lang="zh-CN" altLang="en-US" sz="2400" b="1" dirty="0">
                    <a:solidFill>
                      <a:schemeClr val="tx1"/>
                    </a:solidFill>
                    <a:latin typeface="宋体" panose="02010600030101010101" pitchFamily="2" charset="-122"/>
                  </a:rPr>
                  <a:t>输出模型</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𝒘</m:t>
                        </m:r>
                      </m:e>
                      <m:sub>
                        <m:r>
                          <a:rPr lang="en-US" altLang="zh-CN" sz="2400" b="1" i="1">
                            <a:solidFill>
                              <a:schemeClr val="tx1"/>
                            </a:solidFill>
                            <a:latin typeface="Cambria Math" panose="02040503050406030204" pitchFamily="18" charset="0"/>
                          </a:rPr>
                          <m:t>𝒊</m:t>
                        </m:r>
                      </m:sub>
                    </m:sSub>
                  </m:oMath>
                </a14:m>
                <a:r>
                  <a:rPr lang="zh-CN" altLang="en-US" sz="2400" b="1" dirty="0">
                    <a:solidFill>
                      <a:schemeClr val="tx1"/>
                    </a:solidFill>
                    <a:latin typeface="宋体" panose="02010600030101010101" pitchFamily="2" charset="-122"/>
                  </a:rPr>
                  <a:t>添加噪声</a:t>
                </a:r>
                <a:r>
                  <a:rPr lang="zh-CN" altLang="en-US" sz="2400" dirty="0">
                    <a:solidFill>
                      <a:schemeClr val="tx1"/>
                    </a:solidFill>
                    <a:latin typeface="宋体" panose="02010600030101010101" pitchFamily="2" charset="-122"/>
                  </a:rPr>
                  <a:t>。</a:t>
                </a:r>
              </a:p>
            </p:txBody>
          </p:sp>
        </mc:Choice>
        <mc:Fallback xmlns="">
          <p:sp>
            <p:nvSpPr>
              <p:cNvPr id="3" name="文本框 2">
                <a:extLst>
                  <a:ext uri="{FF2B5EF4-FFF2-40B4-BE49-F238E27FC236}">
                    <a16:creationId xmlns:a16="http://schemas.microsoft.com/office/drawing/2014/main" id="{DAE51E38-1079-AF03-48D6-0D08190EBB2A}"/>
                  </a:ext>
                </a:extLst>
              </p:cNvPr>
              <p:cNvSpPr txBox="1">
                <a:spLocks noRot="1" noChangeAspect="1" noMove="1" noResize="1" noEditPoints="1" noAdjustHandles="1" noChangeArrowheads="1" noChangeShapeType="1" noTextEdit="1"/>
              </p:cNvSpPr>
              <p:nvPr/>
            </p:nvSpPr>
            <p:spPr>
              <a:xfrm>
                <a:off x="142255" y="1487466"/>
                <a:ext cx="9026525" cy="2466124"/>
              </a:xfrm>
              <a:prstGeom prst="rect">
                <a:avLst/>
              </a:prstGeom>
              <a:blipFill>
                <a:blip r:embed="rId3"/>
                <a:stretch>
                  <a:fillRect l="-1013" r="-1080" b="-4198"/>
                </a:stretch>
              </a:blipFill>
            </p:spPr>
            <p:txBody>
              <a:bodyPr/>
              <a:lstStyle/>
              <a:p>
                <a:r>
                  <a:rPr lang="zh-CN" altLang="en-US">
                    <a:noFill/>
                  </a:rPr>
                  <a:t> </a:t>
                </a:r>
              </a:p>
            </p:txBody>
          </p:sp>
        </mc:Fallback>
      </mc:AlternateContent>
      <p:pic>
        <p:nvPicPr>
          <p:cNvPr id="4" name="Picture 2" descr="https://gimg2.baidu.com/image_search/src=http%3A%2F%2Fpic1.zhimg.com%2F50%2Fv2-1722c83e5bfd1db62987f81dcf41573d_hd.jpg&amp;refer=http%3A%2F%2Fpic1.zhimg.com&amp;app=2002&amp;size=f9999,10000&amp;q=a80&amp;n=0&amp;g=0n&amp;fmt=jpeg?sec=1612186037&amp;t=f307d2d3205cc26f9b24901c9fe69eb6">
            <a:extLst>
              <a:ext uri="{FF2B5EF4-FFF2-40B4-BE49-F238E27FC236}">
                <a16:creationId xmlns:a16="http://schemas.microsoft.com/office/drawing/2014/main" id="{4FF3F3F7-DB79-0C11-23AE-98331AA9A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999606"/>
            <a:ext cx="5904656" cy="262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67257"/>
      </p:ext>
    </p:extLst>
  </p:cSld>
  <p:clrMapOvr>
    <a:masterClrMapping/>
  </p:clrMapOvr>
  <p:transition advTm="16782"/>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47A397-9369-3C4A-6AD3-8DAE57DD647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86019" name="Text Box 3">
            <a:extLst>
              <a:ext uri="{FF2B5EF4-FFF2-40B4-BE49-F238E27FC236}">
                <a16:creationId xmlns:a16="http://schemas.microsoft.com/office/drawing/2014/main" id="{5B38F94D-38AE-E777-66FA-E8E47700AC0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86020" name="TextBox 49">
            <a:extLst>
              <a:ext uri="{FF2B5EF4-FFF2-40B4-BE49-F238E27FC236}">
                <a16:creationId xmlns:a16="http://schemas.microsoft.com/office/drawing/2014/main" id="{326F5687-BA20-734B-D826-6EB8B51A4BD2}"/>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8.4.6 </a:t>
            </a:r>
            <a:r>
              <a:rPr lang="zh-CN" altLang="en-US" sz="2400" b="1" dirty="0">
                <a:latin typeface="黑体" panose="02010609060101010101" pitchFamily="49" charset="-122"/>
                <a:ea typeface="黑体" panose="02010609060101010101" pitchFamily="49" charset="-122"/>
              </a:rPr>
              <a:t>案例</a:t>
            </a:r>
          </a:p>
        </p:txBody>
      </p:sp>
      <p:sp>
        <p:nvSpPr>
          <p:cNvPr id="86021" name="灯片编号占位符 11">
            <a:extLst>
              <a:ext uri="{FF2B5EF4-FFF2-40B4-BE49-F238E27FC236}">
                <a16:creationId xmlns:a16="http://schemas.microsoft.com/office/drawing/2014/main" id="{A66A0CF8-9F5F-3CAB-3A20-4E5EC646DDE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AE61035-754C-4399-9B62-E9B7799C9AAB}" type="slidenum">
              <a:rPr lang="zh-CN" altLang="en-US" sz="1800">
                <a:latin typeface="Calibri" panose="020F0502020204030204" pitchFamily="34" charset="0"/>
                <a:ea typeface="宋体" panose="02010600030101010101" pitchFamily="2" charset="-122"/>
              </a:rPr>
              <a:pPr>
                <a:spcBef>
                  <a:spcPct val="0"/>
                </a:spcBef>
                <a:buFontTx/>
                <a:buNone/>
              </a:pPr>
              <a:t>44</a:t>
            </a:fld>
            <a:endParaRPr lang="zh-CN" altLang="en-US" sz="1800">
              <a:latin typeface="Calibri" panose="020F0502020204030204" pitchFamily="34" charset="0"/>
              <a:ea typeface="宋体" panose="02010600030101010101" pitchFamily="2" charset="-122"/>
            </a:endParaRPr>
          </a:p>
        </p:txBody>
      </p:sp>
      <p:sp>
        <p:nvSpPr>
          <p:cNvPr id="86022" name="文本框 2">
            <a:extLst>
              <a:ext uri="{FF2B5EF4-FFF2-40B4-BE49-F238E27FC236}">
                <a16:creationId xmlns:a16="http://schemas.microsoft.com/office/drawing/2014/main" id="{4B4E6C17-CF70-9B63-0C4C-E7A3B3CAC007}"/>
              </a:ext>
            </a:extLst>
          </p:cNvPr>
          <p:cNvSpPr txBox="1">
            <a:spLocks noChangeArrowheads="1"/>
          </p:cNvSpPr>
          <p:nvPr/>
        </p:nvSpPr>
        <p:spPr bwMode="auto">
          <a:xfrm>
            <a:off x="323850" y="1573213"/>
            <a:ext cx="84963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a:latin typeface="宋体" panose="02010600030101010101" pitchFamily="2" charset="-122"/>
              </a:rPr>
              <a:t>    联邦学习中，可以利用多方安全计算以安全的方式计算来自用户设备的</a:t>
            </a:r>
            <a:r>
              <a:rPr lang="zh-CN" altLang="en-US" sz="2400" b="1">
                <a:solidFill>
                  <a:srgbClr val="C00000"/>
                </a:solidFill>
                <a:latin typeface="宋体" panose="02010600030101010101" pitchFamily="2" charset="-122"/>
              </a:rPr>
              <a:t>模型参数</a:t>
            </a:r>
            <a:r>
              <a:rPr lang="en-US" altLang="zh-CN" sz="2400" b="1">
                <a:solidFill>
                  <a:srgbClr val="C00000"/>
                </a:solidFill>
                <a:latin typeface="宋体" panose="02010600030101010101" pitchFamily="2" charset="-122"/>
              </a:rPr>
              <a:t>w</a:t>
            </a:r>
            <a:r>
              <a:rPr lang="zh-CN" altLang="en-US" sz="2400">
                <a:latin typeface="宋体" panose="02010600030101010101" pitchFamily="2" charset="-122"/>
              </a:rPr>
              <a:t>更新的总和。</a:t>
            </a:r>
            <a:r>
              <a:rPr lang="zh-CN" altLang="en-US" sz="2400" b="1">
                <a:solidFill>
                  <a:srgbClr val="C00000"/>
                </a:solidFill>
                <a:latin typeface="宋体" panose="02010600030101010101" pitchFamily="2" charset="-122"/>
              </a:rPr>
              <a:t>中心服务器无法看到任何本地更新，但仍可以在每轮中获得（精确</a:t>
            </a:r>
            <a:r>
              <a:rPr lang="en-US" altLang="zh-CN" sz="2400" b="1">
                <a:solidFill>
                  <a:srgbClr val="C00000"/>
                </a:solidFill>
                <a:latin typeface="宋体" panose="02010600030101010101" pitchFamily="2" charset="-122"/>
              </a:rPr>
              <a:t>/</a:t>
            </a:r>
            <a:r>
              <a:rPr lang="zh-CN" altLang="en-US" sz="2400" b="1">
                <a:solidFill>
                  <a:srgbClr val="C00000"/>
                </a:solidFill>
                <a:latin typeface="宋体" panose="02010600030101010101" pitchFamily="2" charset="-122"/>
              </a:rPr>
              <a:t>随机化</a:t>
            </a:r>
            <a:r>
              <a:rPr lang="en-US" altLang="zh-CN" sz="2400" b="1">
                <a:solidFill>
                  <a:srgbClr val="C00000"/>
                </a:solidFill>
                <a:latin typeface="宋体" panose="02010600030101010101" pitchFamily="2" charset="-122"/>
              </a:rPr>
              <a:t>/</a:t>
            </a:r>
            <a:r>
              <a:rPr lang="zh-CN" altLang="en-US" sz="2400" b="1">
                <a:solidFill>
                  <a:srgbClr val="C00000"/>
                </a:solidFill>
                <a:latin typeface="宋体" panose="02010600030101010101" pitchFamily="2" charset="-122"/>
              </a:rPr>
              <a:t>加密）聚合结果</a:t>
            </a:r>
            <a:r>
              <a:rPr lang="zh-CN" altLang="en-US" sz="2400">
                <a:latin typeface="宋体" panose="02010600030101010101" pitchFamily="2" charset="-122"/>
              </a:rPr>
              <a:t>，以保护参与者隐私。</a:t>
            </a:r>
          </a:p>
        </p:txBody>
      </p:sp>
      <p:pic>
        <p:nvPicPr>
          <p:cNvPr id="86023" name="图片 3">
            <a:extLst>
              <a:ext uri="{FF2B5EF4-FFF2-40B4-BE49-F238E27FC236}">
                <a16:creationId xmlns:a16="http://schemas.microsoft.com/office/drawing/2014/main" id="{BC574A99-9B08-0F43-55D8-CD81C4CDF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3484563"/>
            <a:ext cx="75342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8.4 </a:t>
            </a:r>
            <a:r>
              <a:rPr lang="zh-CN" altLang="zh-CN" sz="3600" noProof="1">
                <a:latin typeface="黑体" panose="02010609060101010101" pitchFamily="49" charset="-122"/>
                <a:ea typeface="黑体" panose="02010609060101010101" pitchFamily="49" charset="-122"/>
                <a:sym typeface="+mn-ea"/>
              </a:rPr>
              <a:t>隐私保护</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8.4.7 </a:t>
            </a:r>
            <a:r>
              <a:rPr lang="zh-CN" altLang="en-US" sz="2400" b="1" dirty="0">
                <a:latin typeface="黑体" panose="02010609060101010101" pitchFamily="49" charset="-122"/>
                <a:ea typeface="黑体" panose="02010609060101010101" pitchFamily="49" charset="-122"/>
              </a:rPr>
              <a:t>方法对比</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45</a:t>
            </a:fld>
            <a:endParaRPr lang="zh-CN" altLang="en-US" sz="1800">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BB8728E8-03E2-D2DF-1DE1-BD1677FBAD01}"/>
              </a:ext>
            </a:extLst>
          </p:cNvPr>
          <p:cNvSpPr txBox="1"/>
          <p:nvPr/>
        </p:nvSpPr>
        <p:spPr>
          <a:xfrm>
            <a:off x="600732" y="1835539"/>
            <a:ext cx="8341655" cy="2775760"/>
          </a:xfrm>
          <a:prstGeom prst="rect">
            <a:avLst/>
          </a:prstGeom>
          <a:noFill/>
        </p:spPr>
        <p:txBody>
          <a:bodyPr wrap="square">
            <a:spAutoFit/>
          </a:bodyPr>
          <a:lstStyle/>
          <a:p>
            <a:pPr>
              <a:lnSpc>
                <a:spcPct val="150000"/>
              </a:lnSpc>
            </a:pPr>
            <a:r>
              <a:rPr lang="zh-CN" altLang="en-US" sz="2400" b="1" dirty="0">
                <a:latin typeface="宋体" panose="02010600030101010101" pitchFamily="2" charset="-122"/>
              </a:rPr>
              <a:t>差分隐私和同态加密对比</a:t>
            </a:r>
            <a:endParaRPr lang="en-US" altLang="zh-CN" sz="2400" b="1"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加密方法</a:t>
            </a:r>
            <a:r>
              <a:rPr lang="zh-CN" altLang="en-US" sz="2400" b="1" dirty="0">
                <a:latin typeface="宋体" panose="02010600030101010101" pitchFamily="2" charset="-122"/>
              </a:rPr>
              <a:t>运算量大，性能开销大</a:t>
            </a:r>
            <a:r>
              <a:rPr lang="zh-CN" altLang="en-US" sz="2400" dirty="0">
                <a:latin typeface="宋体" panose="02010600030101010101" pitchFamily="2" charset="-122"/>
              </a:rPr>
              <a:t>，往往难以落地</a:t>
            </a:r>
          </a:p>
          <a:p>
            <a:pPr marL="342900" indent="-342900">
              <a:lnSpc>
                <a:spcPct val="150000"/>
              </a:lnSpc>
              <a:buFont typeface="Arial" panose="020B0604020202020204" pitchFamily="34" charset="0"/>
              <a:buChar char="•"/>
            </a:pPr>
            <a:r>
              <a:rPr lang="zh-CN" altLang="en-US" sz="2400" dirty="0">
                <a:latin typeface="宋体" panose="02010600030101010101" pitchFamily="2" charset="-122"/>
              </a:rPr>
              <a:t>扰动方法仅用噪音添加机制，</a:t>
            </a:r>
            <a:r>
              <a:rPr lang="zh-CN" altLang="en-US" sz="2400" b="1" dirty="0">
                <a:latin typeface="宋体" panose="02010600030101010101" pitchFamily="2" charset="-122"/>
              </a:rPr>
              <a:t>对性能影响较小，但会对模型预测准确性产生影响。</a:t>
            </a:r>
            <a:r>
              <a:rPr lang="zh-CN" altLang="en-US" sz="2400" dirty="0">
                <a:latin typeface="宋体" panose="02010600030101010101" pitchFamily="2" charset="-122"/>
              </a:rPr>
              <a:t>它面临的主要挑战是：设计合理的扰动算法，平衡隐私保护和可用性。</a:t>
            </a:r>
          </a:p>
        </p:txBody>
      </p:sp>
    </p:spTree>
    <p:extLst>
      <p:ext uri="{BB962C8B-B14F-4D97-AF65-F5344CB8AC3E}">
        <p14:creationId xmlns:p14="http://schemas.microsoft.com/office/powerpoint/2010/main" val="3355041813"/>
      </p:ext>
    </p:extLst>
  </p:cSld>
  <p:clrMapOvr>
    <a:masterClrMapping/>
  </p:clrMapOvr>
  <p:transition advTm="16782"/>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B1FD0D8-CC63-AB15-5B50-8254C422BED9}"/>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第八章  </a:t>
            </a:r>
            <a:r>
              <a:rPr lang="zh-CN" altLang="en-US" sz="4000" b="1" dirty="0">
                <a:latin typeface="黑体" panose="02010609060101010101" pitchFamily="49" charset="-122"/>
                <a:ea typeface="黑体" panose="02010609060101010101" pitchFamily="49" charset="-122"/>
                <a:sym typeface="+mn-ea"/>
              </a:rPr>
              <a:t>联邦学习与无线网络安全</a:t>
            </a:r>
            <a:endParaRPr lang="zh-CN" altLang="en-US" sz="4000" dirty="0">
              <a:latin typeface="黑体" panose="02010609060101010101" pitchFamily="49" charset="-122"/>
              <a:ea typeface="黑体" panose="02010609060101010101" pitchFamily="49" charset="-122"/>
            </a:endParaRPr>
          </a:p>
        </p:txBody>
      </p:sp>
      <p:grpSp>
        <p:nvGrpSpPr>
          <p:cNvPr id="11267" name="组合 1">
            <a:extLst>
              <a:ext uri="{FF2B5EF4-FFF2-40B4-BE49-F238E27FC236}">
                <a16:creationId xmlns:a16="http://schemas.microsoft.com/office/drawing/2014/main" id="{9CD2B9B9-0BDD-4D51-C076-BE4A2C1E71F6}"/>
              </a:ext>
            </a:extLst>
          </p:cNvPr>
          <p:cNvGrpSpPr>
            <a:grpSpLocks/>
          </p:cNvGrpSpPr>
          <p:nvPr/>
        </p:nvGrpSpPr>
        <p:grpSpPr bwMode="auto">
          <a:xfrm>
            <a:off x="2286000" y="2132856"/>
            <a:ext cx="4857750" cy="1044575"/>
            <a:chOff x="2286000" y="2889056"/>
            <a:chExt cx="4858355" cy="1044000"/>
          </a:xfrm>
        </p:grpSpPr>
        <p:sp>
          <p:nvSpPr>
            <p:cNvPr id="7" name="AutoShape 66">
              <a:extLst>
                <a:ext uri="{FF2B5EF4-FFF2-40B4-BE49-F238E27FC236}">
                  <a16:creationId xmlns:a16="http://schemas.microsoft.com/office/drawing/2014/main" id="{E4F12DB6-5B3D-4AE4-C237-A2C907F45EB6}"/>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8" name="AutoShape 67">
              <a:extLst>
                <a:ext uri="{FF2B5EF4-FFF2-40B4-BE49-F238E27FC236}">
                  <a16:creationId xmlns:a16="http://schemas.microsoft.com/office/drawing/2014/main" id="{EE8612F6-68EF-F91B-B904-074A7E9B9AE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9" name="Text Box 68">
              <a:extLst>
                <a:ext uri="{FF2B5EF4-FFF2-40B4-BE49-F238E27FC236}">
                  <a16:creationId xmlns:a16="http://schemas.microsoft.com/office/drawing/2014/main" id="{5DBBFBA4-4966-96AA-0B7A-6B2092DAB808}"/>
                </a:ext>
              </a:extLst>
            </p:cNvPr>
            <p:cNvSpPr txBox="1">
              <a:spLocks noChangeArrowheads="1"/>
            </p:cNvSpPr>
            <p:nvPr/>
          </p:nvSpPr>
          <p:spPr bwMode="gray">
            <a:xfrm>
              <a:off x="3235295" y="3184257"/>
              <a:ext cx="3909060" cy="521683"/>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联邦学习与分布式学习</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10" name="Text Box 69">
              <a:extLst>
                <a:ext uri="{FF2B5EF4-FFF2-40B4-BE49-F238E27FC236}">
                  <a16:creationId xmlns:a16="http://schemas.microsoft.com/office/drawing/2014/main" id="{33D337E7-5072-70ED-93F4-DB5F76474337}"/>
                </a:ext>
              </a:extLst>
            </p:cNvPr>
            <p:cNvSpPr txBox="1">
              <a:spLocks noChangeArrowheads="1"/>
            </p:cNvSpPr>
            <p:nvPr/>
          </p:nvSpPr>
          <p:spPr bwMode="gray">
            <a:xfrm>
              <a:off x="2504442"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8.2</a:t>
              </a:r>
            </a:p>
          </p:txBody>
        </p:sp>
      </p:grpSp>
      <p:grpSp>
        <p:nvGrpSpPr>
          <p:cNvPr id="11268" name="组合 1">
            <a:extLst>
              <a:ext uri="{FF2B5EF4-FFF2-40B4-BE49-F238E27FC236}">
                <a16:creationId xmlns:a16="http://schemas.microsoft.com/office/drawing/2014/main" id="{30B684D8-B38F-878E-9AFD-26B9C4FC8AC3}"/>
              </a:ext>
            </a:extLst>
          </p:cNvPr>
          <p:cNvGrpSpPr>
            <a:grpSpLocks/>
          </p:cNvGrpSpPr>
          <p:nvPr/>
        </p:nvGrpSpPr>
        <p:grpSpPr bwMode="auto">
          <a:xfrm>
            <a:off x="2260600" y="3284984"/>
            <a:ext cx="4845050" cy="1044575"/>
            <a:chOff x="2284079" y="3105913"/>
            <a:chExt cx="4845636" cy="1044000"/>
          </a:xfrm>
        </p:grpSpPr>
        <p:sp>
          <p:nvSpPr>
            <p:cNvPr id="17" name="AutoShape 66">
              <a:extLst>
                <a:ext uri="{FF2B5EF4-FFF2-40B4-BE49-F238E27FC236}">
                  <a16:creationId xmlns:a16="http://schemas.microsoft.com/office/drawing/2014/main" id="{EEDACE6F-102C-1E94-0772-13915F3A7BB6}"/>
                </a:ext>
              </a:extLst>
            </p:cNvPr>
            <p:cNvSpPr>
              <a:spLocks noChangeArrowheads="1"/>
            </p:cNvSpPr>
            <p:nvPr/>
          </p:nvSpPr>
          <p:spPr bwMode="gray">
            <a:xfrm>
              <a:off x="2759670" y="3258143"/>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a:extLst>
                <a:ext uri="{FF2B5EF4-FFF2-40B4-BE49-F238E27FC236}">
                  <a16:creationId xmlns:a16="http://schemas.microsoft.com/office/drawing/2014/main" id="{2460064B-9002-0F39-5220-53BE1B38DC49}"/>
                </a:ext>
              </a:extLst>
            </p:cNvPr>
            <p:cNvSpPr>
              <a:spLocks noChangeAspect="1" noChangeArrowheads="1"/>
            </p:cNvSpPr>
            <p:nvPr/>
          </p:nvSpPr>
          <p:spPr bwMode="gray">
            <a:xfrm>
              <a:off x="2284079" y="3105913"/>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a:extLst>
                <a:ext uri="{FF2B5EF4-FFF2-40B4-BE49-F238E27FC236}">
                  <a16:creationId xmlns:a16="http://schemas.microsoft.com/office/drawing/2014/main" id="{0F7D9BBF-0891-B637-3FFA-C7851E88302F}"/>
                </a:ext>
              </a:extLst>
            </p:cNvPr>
            <p:cNvSpPr txBox="1">
              <a:spLocks noChangeArrowheads="1"/>
            </p:cNvSpPr>
            <p:nvPr/>
          </p:nvSpPr>
          <p:spPr bwMode="gray">
            <a:xfrm>
              <a:off x="3220655" y="3390362"/>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联邦学习中的安全挑战</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0" name="Text Box 69">
              <a:extLst>
                <a:ext uri="{FF2B5EF4-FFF2-40B4-BE49-F238E27FC236}">
                  <a16:creationId xmlns:a16="http://schemas.microsoft.com/office/drawing/2014/main" id="{4096BA85-2CBC-94DC-FEC9-0D6197804025}"/>
                </a:ext>
              </a:extLst>
            </p:cNvPr>
            <p:cNvSpPr txBox="1">
              <a:spLocks noChangeArrowheads="1"/>
            </p:cNvSpPr>
            <p:nvPr/>
          </p:nvSpPr>
          <p:spPr bwMode="gray">
            <a:xfrm>
              <a:off x="2504442" y="3423439"/>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8.3</a:t>
              </a:r>
            </a:p>
          </p:txBody>
        </p:sp>
      </p:grpSp>
      <p:grpSp>
        <p:nvGrpSpPr>
          <p:cNvPr id="11269" name="组合 1">
            <a:extLst>
              <a:ext uri="{FF2B5EF4-FFF2-40B4-BE49-F238E27FC236}">
                <a16:creationId xmlns:a16="http://schemas.microsoft.com/office/drawing/2014/main" id="{177CCE6F-B374-0950-A453-000ABC822E84}"/>
              </a:ext>
            </a:extLst>
          </p:cNvPr>
          <p:cNvGrpSpPr>
            <a:grpSpLocks/>
          </p:cNvGrpSpPr>
          <p:nvPr/>
        </p:nvGrpSpPr>
        <p:grpSpPr bwMode="auto">
          <a:xfrm>
            <a:off x="2282825" y="996727"/>
            <a:ext cx="4702175" cy="1044575"/>
            <a:chOff x="2307007" y="2847032"/>
            <a:chExt cx="4703393" cy="1044000"/>
          </a:xfrm>
        </p:grpSpPr>
        <p:sp>
          <p:nvSpPr>
            <p:cNvPr id="22" name="AutoShape 66">
              <a:extLst>
                <a:ext uri="{FF2B5EF4-FFF2-40B4-BE49-F238E27FC236}">
                  <a16:creationId xmlns:a16="http://schemas.microsoft.com/office/drawing/2014/main" id="{305CC957-E2E4-099F-013E-2E718A57D4AA}"/>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a:extLst>
                <a:ext uri="{FF2B5EF4-FFF2-40B4-BE49-F238E27FC236}">
                  <a16:creationId xmlns:a16="http://schemas.microsoft.com/office/drawing/2014/main" id="{2DD43AF7-C832-0963-25CC-5F61C5786D3B}"/>
                </a:ext>
              </a:extLst>
            </p:cNvPr>
            <p:cNvSpPr>
              <a:spLocks noChangeAspect="1" noChangeArrowheads="1"/>
            </p:cNvSpPr>
            <p:nvPr/>
          </p:nvSpPr>
          <p:spPr bwMode="gray">
            <a:xfrm>
              <a:off x="2307007" y="2847032"/>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a:extLst>
                <a:ext uri="{FF2B5EF4-FFF2-40B4-BE49-F238E27FC236}">
                  <a16:creationId xmlns:a16="http://schemas.microsoft.com/office/drawing/2014/main" id="{4F5950AF-4715-0B35-33E5-29BA468E0A0B}"/>
                </a:ext>
              </a:extLst>
            </p:cNvPr>
            <p:cNvSpPr txBox="1">
              <a:spLocks noChangeArrowheads="1"/>
            </p:cNvSpPr>
            <p:nvPr/>
          </p:nvSpPr>
          <p:spPr bwMode="gray">
            <a:xfrm>
              <a:off x="2557195" y="3126074"/>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联邦学习背景</a:t>
              </a:r>
              <a:endParaRPr lang="zh-CN" altLang="zh-CN" sz="2800" b="1" noProof="1">
                <a:solidFill>
                  <a:schemeClr val="bg1"/>
                </a:solidFill>
                <a:effectLst>
                  <a:outerShdw blurRad="38100" dist="38100" dir="2700000" algn="tl">
                    <a:srgbClr val="000000">
                      <a:alpha val="43137"/>
                    </a:srgbClr>
                  </a:outerShdw>
                </a:effectLst>
                <a:sym typeface="+mn-ea"/>
              </a:endParaRPr>
            </a:p>
          </p:txBody>
        </p:sp>
        <p:sp>
          <p:nvSpPr>
            <p:cNvPr id="25" name="Text Box 69">
              <a:extLst>
                <a:ext uri="{FF2B5EF4-FFF2-40B4-BE49-F238E27FC236}">
                  <a16:creationId xmlns:a16="http://schemas.microsoft.com/office/drawing/2014/main" id="{D0A4FC4A-A4B1-BA5E-8F6F-43DEB70AC46C}"/>
                </a:ext>
              </a:extLst>
            </p:cNvPr>
            <p:cNvSpPr txBox="1">
              <a:spLocks noChangeArrowheads="1"/>
            </p:cNvSpPr>
            <p:nvPr/>
          </p:nvSpPr>
          <p:spPr bwMode="gray">
            <a:xfrm>
              <a:off x="2504442" y="3178974"/>
              <a:ext cx="612732"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8.1</a:t>
              </a:r>
            </a:p>
          </p:txBody>
        </p:sp>
      </p:grpSp>
      <p:grpSp>
        <p:nvGrpSpPr>
          <p:cNvPr id="11270" name="组合 1">
            <a:extLst>
              <a:ext uri="{FF2B5EF4-FFF2-40B4-BE49-F238E27FC236}">
                <a16:creationId xmlns:a16="http://schemas.microsoft.com/office/drawing/2014/main" id="{7216ED9B-4C74-76A6-2EEA-7851F62A3328}"/>
              </a:ext>
            </a:extLst>
          </p:cNvPr>
          <p:cNvGrpSpPr>
            <a:grpSpLocks/>
          </p:cNvGrpSpPr>
          <p:nvPr/>
        </p:nvGrpSpPr>
        <p:grpSpPr bwMode="auto">
          <a:xfrm>
            <a:off x="2314575" y="4437112"/>
            <a:ext cx="4724400" cy="1044575"/>
            <a:chOff x="2339795" y="2889056"/>
            <a:chExt cx="4724400" cy="1044000"/>
          </a:xfrm>
        </p:grpSpPr>
        <p:sp>
          <p:nvSpPr>
            <p:cNvPr id="27" name="AutoShape 66">
              <a:extLst>
                <a:ext uri="{FF2B5EF4-FFF2-40B4-BE49-F238E27FC236}">
                  <a16:creationId xmlns:a16="http://schemas.microsoft.com/office/drawing/2014/main" id="{F0787717-1E34-9182-C173-8B2CA070624F}"/>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chemeClr val="bg1"/>
                </a:solidFill>
                <a:latin typeface="Arial" panose="020B0604020202020204" pitchFamily="34" charset="0"/>
              </a:endParaRPr>
            </a:p>
          </p:txBody>
        </p:sp>
        <p:sp>
          <p:nvSpPr>
            <p:cNvPr id="28" name="AutoShape 67">
              <a:extLst>
                <a:ext uri="{FF2B5EF4-FFF2-40B4-BE49-F238E27FC236}">
                  <a16:creationId xmlns:a16="http://schemas.microsoft.com/office/drawing/2014/main" id="{D4773CB2-577B-70FA-4B8D-1F9E09731996}"/>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chemeClr val="bg1"/>
                </a:solidFill>
                <a:latin typeface="Arial" panose="020B0604020202020204" pitchFamily="34" charset="0"/>
              </a:endParaRPr>
            </a:p>
          </p:txBody>
        </p:sp>
        <p:sp>
          <p:nvSpPr>
            <p:cNvPr id="29" name="Text Box 68">
              <a:extLst>
                <a:ext uri="{FF2B5EF4-FFF2-40B4-BE49-F238E27FC236}">
                  <a16:creationId xmlns:a16="http://schemas.microsoft.com/office/drawing/2014/main" id="{C759B781-C933-0F55-203C-9E13A4B91025}"/>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chemeClr val="bg1"/>
                  </a:solidFill>
                  <a:effectLst>
                    <a:outerShdw blurRad="38100" dist="38100" dir="2700000" algn="tl">
                      <a:srgbClr val="000000">
                        <a:alpha val="43137"/>
                      </a:srgbClr>
                    </a:outerShdw>
                  </a:effectLst>
                  <a:sym typeface="+mn-ea"/>
                </a:rPr>
                <a:t>隐私保护技术与方案</a:t>
              </a:r>
              <a:endParaRPr lang="zh-CN" altLang="zh-CN" sz="2800" b="1" dirty="0">
                <a:solidFill>
                  <a:schemeClr val="bg1"/>
                </a:solidFill>
                <a:effectLst>
                  <a:outerShdw blurRad="38100" dist="38100" dir="2700000" algn="tl">
                    <a:srgbClr val="000000">
                      <a:alpha val="43137"/>
                    </a:srgbClr>
                  </a:outerShdw>
                </a:effectLst>
                <a:latin typeface="Arial" panose="020B0604020202020204" pitchFamily="34" charset="0"/>
                <a:sym typeface="+mn-ea"/>
              </a:endParaRPr>
            </a:p>
          </p:txBody>
        </p:sp>
        <p:sp>
          <p:nvSpPr>
            <p:cNvPr id="30" name="Text Box 69">
              <a:extLst>
                <a:ext uri="{FF2B5EF4-FFF2-40B4-BE49-F238E27FC236}">
                  <a16:creationId xmlns:a16="http://schemas.microsoft.com/office/drawing/2014/main" id="{E26E7293-AC2E-C959-2C03-595FADD93FDE}"/>
                </a:ext>
              </a:extLst>
            </p:cNvPr>
            <p:cNvSpPr txBox="1">
              <a:spLocks noChangeArrowheads="1"/>
            </p:cNvSpPr>
            <p:nvPr/>
          </p:nvSpPr>
          <p:spPr bwMode="gray">
            <a:xfrm>
              <a:off x="2558237" y="3178974"/>
              <a:ext cx="612750"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8.4</a:t>
              </a:r>
            </a:p>
          </p:txBody>
        </p:sp>
      </p:grpSp>
      <p:sp>
        <p:nvSpPr>
          <p:cNvPr id="11271" name="灯片编号占位符 11">
            <a:extLst>
              <a:ext uri="{FF2B5EF4-FFF2-40B4-BE49-F238E27FC236}">
                <a16:creationId xmlns:a16="http://schemas.microsoft.com/office/drawing/2014/main" id="{D6F82B22-604A-FFBF-C578-50D59D8B3D8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92C75A-10E0-44D4-B733-EF626BAFA0D9}" type="slidenum">
              <a:rPr lang="zh-CN" altLang="en-US" sz="1800">
                <a:latin typeface="Calibri" panose="020F0502020204030204" pitchFamily="34" charset="0"/>
                <a:ea typeface="宋体" panose="02010600030101010101" pitchFamily="2" charset="-122"/>
              </a:rPr>
              <a:pPr>
                <a:spcBef>
                  <a:spcPct val="0"/>
                </a:spcBef>
                <a:buFontTx/>
                <a:buNone/>
              </a:pPr>
              <a:t>46</a:t>
            </a:fld>
            <a:endParaRPr lang="zh-CN" altLang="en-US" sz="1800">
              <a:latin typeface="Calibri" panose="020F0502020204030204" pitchFamily="34" charset="0"/>
              <a:ea typeface="宋体" panose="02010600030101010101" pitchFamily="2" charset="-122"/>
            </a:endParaRPr>
          </a:p>
        </p:txBody>
      </p:sp>
      <p:grpSp>
        <p:nvGrpSpPr>
          <p:cNvPr id="2" name="组合 1">
            <a:extLst>
              <a:ext uri="{FF2B5EF4-FFF2-40B4-BE49-F238E27FC236}">
                <a16:creationId xmlns:a16="http://schemas.microsoft.com/office/drawing/2014/main" id="{A056861D-D54D-94BD-A545-516E7CE29B21}"/>
              </a:ext>
            </a:extLst>
          </p:cNvPr>
          <p:cNvGrpSpPr>
            <a:grpSpLocks/>
          </p:cNvGrpSpPr>
          <p:nvPr/>
        </p:nvGrpSpPr>
        <p:grpSpPr bwMode="auto">
          <a:xfrm>
            <a:off x="2339752" y="5552777"/>
            <a:ext cx="4724400" cy="1044575"/>
            <a:chOff x="2339795" y="2889056"/>
            <a:chExt cx="4724400" cy="1044000"/>
          </a:xfrm>
        </p:grpSpPr>
        <p:sp>
          <p:nvSpPr>
            <p:cNvPr id="3" name="AutoShape 66">
              <a:extLst>
                <a:ext uri="{FF2B5EF4-FFF2-40B4-BE49-F238E27FC236}">
                  <a16:creationId xmlns:a16="http://schemas.microsoft.com/office/drawing/2014/main" id="{9D016798-0529-6B4A-221E-E75ECB983641}"/>
                </a:ext>
              </a:extLst>
            </p:cNvPr>
            <p:cNvSpPr>
              <a:spLocks noChangeArrowheads="1"/>
            </p:cNvSpPr>
            <p:nvPr/>
          </p:nvSpPr>
          <p:spPr bwMode="gray">
            <a:xfrm>
              <a:off x="2720795"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4" name="AutoShape 67">
              <a:extLst>
                <a:ext uri="{FF2B5EF4-FFF2-40B4-BE49-F238E27FC236}">
                  <a16:creationId xmlns:a16="http://schemas.microsoft.com/office/drawing/2014/main" id="{A7809459-E17B-F266-ADE6-4756BAF4DD3E}"/>
                </a:ext>
              </a:extLst>
            </p:cNvPr>
            <p:cNvSpPr>
              <a:spLocks noChangeAspect="1" noChangeArrowheads="1"/>
            </p:cNvSpPr>
            <p:nvPr/>
          </p:nvSpPr>
          <p:spPr bwMode="gray">
            <a:xfrm>
              <a:off x="2339795"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solidFill>
                  <a:srgbClr val="FFFF00"/>
                </a:solidFill>
                <a:latin typeface="Arial" panose="020B0604020202020204" pitchFamily="34" charset="0"/>
              </a:endParaRPr>
            </a:p>
          </p:txBody>
        </p:sp>
        <p:sp>
          <p:nvSpPr>
            <p:cNvPr id="5" name="Text Box 68">
              <a:extLst>
                <a:ext uri="{FF2B5EF4-FFF2-40B4-BE49-F238E27FC236}">
                  <a16:creationId xmlns:a16="http://schemas.microsoft.com/office/drawing/2014/main" id="{07073534-7EB9-FEAC-4805-9BC0E8E5073D}"/>
                </a:ext>
              </a:extLst>
            </p:cNvPr>
            <p:cNvSpPr txBox="1">
              <a:spLocks noChangeArrowheads="1"/>
            </p:cNvSpPr>
            <p:nvPr/>
          </p:nvSpPr>
          <p:spPr bwMode="gray">
            <a:xfrm>
              <a:off x="3102519" y="3124277"/>
              <a:ext cx="3909060" cy="522932"/>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sz="2800" b="1" noProof="1">
                  <a:solidFill>
                    <a:srgbClr val="FFFF00"/>
                  </a:solidFill>
                  <a:effectLst>
                    <a:outerShdw blurRad="38100" dist="38100" dir="2700000" algn="tl">
                      <a:srgbClr val="000000">
                        <a:alpha val="43137"/>
                      </a:srgbClr>
                    </a:outerShdw>
                  </a:effectLst>
                  <a:latin typeface="Arial" panose="020B0604020202020204" pitchFamily="34" charset="0"/>
                  <a:sym typeface="+mn-ea"/>
                </a:rPr>
                <a:t>无线网络中应用案例</a:t>
              </a:r>
              <a:endParaRPr lang="zh-CN" altLang="zh-CN" sz="2800" b="1" dirty="0">
                <a:solidFill>
                  <a:srgbClr val="FFFF00"/>
                </a:solidFill>
                <a:effectLst>
                  <a:outerShdw blurRad="38100" dist="38100" dir="2700000" algn="tl">
                    <a:srgbClr val="000000">
                      <a:alpha val="43137"/>
                    </a:srgbClr>
                  </a:outerShdw>
                </a:effectLst>
                <a:latin typeface="Arial" panose="020B0604020202020204" pitchFamily="34" charset="0"/>
                <a:sym typeface="+mn-ea"/>
              </a:endParaRPr>
            </a:p>
          </p:txBody>
        </p:sp>
        <p:sp>
          <p:nvSpPr>
            <p:cNvPr id="6" name="Text Box 69">
              <a:extLst>
                <a:ext uri="{FF2B5EF4-FFF2-40B4-BE49-F238E27FC236}">
                  <a16:creationId xmlns:a16="http://schemas.microsoft.com/office/drawing/2014/main" id="{AF47634B-BD1E-9DD6-3E26-74574D613189}"/>
                </a:ext>
              </a:extLst>
            </p:cNvPr>
            <p:cNvSpPr txBox="1">
              <a:spLocks noChangeArrowheads="1"/>
            </p:cNvSpPr>
            <p:nvPr/>
          </p:nvSpPr>
          <p:spPr bwMode="gray">
            <a:xfrm>
              <a:off x="2558278" y="3178974"/>
              <a:ext cx="612668" cy="461411"/>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8.5</a:t>
              </a:r>
            </a:p>
          </p:txBody>
        </p:sp>
      </p:grpSp>
    </p:spTree>
    <p:extLst>
      <p:ext uri="{BB962C8B-B14F-4D97-AF65-F5344CB8AC3E}">
        <p14:creationId xmlns:p14="http://schemas.microsoft.com/office/powerpoint/2010/main" val="759336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8.5 </a:t>
            </a:r>
            <a:r>
              <a:rPr lang="zh-CN" altLang="en-US" sz="3600" noProof="1">
                <a:latin typeface="黑体" panose="02010609060101010101" pitchFamily="49" charset="-122"/>
                <a:ea typeface="黑体" panose="02010609060101010101" pitchFamily="49" charset="-122"/>
                <a:sym typeface="+mn-ea"/>
              </a:rPr>
              <a:t>应用案例</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8.5.1 </a:t>
            </a:r>
            <a:r>
              <a:rPr lang="zh-CN" altLang="en-US" sz="2400" b="1" dirty="0">
                <a:latin typeface="黑体" panose="02010609060101010101" pitchFamily="49" charset="-122"/>
                <a:ea typeface="黑体" panose="02010609060101010101" pitchFamily="49" charset="-122"/>
              </a:rPr>
              <a:t>联邦学习在车联网中的应用</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47</a:t>
            </a:fld>
            <a:endParaRPr lang="zh-CN" altLang="en-US" sz="1800">
              <a:latin typeface="Calibri" panose="020F0502020204030204" pitchFamily="34" charset="0"/>
              <a:ea typeface="宋体" panose="02010600030101010101" pitchFamily="2" charset="-122"/>
            </a:endParaRPr>
          </a:p>
        </p:txBody>
      </p:sp>
      <p:pic>
        <p:nvPicPr>
          <p:cNvPr id="1026" name="Picture 2">
            <a:extLst>
              <a:ext uri="{FF2B5EF4-FFF2-40B4-BE49-F238E27FC236}">
                <a16:creationId xmlns:a16="http://schemas.microsoft.com/office/drawing/2014/main" id="{095DDEE4-83FF-DECB-60FC-CFAA99115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94" y="1556791"/>
            <a:ext cx="7589638" cy="523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141"/>
      </p:ext>
    </p:extLst>
  </p:cSld>
  <p:clrMapOvr>
    <a:masterClrMapping/>
  </p:clrMapOvr>
  <p:transition advTm="16782"/>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4000" dirty="0">
                <a:latin typeface="黑体" panose="02010609060101010101" pitchFamily="49" charset="-122"/>
                <a:ea typeface="黑体" panose="02010609060101010101" pitchFamily="49" charset="-122"/>
              </a:rPr>
              <a:t>8.5 </a:t>
            </a:r>
            <a:r>
              <a:rPr lang="zh-CN" altLang="en-US" sz="4000" noProof="1">
                <a:latin typeface="黑体" panose="02010609060101010101" pitchFamily="49" charset="-122"/>
                <a:ea typeface="黑体" panose="02010609060101010101" pitchFamily="49" charset="-122"/>
                <a:sym typeface="+mn-ea"/>
              </a:rPr>
              <a:t>应用案例</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8.5.1 </a:t>
            </a:r>
            <a:r>
              <a:rPr lang="zh-CN" altLang="en-US" sz="2400" b="1" dirty="0">
                <a:latin typeface="黑体" panose="02010609060101010101" pitchFamily="49" charset="-122"/>
                <a:ea typeface="黑体" panose="02010609060101010101" pitchFamily="49" charset="-122"/>
              </a:rPr>
              <a:t>联邦学习在车联网中的应用</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48</a:t>
            </a:fld>
            <a:endParaRPr lang="zh-CN" altLang="en-US" sz="1800">
              <a:latin typeface="Calibri" panose="020F0502020204030204" pitchFamily="34" charset="0"/>
              <a:ea typeface="宋体" panose="02010600030101010101" pitchFamily="2" charset="-122"/>
            </a:endParaRPr>
          </a:p>
        </p:txBody>
      </p:sp>
      <p:pic>
        <p:nvPicPr>
          <p:cNvPr id="2050" name="Picture 2">
            <a:extLst>
              <a:ext uri="{FF2B5EF4-FFF2-40B4-BE49-F238E27FC236}">
                <a16:creationId xmlns:a16="http://schemas.microsoft.com/office/drawing/2014/main" id="{CA7BEB59-CB12-0305-D962-CBB98F396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2068844"/>
            <a:ext cx="85725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42854"/>
      </p:ext>
    </p:extLst>
  </p:cSld>
  <p:clrMapOvr>
    <a:masterClrMapping/>
  </p:clrMapOvr>
  <p:transition advTm="16782"/>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en-US" altLang="zh-CN" sz="4000" dirty="0">
                <a:latin typeface="黑体" panose="02010609060101010101" pitchFamily="49" charset="-122"/>
                <a:ea typeface="黑体" panose="02010609060101010101" pitchFamily="49" charset="-122"/>
              </a:rPr>
              <a:t>8.5 </a:t>
            </a:r>
            <a:r>
              <a:rPr lang="zh-CN" altLang="en-US" sz="4000" noProof="1">
                <a:latin typeface="黑体" panose="02010609060101010101" pitchFamily="49" charset="-122"/>
                <a:ea typeface="黑体" panose="02010609060101010101" pitchFamily="49" charset="-122"/>
                <a:sym typeface="+mn-ea"/>
              </a:rPr>
              <a:t>应用案例</a:t>
            </a:r>
            <a:endParaRPr lang="zh-CN" altLang="en-US" sz="3600" dirty="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8.5.1 </a:t>
            </a:r>
            <a:r>
              <a:rPr lang="zh-CN" altLang="en-US" sz="2400" b="1" dirty="0">
                <a:latin typeface="黑体" panose="02010609060101010101" pitchFamily="49" charset="-122"/>
                <a:ea typeface="黑体" panose="02010609060101010101" pitchFamily="49" charset="-122"/>
              </a:rPr>
              <a:t>联邦学习在无线传感网中的应用</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49</a:t>
            </a:fld>
            <a:endParaRPr lang="zh-CN" altLang="en-US" sz="1800">
              <a:latin typeface="Calibri" panose="020F0502020204030204" pitchFamily="34" charset="0"/>
              <a:ea typeface="宋体" panose="02010600030101010101" pitchFamily="2" charset="-122"/>
            </a:endParaRPr>
          </a:p>
        </p:txBody>
      </p:sp>
      <p:pic>
        <p:nvPicPr>
          <p:cNvPr id="3074" name="Picture 2" descr="查看源图像">
            <a:extLst>
              <a:ext uri="{FF2B5EF4-FFF2-40B4-BE49-F238E27FC236}">
                <a16:creationId xmlns:a16="http://schemas.microsoft.com/office/drawing/2014/main" id="{0470E7A2-535B-FD7A-2A9F-FDAE6FACE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13" y="1656814"/>
            <a:ext cx="7380312" cy="484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127696"/>
      </p:ext>
    </p:extLst>
  </p:cSld>
  <p:clrMapOvr>
    <a:masterClrMapping/>
  </p:clrMapOvr>
  <p:transition advTm="1678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D57C9B6-6F6B-17D9-8631-8D7D83EE4C57}"/>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16387" name="Text Box 3">
            <a:extLst>
              <a:ext uri="{FF2B5EF4-FFF2-40B4-BE49-F238E27FC236}">
                <a16:creationId xmlns:a16="http://schemas.microsoft.com/office/drawing/2014/main" id="{99200DFF-BC24-CC83-7D0D-239BC43DE7E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16388" name="TextBox 49">
            <a:extLst>
              <a:ext uri="{FF2B5EF4-FFF2-40B4-BE49-F238E27FC236}">
                <a16:creationId xmlns:a16="http://schemas.microsoft.com/office/drawing/2014/main" id="{86471AE8-F05B-0C33-6DAE-2B01005C7FCD}"/>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8.1.2 </a:t>
            </a:r>
            <a:r>
              <a:rPr lang="zh-CN" altLang="en-US" sz="2400" b="1">
                <a:latin typeface="黑体" panose="02010609060101010101" pitchFamily="49" charset="-122"/>
                <a:ea typeface="黑体" panose="02010609060101010101" pitchFamily="49" charset="-122"/>
              </a:rPr>
              <a:t>背景</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机器学习现状</a:t>
            </a:r>
          </a:p>
        </p:txBody>
      </p:sp>
      <p:sp>
        <p:nvSpPr>
          <p:cNvPr id="5" name="矩形 4">
            <a:extLst>
              <a:ext uri="{FF2B5EF4-FFF2-40B4-BE49-F238E27FC236}">
                <a16:creationId xmlns:a16="http://schemas.microsoft.com/office/drawing/2014/main" id="{47672B30-5529-F6A1-3D06-B8408442797E}"/>
              </a:ext>
            </a:extLst>
          </p:cNvPr>
          <p:cNvSpPr/>
          <p:nvPr/>
        </p:nvSpPr>
        <p:spPr>
          <a:xfrm>
            <a:off x="395288" y="1701800"/>
            <a:ext cx="8547100" cy="4027488"/>
          </a:xfrm>
          <a:prstGeom prst="rect">
            <a:avLst/>
          </a:prstGeom>
        </p:spPr>
        <p:txBody>
          <a:bodyPr>
            <a:spAutoFit/>
          </a:bodyPr>
          <a:lstStyle/>
          <a:p>
            <a:pPr algn="just">
              <a:lnSpc>
                <a:spcPct val="125000"/>
              </a:lnSpc>
              <a:spcBef>
                <a:spcPct val="20000"/>
              </a:spcBef>
              <a:buClr>
                <a:schemeClr val="tx1"/>
              </a:buClr>
              <a:buSzPct val="100000"/>
              <a:defRPr/>
            </a:pPr>
            <a:r>
              <a:rPr lang="zh-CN" altLang="en-US" sz="2000" dirty="0">
                <a:latin typeface="宋体" panose="02010600030101010101" pitchFamily="2" charset="-122"/>
              </a:rPr>
              <a:t>研究界和企业界目前情况：</a:t>
            </a:r>
            <a:r>
              <a:rPr lang="zh-CN" altLang="en-US" sz="2000" b="1" dirty="0">
                <a:latin typeface="宋体" panose="02010600030101010101" pitchFamily="2" charset="-122"/>
              </a:rPr>
              <a:t>数据收集方通常不是数据使用方。</a:t>
            </a:r>
            <a:endParaRPr lang="en-US" altLang="zh-CN" sz="2000" b="1" dirty="0">
              <a:latin typeface="宋体" panose="02010600030101010101" pitchFamily="2" charset="-122"/>
            </a:endParaRPr>
          </a:p>
          <a:p>
            <a:pPr marL="342900" indent="-342900" algn="just">
              <a:lnSpc>
                <a:spcPct val="125000"/>
              </a:lnSpc>
              <a:spcBef>
                <a:spcPct val="20000"/>
              </a:spcBef>
              <a:buClr>
                <a:schemeClr val="tx1"/>
              </a:buClr>
              <a:buSzPct val="100000"/>
              <a:buFont typeface="Wingdings" panose="05000000000000000000" pitchFamily="2" charset="2"/>
              <a:buChar char="u"/>
              <a:defRPr/>
            </a:pPr>
            <a:r>
              <a:rPr lang="zh-CN" altLang="en-US" sz="2000" dirty="0">
                <a:latin typeface="宋体" panose="02010600030101010101" pitchFamily="2" charset="-122"/>
              </a:rPr>
              <a:t>如</a:t>
            </a:r>
            <a:r>
              <a:rPr lang="en-US" altLang="zh-CN" sz="2000" dirty="0">
                <a:latin typeface="宋体" panose="02010600030101010101" pitchFamily="2" charset="-122"/>
              </a:rPr>
              <a:t>A</a:t>
            </a:r>
            <a:r>
              <a:rPr lang="zh-CN" altLang="en-US" sz="2000" dirty="0">
                <a:latin typeface="宋体" panose="02010600030101010101" pitchFamily="2" charset="-122"/>
              </a:rPr>
              <a:t>方收集数据，转移到</a:t>
            </a:r>
            <a:r>
              <a:rPr lang="en-US" altLang="zh-CN" sz="2000" dirty="0">
                <a:latin typeface="宋体" panose="02010600030101010101" pitchFamily="2" charset="-122"/>
              </a:rPr>
              <a:t>B</a:t>
            </a:r>
            <a:r>
              <a:rPr lang="zh-CN" altLang="en-US" sz="2000" dirty="0">
                <a:latin typeface="宋体" panose="02010600030101010101" pitchFamily="2" charset="-122"/>
              </a:rPr>
              <a:t>方清洗，再转移到</a:t>
            </a:r>
            <a:r>
              <a:rPr lang="en-US" altLang="zh-CN" sz="2000" dirty="0">
                <a:latin typeface="宋体" panose="02010600030101010101" pitchFamily="2" charset="-122"/>
              </a:rPr>
              <a:t>C</a:t>
            </a:r>
            <a:r>
              <a:rPr lang="zh-CN" altLang="en-US" sz="2000" dirty="0">
                <a:latin typeface="宋体" panose="02010600030101010101" pitchFamily="2" charset="-122"/>
              </a:rPr>
              <a:t>方建模，最后将模型卖给</a:t>
            </a:r>
            <a:r>
              <a:rPr lang="en-US" altLang="zh-CN" sz="2000" dirty="0">
                <a:latin typeface="宋体" panose="02010600030101010101" pitchFamily="2" charset="-122"/>
              </a:rPr>
              <a:t>D</a:t>
            </a:r>
            <a:r>
              <a:rPr lang="zh-CN" altLang="en-US" sz="2000" dirty="0">
                <a:latin typeface="宋体" panose="02010600030101010101" pitchFamily="2" charset="-122"/>
              </a:rPr>
              <a:t>方使用。</a:t>
            </a:r>
            <a:endParaRPr lang="en-US" altLang="zh-CN" sz="2000" dirty="0">
              <a:latin typeface="宋体" panose="02010600030101010101" pitchFamily="2" charset="-122"/>
            </a:endParaRPr>
          </a:p>
          <a:p>
            <a:pPr marL="342900" indent="-342900" algn="just">
              <a:lnSpc>
                <a:spcPct val="125000"/>
              </a:lnSpc>
              <a:spcBef>
                <a:spcPct val="20000"/>
              </a:spcBef>
              <a:buClr>
                <a:schemeClr val="tx1"/>
              </a:buClr>
              <a:buSzPct val="100000"/>
              <a:buFont typeface="Wingdings" panose="05000000000000000000" pitchFamily="2" charset="2"/>
              <a:buChar char="u"/>
              <a:defRPr/>
            </a:pPr>
            <a:r>
              <a:rPr lang="zh-CN" altLang="en-US" sz="2000" dirty="0">
                <a:latin typeface="宋体" panose="02010600030101010101" pitchFamily="2" charset="-122"/>
              </a:rPr>
              <a:t>各国都在加强数据安全和隐私保护，如欧盟</a:t>
            </a:r>
            <a:r>
              <a:rPr lang="en-US" altLang="zh-CN" sz="2000" dirty="0">
                <a:latin typeface="宋体" panose="02010600030101010101" pitchFamily="2" charset="-122"/>
              </a:rPr>
              <a:t>《</a:t>
            </a:r>
            <a:r>
              <a:rPr lang="zh-CN" altLang="en-US" sz="2000" dirty="0">
                <a:latin typeface="宋体" panose="02010600030101010101" pitchFamily="2" charset="-122"/>
              </a:rPr>
              <a:t>通用数据保护条例</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GDPR</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gn="just">
              <a:lnSpc>
                <a:spcPct val="125000"/>
              </a:lnSpc>
              <a:spcBef>
                <a:spcPct val="20000"/>
              </a:spcBef>
              <a:buClr>
                <a:schemeClr val="tx1"/>
              </a:buClr>
              <a:buSzPct val="100000"/>
              <a:buFont typeface="Wingdings" panose="05000000000000000000" pitchFamily="2" charset="2"/>
              <a:buChar char="u"/>
              <a:defRPr/>
            </a:pPr>
            <a:r>
              <a:rPr lang="zh-CN" altLang="en-US" sz="2000" dirty="0">
                <a:latin typeface="宋体" panose="02010600030101010101" pitchFamily="2" charset="-122"/>
              </a:rPr>
              <a:t>这种数据在实体间转移、交换和交易的形式违反了</a:t>
            </a:r>
            <a:r>
              <a:rPr lang="en-US" altLang="zh-CN" sz="2000" dirty="0">
                <a:latin typeface="宋体" panose="02010600030101010101" pitchFamily="2" charset="-122"/>
              </a:rPr>
              <a:t>GDPR</a:t>
            </a:r>
            <a:r>
              <a:rPr lang="zh-CN" altLang="en-US" sz="2000" dirty="0">
                <a:latin typeface="宋体" panose="02010600030101010101" pitchFamily="2" charset="-122"/>
              </a:rPr>
              <a:t>，</a:t>
            </a:r>
            <a:r>
              <a:rPr lang="zh-CN" altLang="en-US" sz="2000" b="1" dirty="0">
                <a:latin typeface="宋体" panose="02010600030101010101" pitchFamily="2" charset="-122"/>
              </a:rPr>
              <a:t>对传统数据使用模式提出了挑战</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25000"/>
              </a:lnSpc>
              <a:spcBef>
                <a:spcPct val="20000"/>
              </a:spcBef>
              <a:buClr>
                <a:schemeClr val="tx1"/>
              </a:buClr>
              <a:buSzPct val="100000"/>
              <a:buFont typeface="Wingdings" panose="05000000000000000000" pitchFamily="2" charset="2"/>
              <a:buChar char="u"/>
              <a:defRPr/>
            </a:pPr>
            <a:endParaRPr lang="en-US" altLang="zh-CN" sz="2000" b="1" dirty="0">
              <a:latin typeface="宋体" panose="02010600030101010101" pitchFamily="2" charset="-122"/>
            </a:endParaRPr>
          </a:p>
          <a:p>
            <a:pPr>
              <a:lnSpc>
                <a:spcPct val="125000"/>
              </a:lnSpc>
              <a:spcBef>
                <a:spcPct val="20000"/>
              </a:spcBef>
              <a:buClr>
                <a:schemeClr val="tx1"/>
              </a:buClr>
              <a:buSzPct val="100000"/>
              <a:defRPr/>
            </a:pPr>
            <a:endParaRPr lang="en-US" altLang="zh-CN" sz="2400" kern="0" dirty="0">
              <a:solidFill>
                <a:srgbClr val="000000"/>
              </a:solidFill>
              <a:latin typeface="宋体" panose="02010600030101010101" pitchFamily="2" charset="-122"/>
              <a:sym typeface="+mn-ea"/>
            </a:endParaRPr>
          </a:p>
        </p:txBody>
      </p:sp>
      <p:sp>
        <p:nvSpPr>
          <p:cNvPr id="16390" name="灯片编号占位符 11">
            <a:extLst>
              <a:ext uri="{FF2B5EF4-FFF2-40B4-BE49-F238E27FC236}">
                <a16:creationId xmlns:a16="http://schemas.microsoft.com/office/drawing/2014/main" id="{9C9E6E33-F245-3CF2-888C-CD51A499ED94}"/>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D1274FE-452A-47BF-8B4E-4EBAF2C096A2}" type="slidenum">
              <a:rPr lang="zh-CN" altLang="en-US" sz="1800">
                <a:latin typeface="Calibri" panose="020F0502020204030204" pitchFamily="34" charset="0"/>
                <a:ea typeface="宋体" panose="02010600030101010101" pitchFamily="2" charset="-122"/>
              </a:rPr>
              <a:pPr>
                <a:spcBef>
                  <a:spcPct val="0"/>
                </a:spcBef>
                <a:buFontTx/>
                <a:buNone/>
              </a:pPr>
              <a:t>5</a:t>
            </a:fld>
            <a:endParaRPr lang="zh-CN" altLang="en-US" sz="1800">
              <a:latin typeface="Calibri" panose="020F0502020204030204" pitchFamily="34" charset="0"/>
              <a:ea typeface="宋体" panose="02010600030101010101" pitchFamily="2" charset="-122"/>
            </a:endParaRPr>
          </a:p>
        </p:txBody>
      </p:sp>
      <p:pic>
        <p:nvPicPr>
          <p:cNvPr id="16391" name="Picture 2" descr="https://gimg2.baidu.com/image_search/src=http%3A%2F%2Fwww.chinastor.com%2Fuploads%2Fallimg%2F180115%2F1_180115144839_1.jpg&amp;refer=http%3A%2F%2Fwww.chinastor.com&amp;app=2002&amp;size=f9999,10000&amp;q=a80&amp;n=0&amp;g=0n&amp;fmt=jpeg?sec=1612179522&amp;t=6f7773397f94f942ec595da142a0d537">
            <a:extLst>
              <a:ext uri="{FF2B5EF4-FFF2-40B4-BE49-F238E27FC236}">
                <a16:creationId xmlns:a16="http://schemas.microsoft.com/office/drawing/2014/main" id="{884EE9F0-53B5-064D-A62F-14231E3D8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0272"/>
          <a:stretch>
            <a:fillRect/>
          </a:stretch>
        </p:blipFill>
        <p:spPr bwMode="auto">
          <a:xfrm>
            <a:off x="1049338" y="4765675"/>
            <a:ext cx="33337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图片 2">
            <a:extLst>
              <a:ext uri="{FF2B5EF4-FFF2-40B4-BE49-F238E27FC236}">
                <a16:creationId xmlns:a16="http://schemas.microsoft.com/office/drawing/2014/main" id="{BD25B0DA-66D9-9256-A931-CFC27A99B7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4765675"/>
            <a:ext cx="2879725"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7A5DA7-6F58-19FF-42A8-20BCF9117735}"/>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r>
              <a:rPr lang="zh-CN" altLang="en-US" sz="3600" dirty="0">
                <a:latin typeface="黑体" panose="02010609060101010101" pitchFamily="49" charset="-122"/>
                <a:ea typeface="黑体" panose="02010609060101010101" pitchFamily="49" charset="-122"/>
              </a:rPr>
              <a:t>总结</a:t>
            </a:r>
          </a:p>
        </p:txBody>
      </p:sp>
      <p:sp>
        <p:nvSpPr>
          <p:cNvPr id="92163" name="Text Box 3">
            <a:extLst>
              <a:ext uri="{FF2B5EF4-FFF2-40B4-BE49-F238E27FC236}">
                <a16:creationId xmlns:a16="http://schemas.microsoft.com/office/drawing/2014/main" id="{B489EBF5-4725-93D0-4E79-EEEBF7D69E03}"/>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2164" name="TextBox 49">
            <a:extLst>
              <a:ext uri="{FF2B5EF4-FFF2-40B4-BE49-F238E27FC236}">
                <a16:creationId xmlns:a16="http://schemas.microsoft.com/office/drawing/2014/main" id="{F727D13F-B330-EA78-C527-B1D249BA5E4E}"/>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b="1" dirty="0">
                <a:latin typeface="黑体" panose="02010609060101010101" pitchFamily="49" charset="-122"/>
                <a:ea typeface="黑体" panose="02010609060101010101" pitchFamily="49" charset="-122"/>
              </a:rPr>
              <a:t>总结</a:t>
            </a:r>
          </a:p>
        </p:txBody>
      </p:sp>
      <p:sp>
        <p:nvSpPr>
          <p:cNvPr id="92165" name="灯片编号占位符 11">
            <a:extLst>
              <a:ext uri="{FF2B5EF4-FFF2-40B4-BE49-F238E27FC236}">
                <a16:creationId xmlns:a16="http://schemas.microsoft.com/office/drawing/2014/main" id="{4822FA7B-4ABE-189E-3609-AF88528A329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F5E58B-327E-4D87-ABA4-8FB880F546EF}" type="slidenum">
              <a:rPr lang="zh-CN" altLang="en-US" sz="1800">
                <a:latin typeface="Calibri" panose="020F0502020204030204" pitchFamily="34" charset="0"/>
                <a:ea typeface="宋体" panose="02010600030101010101" pitchFamily="2" charset="-122"/>
              </a:rPr>
              <a:pPr>
                <a:spcBef>
                  <a:spcPct val="0"/>
                </a:spcBef>
                <a:buFontTx/>
                <a:buNone/>
              </a:pPr>
              <a:t>50</a:t>
            </a:fld>
            <a:endParaRPr lang="zh-CN" altLang="en-US" sz="1800">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7786C94C-7A84-BFB9-BD2D-118C07BE3525}"/>
              </a:ext>
            </a:extLst>
          </p:cNvPr>
          <p:cNvSpPr txBox="1"/>
          <p:nvPr/>
        </p:nvSpPr>
        <p:spPr>
          <a:xfrm>
            <a:off x="116334" y="1512237"/>
            <a:ext cx="8929687" cy="4437753"/>
          </a:xfrm>
          <a:prstGeom prst="rect">
            <a:avLst/>
          </a:prstGeom>
          <a:noFill/>
        </p:spPr>
        <p:txBody>
          <a:bodyPr wrap="square">
            <a:spAutoFit/>
          </a:bodyPr>
          <a:lstStyle/>
          <a:p>
            <a:pPr marL="0" indent="0">
              <a:lnSpc>
                <a:spcPct val="150000"/>
              </a:lnSpc>
              <a:buNone/>
            </a:pPr>
            <a:r>
              <a:rPr lang="zh-CN" altLang="en-US" sz="2400" dirty="0">
                <a:latin typeface="宋体" panose="02010600030101010101" pitchFamily="2" charset="-122"/>
              </a:rPr>
              <a:t>联邦学习：①通过将训练任务下放到用户侧，②将训练得到的模型参数结果发送给服务端，③使数据保持在用户本地，保证了用户数据的隐私。</a:t>
            </a:r>
            <a:endParaRPr lang="en-US" altLang="zh-CN" sz="2400" dirty="0">
              <a:latin typeface="宋体" panose="02010600030101010101" pitchFamily="2" charset="-122"/>
            </a:endParaRPr>
          </a:p>
          <a:p>
            <a:pPr marL="0" indent="0">
              <a:lnSpc>
                <a:spcPct val="150000"/>
              </a:lnSpc>
              <a:buNone/>
            </a:pPr>
            <a:r>
              <a:rPr lang="zh-CN" altLang="en-US" sz="2400" b="1" dirty="0">
                <a:latin typeface="宋体" panose="02010600030101010101" pitchFamily="2" charset="-122"/>
              </a:rPr>
              <a:t>联邦学习也面临着一些挑战：</a:t>
            </a:r>
            <a:endParaRPr lang="en-US" altLang="zh-CN" sz="2400" b="1"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b="1" dirty="0">
                <a:latin typeface="宋体" panose="02010600030101010101" pitchFamily="2" charset="-122"/>
              </a:rPr>
              <a:t>安全性：</a:t>
            </a:r>
            <a:r>
              <a:rPr lang="zh-CN" altLang="en-US" sz="2400" dirty="0">
                <a:latin typeface="宋体" panose="02010600030101010101" pitchFamily="2" charset="-122"/>
              </a:rPr>
              <a:t>来自系统内半可信参与者与聚合器的合谋攻击，成员推理攻击，模型反演攻击以及模型萃取攻击等。</a:t>
            </a:r>
            <a:endParaRPr lang="en-US" altLang="zh-CN" sz="2400" dirty="0">
              <a:latin typeface="宋体" panose="02010600030101010101" pitchFamily="2" charset="-122"/>
            </a:endParaRPr>
          </a:p>
          <a:p>
            <a:pPr marL="342900" indent="-342900">
              <a:lnSpc>
                <a:spcPct val="150000"/>
              </a:lnSpc>
              <a:buFont typeface="Arial" panose="020B0604020202020204" pitchFamily="34" charset="0"/>
              <a:buChar char="•"/>
            </a:pPr>
            <a:r>
              <a:rPr lang="zh-CN" altLang="en-US" sz="2400" b="1" dirty="0">
                <a:latin typeface="宋体" panose="02010600030101010101" pitchFamily="2" charset="-122"/>
              </a:rPr>
              <a:t>隐私性和效率：</a:t>
            </a:r>
            <a:r>
              <a:rPr lang="zh-CN" altLang="en-US" sz="2400" dirty="0">
                <a:latin typeface="宋体" panose="02010600030101010101" pitchFamily="2" charset="-122"/>
              </a:rPr>
              <a:t>对于非独立同分布数据的处理，参数调节，通信负载，设备不可靠性等问题。</a:t>
            </a:r>
            <a:endParaRPr lang="en-US" altLang="zh-CN" sz="2400" dirty="0">
              <a:latin typeface="宋体" panose="02010600030101010101" pitchFamily="2" charset="-122"/>
            </a:endParaRPr>
          </a:p>
        </p:txBody>
      </p:sp>
    </p:spTree>
    <p:extLst>
      <p:ext uri="{BB962C8B-B14F-4D97-AF65-F5344CB8AC3E}">
        <p14:creationId xmlns:p14="http://schemas.microsoft.com/office/powerpoint/2010/main" val="4153680563"/>
      </p:ext>
    </p:extLst>
  </p:cSld>
  <p:clrMapOvr>
    <a:masterClrMapping/>
  </p:clrMapOvr>
  <p:transition advTm="16782"/>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35EA89-A61F-BF3E-5F19-E50553997AD8}"/>
              </a:ext>
            </a:extLst>
          </p:cNvPr>
          <p:cNvSpPr>
            <a:spLocks noGrp="1" noChangeArrowheads="1"/>
          </p:cNvSpPr>
          <p:nvPr>
            <p:ph type="title" idx="4294967295"/>
          </p:nvPr>
        </p:nvSpPr>
        <p:spPr/>
        <p:txBody>
          <a:bodyPr/>
          <a:lstStyle/>
          <a:p>
            <a:pPr algn="l" eaLnBrk="1" fontAlgn="auto" hangingPunct="1">
              <a:spcAft>
                <a:spcPts val="0"/>
              </a:spcAft>
              <a:defRPr/>
            </a:pPr>
            <a:r>
              <a:rPr lang="en-US" altLang="zh-CN" sz="4000" dirty="0"/>
              <a:t>    </a:t>
            </a:r>
            <a:endParaRPr lang="zh-CN" altLang="en-US" sz="4000" b="1" dirty="0"/>
          </a:p>
        </p:txBody>
      </p:sp>
      <p:sp>
        <p:nvSpPr>
          <p:cNvPr id="102403" name="Text Box 3">
            <a:extLst>
              <a:ext uri="{FF2B5EF4-FFF2-40B4-BE49-F238E27FC236}">
                <a16:creationId xmlns:a16="http://schemas.microsoft.com/office/drawing/2014/main" id="{B9281F40-12B3-82CB-6C3D-FEFA3C2DF56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102404" name="Text Box 3">
            <a:extLst>
              <a:ext uri="{FF2B5EF4-FFF2-40B4-BE49-F238E27FC236}">
                <a16:creationId xmlns:a16="http://schemas.microsoft.com/office/drawing/2014/main" id="{5F271AE7-F9DB-66FE-651A-660C330DBE5E}"/>
              </a:ext>
            </a:extLst>
          </p:cNvPr>
          <p:cNvSpPr txBox="1">
            <a:spLocks noChangeArrowheads="1"/>
          </p:cNvSpPr>
          <p:nvPr/>
        </p:nvSpPr>
        <p:spPr bwMode="auto">
          <a:xfrm>
            <a:off x="1711325" y="3716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 name="矩形 5">
            <a:extLst>
              <a:ext uri="{FF2B5EF4-FFF2-40B4-BE49-F238E27FC236}">
                <a16:creationId xmlns:a16="http://schemas.microsoft.com/office/drawing/2014/main" id="{9392BAEA-2B20-3678-68B0-DDCA90E45B08}"/>
              </a:ext>
            </a:extLst>
          </p:cNvPr>
          <p:cNvSpPr/>
          <p:nvPr/>
        </p:nvSpPr>
        <p:spPr>
          <a:xfrm>
            <a:off x="1331913" y="2636838"/>
            <a:ext cx="6913562" cy="1016000"/>
          </a:xfrm>
          <a:prstGeom prst="rect">
            <a:avLst/>
          </a:prstGeom>
        </p:spPr>
        <p:txBody>
          <a:bodyPr>
            <a:spAutoFit/>
          </a:bodyPr>
          <a:lstStyle/>
          <a:p>
            <a:pPr algn="ctr" eaLnBrk="1" fontAlgn="auto" hangingPunct="1">
              <a:spcBef>
                <a:spcPts val="600"/>
              </a:spcBef>
              <a:spcAft>
                <a:spcPts val="0"/>
              </a:spcAft>
              <a:defRPr/>
            </a:pPr>
            <a:r>
              <a:rPr lang="zh-CN" altLang="en-US" sz="6000" kern="100" dirty="0">
                <a:solidFill>
                  <a:srgbClr val="C00000"/>
                </a:solidFill>
                <a:latin typeface="+mn-ea"/>
                <a:ea typeface="+mn-ea"/>
                <a:cs typeface="Times New Roman" panose="02020603050405020304" pitchFamily="18" charset="0"/>
                <a:sym typeface="+mn-ea"/>
              </a:rPr>
              <a:t>谢谢</a:t>
            </a:r>
            <a:r>
              <a:rPr lang="en-US" altLang="zh-CN" sz="6000" kern="100" dirty="0">
                <a:solidFill>
                  <a:srgbClr val="C00000"/>
                </a:solidFill>
                <a:latin typeface="+mn-ea"/>
                <a:ea typeface="+mn-ea"/>
                <a:cs typeface="Times New Roman" panose="02020603050405020304" pitchFamily="18" charset="0"/>
                <a:sym typeface="+mn-ea"/>
              </a:rPr>
              <a:t>!</a:t>
            </a:r>
          </a:p>
        </p:txBody>
      </p:sp>
    </p:spTree>
  </p:cSld>
  <p:clrMapOvr>
    <a:masterClrMapping/>
  </p:clrMapOvr>
  <p:transition advTm="1678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04894ED-75E1-59C5-750B-7474B7306706}"/>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1E688AF5-6B56-336B-5FAD-43D75A50370E}"/>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18436" name="TextBox 49">
            <a:extLst>
              <a:ext uri="{FF2B5EF4-FFF2-40B4-BE49-F238E27FC236}">
                <a16:creationId xmlns:a16="http://schemas.microsoft.com/office/drawing/2014/main" id="{B8FCEDE9-4ACB-2407-5470-18048024602F}"/>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8.1.2 </a:t>
            </a:r>
            <a:r>
              <a:rPr lang="zh-CN" altLang="en-US" sz="2400" b="1">
                <a:latin typeface="黑体" panose="02010609060101010101" pitchFamily="49" charset="-122"/>
                <a:ea typeface="黑体" panose="02010609060101010101" pitchFamily="49" charset="-122"/>
              </a:rPr>
              <a:t>可行性解决方案</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联邦学习</a:t>
            </a:r>
          </a:p>
        </p:txBody>
      </p:sp>
      <p:sp>
        <p:nvSpPr>
          <p:cNvPr id="18437" name="文本框 2">
            <a:extLst>
              <a:ext uri="{FF2B5EF4-FFF2-40B4-BE49-F238E27FC236}">
                <a16:creationId xmlns:a16="http://schemas.microsoft.com/office/drawing/2014/main" id="{29CB5BF9-AAB0-8F9E-C30B-595A5D32A0F0}"/>
              </a:ext>
            </a:extLst>
          </p:cNvPr>
          <p:cNvSpPr txBox="1">
            <a:spLocks noChangeArrowheads="1"/>
          </p:cNvSpPr>
          <p:nvPr/>
        </p:nvSpPr>
        <p:spPr bwMode="auto">
          <a:xfrm>
            <a:off x="184150" y="1597025"/>
            <a:ext cx="8775700" cy="19335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25000"/>
              </a:lnSpc>
              <a:buFont typeface="Arial" panose="020B0604020202020204" pitchFamily="34" charset="0"/>
              <a:buNone/>
              <a:defRPr/>
            </a:pPr>
            <a:r>
              <a:rPr lang="zh-CN" altLang="en-US" sz="2400" b="1" dirty="0">
                <a:latin typeface="宋体" panose="02010600030101010101" pitchFamily="2" charset="-122"/>
                <a:ea typeface="宋体" panose="02010600030101010101" pitchFamily="2" charset="-122"/>
              </a:rPr>
              <a:t>联邦学习使多个参与方在保护数据隐私、满足合法合规要求的前提下继续进行机器学习，解决数据孤岛问题。</a:t>
            </a:r>
            <a:endParaRPr lang="en-US" altLang="zh-CN" sz="2400" b="1" dirty="0">
              <a:latin typeface="宋体" panose="02010600030101010101" pitchFamily="2" charset="-122"/>
              <a:ea typeface="宋体" panose="02010600030101010101" pitchFamily="2" charset="-122"/>
            </a:endParaRPr>
          </a:p>
          <a:p>
            <a:pPr marL="342900" indent="-342900">
              <a:lnSpc>
                <a:spcPct val="125000"/>
              </a:lnSpc>
              <a:defRPr/>
            </a:pPr>
            <a:r>
              <a:rPr lang="zh-CN" altLang="en-US" sz="2000" dirty="0">
                <a:latin typeface="宋体" panose="02010600030101010101" pitchFamily="2" charset="-122"/>
                <a:ea typeface="宋体" panose="02010600030101010101" pitchFamily="2" charset="-122"/>
              </a:rPr>
              <a:t>多个参与者</a:t>
            </a:r>
            <a:r>
              <a:rPr lang="zh-CN" altLang="en-US" sz="2000" b="1" dirty="0">
                <a:latin typeface="宋体" panose="02010600030101010101" pitchFamily="2" charset="-122"/>
                <a:ea typeface="宋体" panose="02010600030101010101" pitchFamily="2" charset="-122"/>
              </a:rPr>
              <a:t>协作构建</a:t>
            </a:r>
            <a:r>
              <a:rPr lang="zh-CN" altLang="en-US" sz="2000" dirty="0">
                <a:latin typeface="宋体" panose="02010600030101010101" pitchFamily="2" charset="-122"/>
                <a:ea typeface="宋体" panose="02010600030101010101" pitchFamily="2" charset="-122"/>
              </a:rPr>
              <a:t>一个共享的机器学习模型，并且共同获益的体系。</a:t>
            </a:r>
            <a:endParaRPr lang="en-US" altLang="zh-CN" sz="2000" dirty="0">
              <a:latin typeface="宋体" panose="02010600030101010101" pitchFamily="2" charset="-122"/>
              <a:ea typeface="宋体" panose="02010600030101010101" pitchFamily="2" charset="-122"/>
            </a:endParaRPr>
          </a:p>
          <a:p>
            <a:pPr marL="342900" indent="-342900">
              <a:lnSpc>
                <a:spcPct val="125000"/>
              </a:lnSpc>
              <a:defRPr/>
            </a:pPr>
            <a:endParaRPr lang="en-US" altLang="zh-CN" sz="2400" b="1" dirty="0">
              <a:latin typeface="宋体" panose="02010600030101010101" pitchFamily="2" charset="-122"/>
              <a:ea typeface="宋体" panose="02010600030101010101" pitchFamily="2" charset="-122"/>
            </a:endParaRPr>
          </a:p>
        </p:txBody>
      </p:sp>
      <p:sp>
        <p:nvSpPr>
          <p:cNvPr id="18438" name="灯片编号占位符 11">
            <a:extLst>
              <a:ext uri="{FF2B5EF4-FFF2-40B4-BE49-F238E27FC236}">
                <a16:creationId xmlns:a16="http://schemas.microsoft.com/office/drawing/2014/main" id="{50C622E7-B632-F0D5-D318-8F22DD1AE38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8B5C204-0FC0-43DF-B370-F337C2EA38F7}" type="slidenum">
              <a:rPr lang="zh-CN" altLang="en-US" sz="1800">
                <a:latin typeface="Calibri" panose="020F0502020204030204" pitchFamily="34" charset="0"/>
                <a:ea typeface="宋体" panose="02010600030101010101" pitchFamily="2" charset="-122"/>
              </a:rPr>
              <a:pPr>
                <a:spcBef>
                  <a:spcPct val="0"/>
                </a:spcBef>
                <a:buFontTx/>
                <a:buNone/>
              </a:pPr>
              <a:t>6</a:t>
            </a:fld>
            <a:endParaRPr lang="zh-CN" altLang="en-US" sz="1800">
              <a:latin typeface="Calibri" panose="020F0502020204030204" pitchFamily="34" charset="0"/>
              <a:ea typeface="宋体" panose="02010600030101010101" pitchFamily="2" charset="-122"/>
            </a:endParaRPr>
          </a:p>
        </p:txBody>
      </p:sp>
      <p:pic>
        <p:nvPicPr>
          <p:cNvPr id="18439" name="Picture 2" descr="https://pics1.baidu.com/feed/3b292df5e0fe9925ce847c9ebe4623d98fb1716c.jpeg?token=2d3e59e3a28259fc2c3566826cf829ec">
            <a:extLst>
              <a:ext uri="{FF2B5EF4-FFF2-40B4-BE49-F238E27FC236}">
                <a16:creationId xmlns:a16="http://schemas.microsoft.com/office/drawing/2014/main" id="{D5289278-D584-8ED6-45D5-BA1304021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2987675"/>
            <a:ext cx="568801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92EA37-D0E0-6B36-F6DB-83ECA8E7689F}"/>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BED3DFDE-6A2E-E752-1662-7807966CD688}"/>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20484" name="TextBox 49">
            <a:extLst>
              <a:ext uri="{FF2B5EF4-FFF2-40B4-BE49-F238E27FC236}">
                <a16:creationId xmlns:a16="http://schemas.microsoft.com/office/drawing/2014/main" id="{D81EA1C8-D2FE-06F6-3D25-647C1767662C}"/>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8.1.3 </a:t>
            </a:r>
            <a:r>
              <a:rPr lang="zh-CN" altLang="en-US" sz="2400" b="1">
                <a:latin typeface="黑体" panose="02010609060101010101" pitchFamily="49" charset="-122"/>
                <a:ea typeface="黑体" panose="02010609060101010101" pitchFamily="49" charset="-122"/>
              </a:rPr>
              <a:t>联邦学习的定义</a:t>
            </a:r>
          </a:p>
        </p:txBody>
      </p:sp>
      <p:sp>
        <p:nvSpPr>
          <p:cNvPr id="20485" name="文本框 14">
            <a:extLst>
              <a:ext uri="{FF2B5EF4-FFF2-40B4-BE49-F238E27FC236}">
                <a16:creationId xmlns:a16="http://schemas.microsoft.com/office/drawing/2014/main" id="{89BD2289-40DF-15E9-F0C4-468BA29C8F66}"/>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20486" name="灯片编号占位符 11">
            <a:extLst>
              <a:ext uri="{FF2B5EF4-FFF2-40B4-BE49-F238E27FC236}">
                <a16:creationId xmlns:a16="http://schemas.microsoft.com/office/drawing/2014/main" id="{9E625DC8-23DB-12B5-8BC1-247367EAB63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4F2C686-D900-417E-BD36-652853FDD01A}" type="slidenum">
              <a:rPr lang="zh-CN" altLang="en-US" sz="1800">
                <a:latin typeface="Calibri" panose="020F0502020204030204" pitchFamily="34" charset="0"/>
                <a:ea typeface="宋体" panose="02010600030101010101" pitchFamily="2" charset="-122"/>
              </a:rPr>
              <a:pPr>
                <a:spcBef>
                  <a:spcPct val="0"/>
                </a:spcBef>
                <a:buFontTx/>
                <a:buNone/>
              </a:pPr>
              <a:t>7</a:t>
            </a:fld>
            <a:endParaRPr lang="zh-CN" altLang="en-US" sz="1800">
              <a:latin typeface="Calibri" panose="020F050202020403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C762F602-4B09-047D-4C08-6E79D682043D}"/>
              </a:ext>
            </a:extLst>
          </p:cNvPr>
          <p:cNvSpPr txBox="1"/>
          <p:nvPr/>
        </p:nvSpPr>
        <p:spPr>
          <a:xfrm>
            <a:off x="107950" y="1649413"/>
            <a:ext cx="9026525" cy="4913312"/>
          </a:xfrm>
          <a:prstGeom prst="rect">
            <a:avLst/>
          </a:prstGeom>
          <a:noFill/>
        </p:spPr>
        <p:txBody>
          <a:bodyPr>
            <a:spAutoFit/>
          </a:bodyPr>
          <a:lstStyle/>
          <a:p>
            <a:pPr>
              <a:lnSpc>
                <a:spcPct val="150000"/>
              </a:lnSpc>
              <a:defRPr/>
            </a:pPr>
            <a:r>
              <a:rPr lang="zh-CN" altLang="en-US" sz="2200" dirty="0">
                <a:solidFill>
                  <a:srgbClr val="333333"/>
                </a:solidFill>
                <a:latin typeface="Helvetica Neue"/>
              </a:rPr>
              <a:t>       联邦机器学习是一个机器学习框架，能有效帮助多个机构在满足用户隐私保护、数据安全和政府法规的要求下，进行数据使用和机器学习建模。</a:t>
            </a:r>
            <a:endParaRPr lang="en-US" altLang="zh-CN" sz="2200" dirty="0">
              <a:solidFill>
                <a:srgbClr val="333333"/>
              </a:solidFill>
              <a:latin typeface="Helvetica Neue"/>
            </a:endParaRPr>
          </a:p>
          <a:p>
            <a:pPr>
              <a:lnSpc>
                <a:spcPct val="150000"/>
              </a:lnSpc>
              <a:defRPr/>
            </a:pPr>
            <a:r>
              <a:rPr lang="zh-CN" altLang="en-US" sz="2400" dirty="0">
                <a:solidFill>
                  <a:srgbClr val="333333"/>
                </a:solidFill>
                <a:latin typeface="Helvetica Neue"/>
              </a:rPr>
              <a:t>      </a:t>
            </a:r>
            <a:r>
              <a:rPr lang="zh-CN" altLang="en-US" sz="2200" dirty="0">
                <a:solidFill>
                  <a:srgbClr val="333333"/>
                </a:solidFill>
                <a:latin typeface="Helvetica Neue"/>
              </a:rPr>
              <a:t> </a:t>
            </a:r>
            <a:r>
              <a:rPr lang="zh-CN" altLang="en-US" sz="2200" b="1" dirty="0">
                <a:solidFill>
                  <a:srgbClr val="333333"/>
                </a:solidFill>
                <a:latin typeface="Helvetica Neue"/>
              </a:rPr>
              <a:t>联邦学习系统</a:t>
            </a:r>
            <a:r>
              <a:rPr lang="zh-CN" altLang="en-US" sz="2200" dirty="0">
                <a:solidFill>
                  <a:srgbClr val="333333"/>
                </a:solidFill>
                <a:latin typeface="Helvetica Neue"/>
              </a:rPr>
              <a:t>是一个学习过程，数据所有者</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P</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latin typeface="宋体" panose="02010600030101010101" pitchFamily="2" charset="-122"/>
                <a:cs typeface="Times New Roman" panose="02020603050405020304" pitchFamily="18" charset="0"/>
              </a:rPr>
              <a:t>，利用各自的数据</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D</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solidFill>
                  <a:srgbClr val="333333"/>
                </a:solidFill>
                <a:latin typeface="Helvetica Neue"/>
              </a:rPr>
              <a:t>共同训练一个模型</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FED </a:t>
            </a:r>
            <a:r>
              <a:rPr lang="zh-CN" altLang="en-US" sz="2200" dirty="0">
                <a:solidFill>
                  <a:srgbClr val="333333"/>
                </a:solidFill>
                <a:latin typeface="Helvetica Neue"/>
              </a:rPr>
              <a:t>。</a:t>
            </a:r>
            <a:endParaRPr lang="en-US" altLang="zh-CN" sz="2200" baseline="-25000" dirty="0">
              <a:latin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defRPr/>
            </a:pPr>
            <a:r>
              <a:rPr lang="zh-CN" altLang="en-US" sz="2000" dirty="0">
                <a:latin typeface="宋体" panose="02010600030101010101" pitchFamily="2" charset="-122"/>
                <a:cs typeface="Times New Roman" panose="02020603050405020304" pitchFamily="18" charset="0"/>
              </a:rPr>
              <a:t>在此过程中，任何数据所有者</a:t>
            </a:r>
            <a:r>
              <a:rPr lang="en-US" altLang="zh-CN" sz="2000" dirty="0">
                <a:latin typeface="宋体" panose="02010600030101010101" pitchFamily="2" charset="-122"/>
                <a:cs typeface="Times New Roman" panose="02020603050405020304" pitchFamily="18" charset="0"/>
              </a:rPr>
              <a:t>P</a:t>
            </a:r>
            <a:r>
              <a:rPr lang="en-US" altLang="zh-CN" sz="2000" baseline="-25000" dirty="0">
                <a:latin typeface="宋体" panose="02010600030101010101" pitchFamily="2" charset="-122"/>
                <a:cs typeface="Times New Roman" panose="02020603050405020304" pitchFamily="18" charset="0"/>
              </a:rPr>
              <a:t>i</a:t>
            </a:r>
            <a:r>
              <a:rPr lang="zh-CN" altLang="en-US" sz="2000" dirty="0">
                <a:latin typeface="宋体" panose="02010600030101010101" pitchFamily="2" charset="-122"/>
                <a:cs typeface="Times New Roman" panose="02020603050405020304" pitchFamily="18" charset="0"/>
              </a:rPr>
              <a:t>都不会向其他人公开其数据</a:t>
            </a:r>
            <a:r>
              <a:rPr lang="en-US" altLang="zh-CN" sz="2000" dirty="0">
                <a:latin typeface="宋体" panose="02010600030101010101" pitchFamily="2" charset="-122"/>
                <a:cs typeface="Times New Roman" panose="02020603050405020304" pitchFamily="18" charset="0"/>
              </a:rPr>
              <a:t>D</a:t>
            </a:r>
            <a:r>
              <a:rPr lang="en-US" altLang="zh-CN" sz="2000" baseline="-25000" dirty="0">
                <a:latin typeface="宋体" panose="02010600030101010101" pitchFamily="2" charset="-122"/>
                <a:cs typeface="Times New Roman" panose="02020603050405020304" pitchFamily="18" charset="0"/>
              </a:rPr>
              <a:t>i</a:t>
            </a:r>
            <a:r>
              <a:rPr lang="zh-CN" altLang="en-US" sz="2000" dirty="0">
                <a:latin typeface="宋体" panose="02010600030101010101" pitchFamily="2" charset="-122"/>
                <a:cs typeface="Times New Roman" panose="02020603050405020304" pitchFamily="18" charset="0"/>
              </a:rPr>
              <a:t>。</a:t>
            </a:r>
            <a:endParaRPr lang="en-US" altLang="zh-CN" sz="2000" dirty="0">
              <a:latin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defRPr/>
            </a:pPr>
            <a:r>
              <a:rPr lang="zh-CN" altLang="en-US" sz="2000" dirty="0">
                <a:latin typeface="宋体" panose="02010600030101010101" pitchFamily="2" charset="-122"/>
                <a:cs typeface="Times New Roman" panose="02020603050405020304" pitchFamily="18" charset="0"/>
              </a:rPr>
              <a:t>通过安全的参数交换和聚合，建立共享的机器学习模型。</a:t>
            </a:r>
            <a:endParaRPr lang="en-US" altLang="zh-CN" sz="2000" dirty="0">
              <a:latin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defRPr/>
            </a:pPr>
            <a:r>
              <a:rPr lang="zh-CN" altLang="en-US" sz="2000" dirty="0">
                <a:latin typeface="宋体" panose="02010600030101010101" pitchFamily="2" charset="-122"/>
              </a:rPr>
              <a:t>训练过程中，每个参与者都将数据保留在本地，数据不互通，保护隐私。</a:t>
            </a:r>
            <a:endParaRPr lang="en-US" altLang="zh-CN" sz="2000" dirty="0">
              <a:latin typeface="宋体" panose="02010600030101010101" pitchFamily="2" charset="-122"/>
            </a:endParaRPr>
          </a:p>
          <a:p>
            <a:pPr marL="342900" indent="-342900">
              <a:lnSpc>
                <a:spcPct val="150000"/>
              </a:lnSpc>
              <a:buFont typeface="Wingdings" panose="05000000000000000000" pitchFamily="2" charset="2"/>
              <a:buChar char="u"/>
              <a:defRPr/>
            </a:pPr>
            <a:r>
              <a:rPr lang="zh-CN" altLang="en-US" sz="2000" dirty="0">
                <a:latin typeface="宋体" panose="02010600030101010101" pitchFamily="2" charset="-122"/>
              </a:rPr>
              <a:t>联邦学习模型相关信息都是以加密方式交换，且最终模型效果逼近理想模型（将所有训练数据集集中在一起得到的机器学习模型）。</a:t>
            </a:r>
            <a:endParaRPr lang="en-US" altLang="zh-CN" sz="2400" dirty="0">
              <a:solidFill>
                <a:srgbClr val="333333"/>
              </a:solidFill>
              <a:latin typeface="宋体" panose="02010600030101010101" pitchFamily="2" charset="-122"/>
            </a:endParaRPr>
          </a:p>
        </p:txBody>
      </p:sp>
    </p:spTree>
  </p:cSld>
  <p:clrMapOvr>
    <a:masterClrMapping/>
  </p:clrMapOvr>
  <p:transition advTm="1678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EEABE9-EAB9-35E3-0043-B938002C040F}"/>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B6A3CD0C-B78F-370C-26B8-4C5686FEDE1B}"/>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22532" name="TextBox 49">
            <a:extLst>
              <a:ext uri="{FF2B5EF4-FFF2-40B4-BE49-F238E27FC236}">
                <a16:creationId xmlns:a16="http://schemas.microsoft.com/office/drawing/2014/main" id="{0272758D-FE68-7088-5771-FC7C03F36C9C}"/>
              </a:ext>
            </a:extLst>
          </p:cNvPr>
          <p:cNvSpPr txBox="1">
            <a:spLocks noChangeArrowheads="1"/>
          </p:cNvSpPr>
          <p:nvPr/>
        </p:nvSpPr>
        <p:spPr bwMode="auto">
          <a:xfrm>
            <a:off x="107950" y="981075"/>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联邦学习架构</a:t>
            </a:r>
          </a:p>
        </p:txBody>
      </p:sp>
      <p:sp>
        <p:nvSpPr>
          <p:cNvPr id="22533" name="文本框 14">
            <a:extLst>
              <a:ext uri="{FF2B5EF4-FFF2-40B4-BE49-F238E27FC236}">
                <a16:creationId xmlns:a16="http://schemas.microsoft.com/office/drawing/2014/main" id="{FF2EABEA-F298-DC51-3614-AB5228BAA9DE}"/>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22534" name="灯片编号占位符 11">
            <a:extLst>
              <a:ext uri="{FF2B5EF4-FFF2-40B4-BE49-F238E27FC236}">
                <a16:creationId xmlns:a16="http://schemas.microsoft.com/office/drawing/2014/main" id="{D56AE86D-8044-87D3-F816-E490E970929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116A68D-4526-4282-92AF-078B9ACFEF46}" type="slidenum">
              <a:rPr lang="zh-CN" altLang="en-US" sz="1800">
                <a:latin typeface="Calibri" panose="020F0502020204030204" pitchFamily="34" charset="0"/>
                <a:ea typeface="宋体" panose="02010600030101010101" pitchFamily="2" charset="-122"/>
              </a:rPr>
              <a:pPr>
                <a:spcBef>
                  <a:spcPct val="0"/>
                </a:spcBef>
                <a:buFontTx/>
                <a:buNone/>
              </a:pPr>
              <a:t>8</a:t>
            </a:fld>
            <a:endParaRPr lang="zh-CN" altLang="en-US" sz="1800">
              <a:latin typeface="Calibri" panose="020F0502020204030204" pitchFamily="34" charset="0"/>
              <a:ea typeface="宋体" panose="02010600030101010101" pitchFamily="2" charset="-122"/>
            </a:endParaRPr>
          </a:p>
        </p:txBody>
      </p:sp>
      <p:sp>
        <p:nvSpPr>
          <p:cNvPr id="22535" name="文本框 1">
            <a:extLst>
              <a:ext uri="{FF2B5EF4-FFF2-40B4-BE49-F238E27FC236}">
                <a16:creationId xmlns:a16="http://schemas.microsoft.com/office/drawing/2014/main" id="{939A097F-235D-D459-F1E0-DD4231CA6F97}"/>
              </a:ext>
            </a:extLst>
          </p:cNvPr>
          <p:cNvSpPr txBox="1">
            <a:spLocks noChangeArrowheads="1"/>
          </p:cNvSpPr>
          <p:nvPr/>
        </p:nvSpPr>
        <p:spPr bwMode="auto">
          <a:xfrm>
            <a:off x="117475" y="1441450"/>
            <a:ext cx="9026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a:solidFill>
                  <a:srgbClr val="333333"/>
                </a:solidFill>
                <a:latin typeface="Helvetica Neue"/>
              </a:rPr>
              <a:t>联邦学习可分为以下两种架构：</a:t>
            </a:r>
            <a:endParaRPr lang="en-US" altLang="zh-CN" sz="3200">
              <a:solidFill>
                <a:srgbClr val="333333"/>
              </a:solidFill>
              <a:latin typeface="宋体" panose="02010600030101010101" pitchFamily="2" charset="-122"/>
            </a:endParaRPr>
          </a:p>
        </p:txBody>
      </p:sp>
      <p:pic>
        <p:nvPicPr>
          <p:cNvPr id="22536" name="图片 2">
            <a:extLst>
              <a:ext uri="{FF2B5EF4-FFF2-40B4-BE49-F238E27FC236}">
                <a16:creationId xmlns:a16="http://schemas.microsoft.com/office/drawing/2014/main" id="{9E071B77-BB21-661E-65F6-880DD4D06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708275"/>
            <a:ext cx="3446463"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图片 3">
            <a:extLst>
              <a:ext uri="{FF2B5EF4-FFF2-40B4-BE49-F238E27FC236}">
                <a16:creationId xmlns:a16="http://schemas.microsoft.com/office/drawing/2014/main" id="{BD86400E-732B-9DFB-B641-F23B70065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3149600"/>
            <a:ext cx="54038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文本框 4">
            <a:extLst>
              <a:ext uri="{FF2B5EF4-FFF2-40B4-BE49-F238E27FC236}">
                <a16:creationId xmlns:a16="http://schemas.microsoft.com/office/drawing/2014/main" id="{C8068902-6799-EC7A-C46F-5A50D6CC5C69}"/>
              </a:ext>
            </a:extLst>
          </p:cNvPr>
          <p:cNvSpPr txBox="1">
            <a:spLocks noChangeArrowheads="1"/>
          </p:cNvSpPr>
          <p:nvPr/>
        </p:nvSpPr>
        <p:spPr bwMode="auto">
          <a:xfrm>
            <a:off x="755650" y="2162175"/>
            <a:ext cx="316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客户</a:t>
            </a:r>
            <a:r>
              <a:rPr lang="en-US" altLang="zh-CN" sz="2400" b="1"/>
              <a:t>-</a:t>
            </a:r>
            <a:r>
              <a:rPr lang="zh-CN" altLang="en-US" sz="2400" b="1"/>
              <a:t>服务器架构</a:t>
            </a:r>
          </a:p>
        </p:txBody>
      </p:sp>
      <p:sp>
        <p:nvSpPr>
          <p:cNvPr id="22539" name="文本框 7">
            <a:extLst>
              <a:ext uri="{FF2B5EF4-FFF2-40B4-BE49-F238E27FC236}">
                <a16:creationId xmlns:a16="http://schemas.microsoft.com/office/drawing/2014/main" id="{80A46921-9D78-608A-CF08-ADC3BB517D85}"/>
              </a:ext>
            </a:extLst>
          </p:cNvPr>
          <p:cNvSpPr txBox="1">
            <a:spLocks noChangeArrowheads="1"/>
          </p:cNvSpPr>
          <p:nvPr/>
        </p:nvSpPr>
        <p:spPr bwMode="auto">
          <a:xfrm>
            <a:off x="5219700" y="2162175"/>
            <a:ext cx="6007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对等网络架构</a:t>
            </a:r>
          </a:p>
        </p:txBody>
      </p:sp>
    </p:spTree>
  </p:cSld>
  <p:clrMapOvr>
    <a:masterClrMapping/>
  </p:clrMapOvr>
  <p:transition advTm="1678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E63E818-7F76-EAD1-D060-D78C654D047F}"/>
              </a:ext>
            </a:extLst>
          </p:cNvPr>
          <p:cNvSpPr>
            <a:spLocks noGrp="1" noChangeArrowheads="1"/>
          </p:cNvSpPr>
          <p:nvPr>
            <p:ph type="title" idx="4294967295"/>
          </p:nvPr>
        </p:nvSpPr>
        <p:spPr/>
        <p:txBody>
          <a:bodyPr/>
          <a:lstStyle/>
          <a:p>
            <a:pPr eaLnBrk="1" fontAlgn="auto" hangingPunct="1">
              <a:spcAft>
                <a:spcPts val="0"/>
              </a:spcAft>
              <a:defRPr/>
            </a:pPr>
            <a:r>
              <a:rPr lang="zh-CN" altLang="en-US" sz="4400" dirty="0"/>
              <a:t> </a:t>
            </a:r>
            <a:r>
              <a:rPr lang="en-US" altLang="zh-CN" sz="4000" dirty="0">
                <a:latin typeface="黑体" panose="02010609060101010101" pitchFamily="49" charset="-122"/>
                <a:ea typeface="黑体" panose="02010609060101010101" pitchFamily="49" charset="-122"/>
              </a:rPr>
              <a:t>8.1 </a:t>
            </a:r>
            <a:r>
              <a:rPr lang="zh-CN" altLang="en-US" sz="4000" dirty="0">
                <a:latin typeface="黑体" panose="02010609060101010101" pitchFamily="49" charset="-122"/>
                <a:ea typeface="黑体" panose="02010609060101010101" pitchFamily="49" charset="-122"/>
              </a:rPr>
              <a:t>联邦学习背景</a:t>
            </a:r>
            <a:endParaRPr lang="zh-CN" altLang="en-US" sz="3600" dirty="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2050D5C5-A9A4-ECD9-EE61-CC83A8D8936E}"/>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24580" name="TextBox 49">
            <a:extLst>
              <a:ext uri="{FF2B5EF4-FFF2-40B4-BE49-F238E27FC236}">
                <a16:creationId xmlns:a16="http://schemas.microsoft.com/office/drawing/2014/main" id="{45841D99-DFF5-DA58-1B58-4A5EC522817C}"/>
              </a:ext>
            </a:extLst>
          </p:cNvPr>
          <p:cNvSpPr txBox="1">
            <a:spLocks noChangeArrowheads="1"/>
          </p:cNvSpPr>
          <p:nvPr/>
        </p:nvSpPr>
        <p:spPr bwMode="auto">
          <a:xfrm>
            <a:off x="107950" y="989013"/>
            <a:ext cx="8834438" cy="46037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8.1.4 </a:t>
            </a:r>
            <a:r>
              <a:rPr lang="zh-CN" altLang="en-US" sz="2400" b="1">
                <a:latin typeface="黑体" panose="02010609060101010101" pitchFamily="49" charset="-122"/>
                <a:ea typeface="黑体" panose="02010609060101010101" pitchFamily="49" charset="-122"/>
              </a:rPr>
              <a:t>架构：客户</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服务器架构训练流程</a:t>
            </a:r>
          </a:p>
        </p:txBody>
      </p:sp>
      <p:sp>
        <p:nvSpPr>
          <p:cNvPr id="24581" name="文本框 14">
            <a:extLst>
              <a:ext uri="{FF2B5EF4-FFF2-40B4-BE49-F238E27FC236}">
                <a16:creationId xmlns:a16="http://schemas.microsoft.com/office/drawing/2014/main" id="{6C5E05CC-37F9-E6F6-D672-E0D250A426AF}"/>
              </a:ext>
            </a:extLst>
          </p:cNvPr>
          <p:cNvSpPr txBox="1">
            <a:spLocks noChangeArrowheads="1"/>
          </p:cNvSpPr>
          <p:nvPr/>
        </p:nvSpPr>
        <p:spPr bwMode="auto">
          <a:xfrm>
            <a:off x="6948488" y="3543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800">
                <a:solidFill>
                  <a:schemeClr val="bg1"/>
                </a:solidFill>
                <a:latin typeface="Times New Roman" panose="02020603050405020304" pitchFamily="18" charset="0"/>
                <a:ea typeface="宋体" panose="02010600030101010101" pitchFamily="2" charset="-122"/>
              </a:rPr>
              <a:t>发布</a:t>
            </a:r>
          </a:p>
        </p:txBody>
      </p:sp>
      <p:sp>
        <p:nvSpPr>
          <p:cNvPr id="24582" name="文本框 3">
            <a:extLst>
              <a:ext uri="{FF2B5EF4-FFF2-40B4-BE49-F238E27FC236}">
                <a16:creationId xmlns:a16="http://schemas.microsoft.com/office/drawing/2014/main" id="{85F5101D-F7A9-83B9-523D-1314FCCB91F9}"/>
              </a:ext>
            </a:extLst>
          </p:cNvPr>
          <p:cNvSpPr txBox="1">
            <a:spLocks noChangeArrowheads="1"/>
          </p:cNvSpPr>
          <p:nvPr/>
        </p:nvSpPr>
        <p:spPr bwMode="auto">
          <a:xfrm>
            <a:off x="107950" y="1633538"/>
            <a:ext cx="249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zh-CN" altLang="en-US" sz="2400">
                <a:solidFill>
                  <a:schemeClr val="bg1"/>
                </a:solidFill>
                <a:latin typeface="宋体" panose="02010600030101010101" pitchFamily="2" charset="-122"/>
                <a:ea typeface="宋体" panose="02010600030101010101" pitchFamily="2" charset="-122"/>
              </a:rPr>
              <a:t>客户</a:t>
            </a:r>
            <a:r>
              <a:rPr lang="en-US" altLang="zh-CN" sz="2400">
                <a:solidFill>
                  <a:schemeClr val="bg1"/>
                </a:solidFill>
                <a:latin typeface="宋体" panose="02010600030101010101" pitchFamily="2" charset="-122"/>
                <a:ea typeface="宋体" panose="02010600030101010101" pitchFamily="2" charset="-122"/>
              </a:rPr>
              <a:t>-</a:t>
            </a:r>
            <a:r>
              <a:rPr lang="zh-CN" altLang="en-US" sz="2400">
                <a:solidFill>
                  <a:schemeClr val="bg1"/>
                </a:solidFill>
                <a:latin typeface="宋体" panose="02010600030101010101" pitchFamily="2" charset="-122"/>
                <a:ea typeface="宋体" panose="02010600030101010101" pitchFamily="2" charset="-122"/>
              </a:rPr>
              <a:t>服务器架构</a:t>
            </a:r>
            <a:endParaRPr lang="zh-CN" altLang="zh-CN" sz="2400">
              <a:solidFill>
                <a:schemeClr val="bg1"/>
              </a:solidFill>
              <a:latin typeface="宋体" panose="02010600030101010101" pitchFamily="2" charset="-122"/>
              <a:ea typeface="宋体" panose="02010600030101010101" pitchFamily="2" charset="-122"/>
            </a:endParaRPr>
          </a:p>
        </p:txBody>
      </p:sp>
      <p:sp>
        <p:nvSpPr>
          <p:cNvPr id="24583" name="灯片编号占位符 11">
            <a:extLst>
              <a:ext uri="{FF2B5EF4-FFF2-40B4-BE49-F238E27FC236}">
                <a16:creationId xmlns:a16="http://schemas.microsoft.com/office/drawing/2014/main" id="{5253C973-53FD-ABD1-51EA-87E8A3B4B6CB}"/>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075E8AB-EC89-4C27-AF3A-E12E3E2A0A31}" type="slidenum">
              <a:rPr lang="zh-CN" altLang="en-US" sz="1800">
                <a:latin typeface="Calibri" panose="020F0502020204030204" pitchFamily="34" charset="0"/>
                <a:ea typeface="宋体" panose="02010600030101010101" pitchFamily="2" charset="-122"/>
              </a:rPr>
              <a:pPr>
                <a:spcBef>
                  <a:spcPct val="0"/>
                </a:spcBef>
                <a:buFontTx/>
                <a:buNone/>
              </a:pPr>
              <a:t>9</a:t>
            </a:fld>
            <a:endParaRPr lang="zh-CN" altLang="en-US" sz="1800">
              <a:latin typeface="Calibri" panose="020F050202020403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E632C2B7-5FD0-95E6-02BE-8AEEEC7287BC}"/>
              </a:ext>
            </a:extLst>
          </p:cNvPr>
          <p:cNvSpPr txBox="1"/>
          <p:nvPr/>
        </p:nvSpPr>
        <p:spPr>
          <a:xfrm>
            <a:off x="107950" y="1517650"/>
            <a:ext cx="5386388" cy="5340350"/>
          </a:xfrm>
          <a:prstGeom prst="rect">
            <a:avLst/>
          </a:prstGeom>
          <a:noFill/>
        </p:spPr>
        <p:txBody>
          <a:bodyPr>
            <a:spAutoFit/>
          </a:bodyPr>
          <a:lstStyle/>
          <a:p>
            <a:pPr algn="just">
              <a:lnSpc>
                <a:spcPct val="150000"/>
              </a:lnSpc>
              <a:defRPr/>
            </a:pPr>
            <a:r>
              <a:rPr lang="zh-CN" altLang="en-US" sz="2400" dirty="0"/>
              <a:t>训练思路</a:t>
            </a:r>
            <a:r>
              <a:rPr lang="zh-CN" altLang="en-US" sz="2200" dirty="0"/>
              <a:t>：</a:t>
            </a:r>
            <a:endParaRPr lang="en-US" altLang="zh-CN" sz="2200" dirty="0"/>
          </a:p>
          <a:p>
            <a:pPr marL="342900" indent="-342900" algn="just">
              <a:lnSpc>
                <a:spcPct val="12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①</a:t>
            </a:r>
            <a:r>
              <a:rPr lang="zh-CN" altLang="en-US" sz="2200" dirty="0">
                <a:latin typeface="宋体" panose="02010600030101010101" pitchFamily="2" charset="-122"/>
              </a:rPr>
              <a:t>聚合器</a:t>
            </a:r>
            <a:r>
              <a:rPr lang="en-US" altLang="zh-CN" sz="2200" dirty="0">
                <a:latin typeface="宋体" panose="02010600030101010101" pitchFamily="2" charset="-122"/>
              </a:rPr>
              <a:t>(</a:t>
            </a:r>
            <a:r>
              <a:rPr lang="zh-CN" altLang="en-US" sz="2200" dirty="0">
                <a:latin typeface="宋体" panose="02010600030101010101" pitchFamily="2" charset="-122"/>
              </a:rPr>
              <a:t>聚合服务器</a:t>
            </a:r>
            <a:r>
              <a:rPr lang="en-US" altLang="zh-CN" sz="2200" dirty="0">
                <a:latin typeface="宋体" panose="02010600030101010101" pitchFamily="2" charset="-122"/>
              </a:rPr>
              <a:t>)</a:t>
            </a:r>
            <a:r>
              <a:rPr lang="zh-CN" altLang="en-US" sz="2200" dirty="0">
                <a:latin typeface="宋体" panose="02010600030101010101" pitchFamily="2" charset="-122"/>
              </a:rPr>
              <a:t>分发</a:t>
            </a:r>
            <a:r>
              <a:rPr lang="zh-CN" altLang="en-US" sz="2200" b="1" dirty="0">
                <a:latin typeface="宋体" panose="02010600030101010101" pitchFamily="2" charset="-122"/>
              </a:rPr>
              <a:t>初始化模型</a:t>
            </a:r>
            <a:endParaRPr lang="en-US" altLang="zh-CN" sz="2200" b="1" dirty="0">
              <a:latin typeface="宋体" panose="02010600030101010101" pitchFamily="2" charset="-122"/>
            </a:endParaRPr>
          </a:p>
          <a:p>
            <a:pPr marL="342900" indent="-342900" algn="just">
              <a:lnSpc>
                <a:spcPct val="12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②</a:t>
            </a:r>
            <a:r>
              <a:rPr lang="zh-CN" altLang="en-US" sz="2200" dirty="0">
                <a:latin typeface="宋体" panose="02010600030101010101" pitchFamily="2" charset="-122"/>
              </a:rPr>
              <a:t>参与者接收聚合器分发的模型，进行</a:t>
            </a:r>
            <a:r>
              <a:rPr lang="zh-CN" altLang="en-US" sz="2200" b="1" dirty="0">
                <a:latin typeface="宋体" panose="02010600030101010101" pitchFamily="2" charset="-122"/>
              </a:rPr>
              <a:t>本地模型更新</a:t>
            </a:r>
            <a:endParaRPr lang="en-US" altLang="zh-CN" sz="2200" b="1" dirty="0">
              <a:latin typeface="宋体" panose="02010600030101010101" pitchFamily="2" charset="-122"/>
            </a:endParaRPr>
          </a:p>
          <a:p>
            <a:pPr marL="342900" indent="-342900" algn="just">
              <a:lnSpc>
                <a:spcPct val="12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③</a:t>
            </a:r>
            <a:r>
              <a:rPr lang="zh-CN" altLang="en-US" sz="2200" dirty="0">
                <a:latin typeface="宋体" panose="02010600030101010101" pitchFamily="2" charset="-122"/>
              </a:rPr>
              <a:t>参与者向聚合器</a:t>
            </a:r>
            <a:r>
              <a:rPr lang="zh-CN" altLang="en-US" sz="2200" b="1" dirty="0">
                <a:latin typeface="宋体" panose="02010600030101010101" pitchFamily="2" charset="-122"/>
              </a:rPr>
              <a:t>发送更新的模型</a:t>
            </a:r>
            <a:endParaRPr lang="en-US" altLang="zh-CN" sz="2200" b="1" dirty="0">
              <a:latin typeface="宋体" panose="02010600030101010101" pitchFamily="2" charset="-122"/>
            </a:endParaRPr>
          </a:p>
          <a:p>
            <a:pPr marL="342900" indent="-342900" algn="just">
              <a:lnSpc>
                <a:spcPct val="12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④</a:t>
            </a:r>
            <a:r>
              <a:rPr lang="zh-CN" altLang="en-US" sz="2200" dirty="0">
                <a:latin typeface="宋体" panose="02010600030101010101" pitchFamily="2" charset="-122"/>
              </a:rPr>
              <a:t>聚合器接收所有参与者更新的模型，</a:t>
            </a:r>
            <a:r>
              <a:rPr lang="zh-CN" altLang="en-US" sz="2200" b="1" dirty="0">
                <a:latin typeface="宋体" panose="02010600030101010101" pitchFamily="2" charset="-122"/>
              </a:rPr>
              <a:t>聚合为全局模型</a:t>
            </a:r>
            <a:r>
              <a:rPr lang="zh-CN" altLang="en-US" sz="2200" dirty="0">
                <a:latin typeface="宋体" panose="02010600030101010101" pitchFamily="2" charset="-122"/>
              </a:rPr>
              <a:t>，并将全局模型发送给参与者</a:t>
            </a:r>
            <a:endParaRPr lang="en-US" altLang="zh-CN" sz="2200" dirty="0">
              <a:latin typeface="宋体" panose="02010600030101010101" pitchFamily="2" charset="-122"/>
            </a:endParaRPr>
          </a:p>
          <a:p>
            <a:pPr marL="342900" indent="-342900" algn="just">
              <a:lnSpc>
                <a:spcPct val="120000"/>
              </a:lnSpc>
              <a:buFont typeface="Wingdings" panose="05000000000000000000" pitchFamily="2" charset="2"/>
              <a:buChar char="u"/>
              <a:defRPr/>
            </a:pPr>
            <a:r>
              <a:rPr lang="zh-CN" altLang="en-US" sz="2200" dirty="0">
                <a:latin typeface="宋体" panose="02010600030101010101" pitchFamily="2" charset="-122"/>
              </a:rPr>
              <a:t>重复②</a:t>
            </a:r>
            <a:r>
              <a:rPr lang="en-US" altLang="zh-CN" sz="2200" dirty="0">
                <a:latin typeface="宋体" panose="02010600030101010101" pitchFamily="2" charset="-122"/>
              </a:rPr>
              <a:t>-</a:t>
            </a:r>
            <a:r>
              <a:rPr lang="zh-CN" altLang="en-US" sz="2200" dirty="0">
                <a:latin typeface="宋体" panose="02010600030101010101" pitchFamily="2" charset="-122"/>
              </a:rPr>
              <a:t>④步骤，</a:t>
            </a:r>
            <a:r>
              <a:rPr lang="zh-CN" altLang="en-US" sz="2200" b="1" dirty="0">
                <a:latin typeface="宋体" panose="02010600030101010101" pitchFamily="2" charset="-122"/>
              </a:rPr>
              <a:t>直至损失函数收敛</a:t>
            </a:r>
            <a:r>
              <a:rPr lang="en-US" altLang="zh-CN" sz="2200" dirty="0">
                <a:latin typeface="宋体" panose="02010600030101010101" pitchFamily="2" charset="-122"/>
              </a:rPr>
              <a:t>(</a:t>
            </a:r>
            <a:r>
              <a:rPr lang="zh-CN" altLang="en-US" sz="2200" dirty="0">
                <a:latin typeface="宋体" panose="02010600030101010101" pitchFamily="2" charset="-122"/>
              </a:rPr>
              <a:t>测试集上精确度足够高</a:t>
            </a:r>
            <a:r>
              <a:rPr lang="en-US" altLang="zh-CN" sz="2200" dirty="0">
                <a:latin typeface="宋体" panose="02010600030101010101" pitchFamily="2" charset="-122"/>
              </a:rPr>
              <a:t>)</a:t>
            </a:r>
            <a:r>
              <a:rPr lang="zh-CN" altLang="en-US" sz="2200" dirty="0">
                <a:latin typeface="宋体" panose="02010600030101010101" pitchFamily="2" charset="-122"/>
              </a:rPr>
              <a:t>或</a:t>
            </a:r>
            <a:r>
              <a:rPr lang="zh-CN" altLang="en-US" sz="2200" b="1" dirty="0">
                <a:latin typeface="宋体" panose="02010600030101010101" pitchFamily="2" charset="-122"/>
              </a:rPr>
              <a:t>达到规定的迭代次数上限</a:t>
            </a:r>
            <a:r>
              <a:rPr lang="zh-CN" altLang="en-US" sz="2200" dirty="0">
                <a:latin typeface="宋体" panose="02010600030101010101" pitchFamily="2" charset="-122"/>
              </a:rPr>
              <a:t>或</a:t>
            </a:r>
            <a:r>
              <a:rPr lang="zh-CN" altLang="en-US" sz="2200" b="1" dirty="0">
                <a:latin typeface="宋体" panose="02010600030101010101" pitchFamily="2" charset="-122"/>
              </a:rPr>
              <a:t>规定的训练时间</a:t>
            </a:r>
            <a:endParaRPr lang="en-US" altLang="zh-CN" sz="2200" b="1" dirty="0">
              <a:latin typeface="宋体" panose="02010600030101010101" pitchFamily="2" charset="-122"/>
            </a:endParaRPr>
          </a:p>
          <a:p>
            <a:pPr marL="342900" indent="-342900" algn="just">
              <a:buFont typeface="Wingdings" panose="05000000000000000000" pitchFamily="2" charset="2"/>
              <a:buChar char="u"/>
              <a:defRPr/>
            </a:pPr>
            <a:endParaRPr lang="en-US" altLang="zh-CN" sz="2200" b="1"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u"/>
              <a:defRPr/>
            </a:pPr>
            <a:endParaRPr lang="zh-CN" altLang="en-US" sz="2200" dirty="0"/>
          </a:p>
        </p:txBody>
      </p:sp>
      <p:pic>
        <p:nvPicPr>
          <p:cNvPr id="24585" name="图片 2">
            <a:extLst>
              <a:ext uri="{FF2B5EF4-FFF2-40B4-BE49-F238E27FC236}">
                <a16:creationId xmlns:a16="http://schemas.microsoft.com/office/drawing/2014/main" id="{1BD1D029-2AC6-529F-0E4C-36E607B2F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38" y="2068513"/>
            <a:ext cx="3646487"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8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2729</TotalTime>
  <Words>4362</Words>
  <Application>Microsoft Office PowerPoint</Application>
  <PresentationFormat>全屏显示(4:3)</PresentationFormat>
  <Paragraphs>477</Paragraphs>
  <Slides>51</Slides>
  <Notes>46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Helvetica Neue</vt:lpstr>
      <vt:lpstr>黑体</vt:lpstr>
      <vt:lpstr>宋体</vt:lpstr>
      <vt:lpstr>微软雅黑</vt:lpstr>
      <vt:lpstr>Arial</vt:lpstr>
      <vt:lpstr>Calibri</vt:lpstr>
      <vt:lpstr>Cambria Math</vt:lpstr>
      <vt:lpstr>Franklin Gothic Medium</vt:lpstr>
      <vt:lpstr>Times New Roman</vt:lpstr>
      <vt:lpstr>Wingdings</vt:lpstr>
      <vt:lpstr>Office 主题</vt:lpstr>
      <vt:lpstr>无线网络安全</vt:lpstr>
      <vt:lpstr>第八章  联邦学习与无线网络安全</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 8.1 联邦学习背景</vt:lpstr>
      <vt:lpstr>第八章  联邦学习与无线网络安全</vt:lpstr>
      <vt:lpstr> 8.2 联邦学习与分布式学习</vt:lpstr>
      <vt:lpstr> 8.2 联邦学习与分布式学习</vt:lpstr>
      <vt:lpstr> 8.2 联邦学习与分布式学习</vt:lpstr>
      <vt:lpstr> 8.2 联邦学习与分布式学习</vt:lpstr>
      <vt:lpstr>第八章  联邦学习与无线网络安全</vt:lpstr>
      <vt:lpstr>    8.3 联邦学习中的安全挑战</vt:lpstr>
      <vt:lpstr>    8.3 联邦学习中的安全挑战</vt:lpstr>
      <vt:lpstr>    8.3 联邦学习中的安全挑战</vt:lpstr>
      <vt:lpstr>    8.3 联邦学习中的安全挑战</vt:lpstr>
      <vt:lpstr>    8.3 联邦学习中的安全挑战</vt:lpstr>
      <vt:lpstr>    8.3 联邦学习中的安全挑战</vt:lpstr>
      <vt:lpstr>    8.3 联邦学习中的安全挑战</vt:lpstr>
      <vt:lpstr>    8.3 联邦学习中的安全挑战</vt:lpstr>
      <vt:lpstr>    8.3 联邦学习中的安全挑战</vt:lpstr>
      <vt:lpstr>第八章  联邦学习与无线网络安全</vt:lpstr>
      <vt:lpstr>    8.4 隐私保护</vt:lpstr>
      <vt:lpstr>    8.4 隐私保护</vt:lpstr>
      <vt:lpstr>    8.4 隐私保护</vt:lpstr>
      <vt:lpstr>    8.4 隐私保护</vt:lpstr>
      <vt:lpstr>    8.4 隐私保护</vt:lpstr>
      <vt:lpstr>    8.4 隐私保护</vt:lpstr>
      <vt:lpstr>    8.4 隐私保护</vt:lpstr>
      <vt:lpstr>    8.4 隐私保护</vt:lpstr>
      <vt:lpstr>    8.4 隐私保护</vt:lpstr>
      <vt:lpstr>第八章  联邦学习与无线网络安全</vt:lpstr>
      <vt:lpstr>    8.5 应用案例</vt:lpstr>
      <vt:lpstr> 8.5 应用案例</vt:lpstr>
      <vt:lpstr> 8.5 应用案例</vt:lpstr>
      <vt:lpstr>    总结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面向恶意代码的静态分析平台研究</dc:title>
  <dc:creator>宋富</dc:creator>
  <cp:lastModifiedBy>temp</cp:lastModifiedBy>
  <cp:revision>1882</cp:revision>
  <cp:lastPrinted>2013-12-05T08:03:06Z</cp:lastPrinted>
  <dcterms:created xsi:type="dcterms:W3CDTF">2010-05-09T08:31:32Z</dcterms:created>
  <dcterms:modified xsi:type="dcterms:W3CDTF">2023-12-19T03:57:27Z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