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给出语言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zh-CN" altLang="en-US" dirty="0"/>
                  <a:t> 的一个正则文法（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型文法）</a:t>
                </a:r>
                <a:endParaRPr lang="en-US" altLang="zh-CN" dirty="0"/>
              </a:p>
              <a:p>
                <a:r>
                  <a:rPr lang="en-US" altLang="zh-CN" b="0" dirty="0"/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𝑎𝐴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619593" y="6109139"/>
            <a:ext cx="535114" cy="428187"/>
          </a:xfrm>
          <a:prstGeom prst="rect">
            <a:avLst/>
          </a:prstGeom>
        </p:spPr>
        <p:txBody>
          <a:bodyPr/>
          <a:lstStyle/>
          <a:p>
            <a:fld id="{C62C68C5-78A2-4B1D-973E-F421ABB54D5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给出一个上下文无关文法（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型文法）描述如下语言，要求其中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的比例为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2</a:t>
                </a:r>
              </a:p>
              <a:p>
                <a:r>
                  <a:rPr lang="en-US" altLang="zh-CN" dirty="0"/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altLang="zh-CN" b="0" dirty="0"/>
                </a:br>
                <a:r>
                  <a:rPr lang="en-US" altLang="zh-CN" b="0" dirty="0"/>
                  <a:t>		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</a:rPr>
                  <a:t>		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𝐴𝐴𝐵𝐵𝐵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𝐴𝐵𝐴𝐵𝐵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𝐴𝐵𝐵𝐴𝐵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𝐴𝐵𝐵𝐵𝐴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𝐵𝐴𝐴𝐵𝐵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</a:rPr>
                  <a:t>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𝐵𝐴𝐵𝐴𝐵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𝐵𝐴𝐵𝐵𝐴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𝐵𝐵𝐴𝐴𝐵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𝐵𝐵𝐴𝐵𝐴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𝐵𝐵𝐵𝐴𝐴</m:t>
                    </m:r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 | 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 | 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1387" r="-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932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1891</TotalTime>
  <Words>170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Cambria Math</vt:lpstr>
      <vt:lpstr>天体</vt:lpstr>
      <vt:lpstr>作业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qin li</cp:lastModifiedBy>
  <cp:revision>66</cp:revision>
  <dcterms:created xsi:type="dcterms:W3CDTF">2017-03-15T01:53:26Z</dcterms:created>
  <dcterms:modified xsi:type="dcterms:W3CDTF">2020-03-26T07:20:03Z</dcterms:modified>
</cp:coreProperties>
</file>