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0C83-6848-4E5C-AD4F-C0865FCCDC8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9FD8-040F-4567-9991-879E6F6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6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0C83-6848-4E5C-AD4F-C0865FCCDC8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9FD8-040F-4567-9991-879E6F6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8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0C83-6848-4E5C-AD4F-C0865FCCDC8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9FD8-040F-4567-9991-879E6F6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4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0C83-6848-4E5C-AD4F-C0865FCCDC8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9FD8-040F-4567-9991-879E6F6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9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0C83-6848-4E5C-AD4F-C0865FCCDC8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9FD8-040F-4567-9991-879E6F6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0C83-6848-4E5C-AD4F-C0865FCCDC8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9FD8-040F-4567-9991-879E6F6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6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0C83-6848-4E5C-AD4F-C0865FCCDC8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9FD8-040F-4567-9991-879E6F6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3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0C83-6848-4E5C-AD4F-C0865FCCDC8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9FD8-040F-4567-9991-879E6F6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0C83-6848-4E5C-AD4F-C0865FCCDC8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9FD8-040F-4567-9991-879E6F6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4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0C83-6848-4E5C-AD4F-C0865FCCDC8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9FD8-040F-4567-9991-879E6F6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44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0C83-6848-4E5C-AD4F-C0865FCCDC8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B9FD8-040F-4567-9991-879E6F6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1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20C83-6848-4E5C-AD4F-C0865FCCDC86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B9FD8-040F-4567-9991-879E6F60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C12937-0215-4FDB-BA25-1CA8C0FE1A75}"/>
              </a:ext>
            </a:extLst>
          </p:cNvPr>
          <p:cNvSpPr/>
          <p:nvPr/>
        </p:nvSpPr>
        <p:spPr>
          <a:xfrm>
            <a:off x="477205" y="261403"/>
            <a:ext cx="23741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Feature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5C3EDFD-AA7D-4FA5-A6DE-571FD8F1B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260" y="1184733"/>
            <a:ext cx="8784918" cy="401404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spc="300" dirty="0">
                <a:solidFill>
                  <a:srgbClr val="2C2C2C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Courier New" panose="02070309020205020404" pitchFamily="49" charset="0"/>
              </a:rPr>
              <a:t>Stable</a:t>
            </a:r>
            <a:endParaRPr lang="en-US" altLang="en-US" sz="2000" spc="300" dirty="0">
              <a:solidFill>
                <a:srgbClr val="2C2C2C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spc="300" dirty="0">
                <a:solidFill>
                  <a:srgbClr val="2C2C2C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Courier New" panose="02070309020205020404" pitchFamily="49" charset="0"/>
              </a:rPr>
              <a:t>Modular design (Base plugin with addons)</a:t>
            </a:r>
            <a:endParaRPr lang="en-US" altLang="en-US" sz="2000" spc="300" dirty="0">
              <a:solidFill>
                <a:srgbClr val="2C2C2C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spc="300" dirty="0">
                <a:solidFill>
                  <a:srgbClr val="2C2C2C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Courier New" panose="02070309020205020404" pitchFamily="49" charset="0"/>
              </a:rPr>
              <a:t>Simple settings</a:t>
            </a:r>
            <a:endParaRPr lang="en-US" altLang="en-US" sz="2000" spc="300" dirty="0">
              <a:solidFill>
                <a:srgbClr val="2C2C2C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spc="300" dirty="0">
                <a:solidFill>
                  <a:srgbClr val="2C2C2C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Courier New" panose="02070309020205020404" pitchFamily="49" charset="0"/>
              </a:rPr>
              <a:t>Animated Icons</a:t>
            </a:r>
            <a:endParaRPr lang="en-US" altLang="en-US" sz="2000" spc="300" dirty="0">
              <a:solidFill>
                <a:srgbClr val="2C2C2C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spc="300" dirty="0">
                <a:solidFill>
                  <a:srgbClr val="2C2C2C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Courier New" panose="02070309020205020404" pitchFamily="49" charset="0"/>
              </a:rPr>
              <a:t>Priority in icons</a:t>
            </a:r>
            <a:endParaRPr lang="en-US" altLang="en-US" sz="2000" spc="300" dirty="0">
              <a:solidFill>
                <a:srgbClr val="2C2C2C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spc="300" dirty="0">
                <a:solidFill>
                  <a:srgbClr val="2C2C2C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Courier New" panose="02070309020205020404" pitchFamily="49" charset="0"/>
              </a:rPr>
              <a:t>Special commands</a:t>
            </a:r>
            <a:endParaRPr lang="en-US" altLang="en-US" sz="2000" spc="300" dirty="0">
              <a:solidFill>
                <a:srgbClr val="2C2C2C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spc="300" dirty="0">
                <a:solidFill>
                  <a:srgbClr val="2C2C2C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Courier New" panose="02070309020205020404" pitchFamily="49" charset="0"/>
              </a:rPr>
              <a:t>View &amp; Click Requirements</a:t>
            </a:r>
            <a:endParaRPr lang="en-US" altLang="en-US" sz="2000" spc="300" dirty="0">
              <a:solidFill>
                <a:srgbClr val="2C2C2C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spc="300" dirty="0">
                <a:solidFill>
                  <a:srgbClr val="2C2C2C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Courier New" panose="02070309020205020404" pitchFamily="49" charset="0"/>
              </a:rPr>
              <a:t>Cooldown</a:t>
            </a:r>
            <a:endParaRPr lang="en-US" altLang="en-US" sz="2000" spc="300" dirty="0">
              <a:solidFill>
                <a:srgbClr val="2C2C2C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spc="300" dirty="0" err="1">
                <a:solidFill>
                  <a:srgbClr val="2C2C2C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Courier New" panose="02070309020205020404" pitchFamily="49" charset="0"/>
              </a:rPr>
              <a:t>PlaceholderAPI</a:t>
            </a:r>
            <a:r>
              <a:rPr lang="en-US" altLang="en-US" sz="2000" b="1" spc="300" dirty="0">
                <a:solidFill>
                  <a:srgbClr val="2C2C2C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Courier New" panose="02070309020205020404" pitchFamily="49" charset="0"/>
              </a:rPr>
              <a:t> support</a:t>
            </a:r>
            <a:endParaRPr lang="en-US" altLang="en-US" sz="2000" spc="300" dirty="0">
              <a:solidFill>
                <a:srgbClr val="2C2C2C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spc="300" dirty="0">
                <a:solidFill>
                  <a:srgbClr val="2C2C2C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Courier New" panose="02070309020205020404" pitchFamily="49" charset="0"/>
              </a:rPr>
              <a:t>Arguments for menus</a:t>
            </a:r>
            <a:endParaRPr lang="en-US" altLang="en-US" sz="2000" spc="300" dirty="0">
              <a:solidFill>
                <a:srgbClr val="2C2C2C"/>
              </a:solidFill>
              <a:latin typeface="Microsoft JhengHei UI Light" panose="020B0304030504040204" pitchFamily="34" charset="-120"/>
              <a:ea typeface="Microsoft JhengHei UI Light" panose="020B0304030504040204" pitchFamily="34" charset="-120"/>
              <a:cs typeface="Courier New" panose="02070309020205020404" pitchFamily="49" charset="0"/>
            </a:endParaRPr>
          </a:p>
          <a:p>
            <a:pPr eaLnBrk="0" fontAlgn="base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spc="300" dirty="0">
                <a:solidFill>
                  <a:srgbClr val="2C2C2C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Courier New" panose="02070309020205020404" pitchFamily="49" charset="0"/>
              </a:rPr>
              <a:t>...and more</a:t>
            </a:r>
            <a:r>
              <a:rPr lang="en-US" altLang="en-US" sz="2000" spc="300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733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32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Microsoft JhengHei UI Light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Huynh</dc:creator>
  <cp:lastModifiedBy>Tien Huynh</cp:lastModifiedBy>
  <cp:revision>1</cp:revision>
  <dcterms:created xsi:type="dcterms:W3CDTF">2020-04-22T03:17:43Z</dcterms:created>
  <dcterms:modified xsi:type="dcterms:W3CDTF">2020-04-22T03:25:20Z</dcterms:modified>
</cp:coreProperties>
</file>