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590B1-3868-42C5-AAC9-5F277A592008}" v="1" dt="2023-01-18T14:45:43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Huynh" userId="482fb0f54f078986" providerId="LiveId" clId="{43A590B1-3868-42C5-AAC9-5F277A592008}"/>
    <pc:docChg chg="modSld">
      <pc:chgData name="Tien Huynh" userId="482fb0f54f078986" providerId="LiveId" clId="{43A590B1-3868-42C5-AAC9-5F277A592008}" dt="2023-01-18T14:45:43.556" v="0" actId="14826"/>
      <pc:docMkLst>
        <pc:docMk/>
      </pc:docMkLst>
      <pc:sldChg chg="modSp">
        <pc:chgData name="Tien Huynh" userId="482fb0f54f078986" providerId="LiveId" clId="{43A590B1-3868-42C5-AAC9-5F277A592008}" dt="2023-01-18T14:45:43.556" v="0" actId="14826"/>
        <pc:sldMkLst>
          <pc:docMk/>
          <pc:sldMk cId="1777654308" sldId="256"/>
        </pc:sldMkLst>
        <pc:picChg chg="mod">
          <ac:chgData name="Tien Huynh" userId="482fb0f54f078986" providerId="LiveId" clId="{43A590B1-3868-42C5-AAC9-5F277A592008}" dt="2023-01-18T14:45:43.556" v="0" actId="14826"/>
          <ac:picMkLst>
            <pc:docMk/>
            <pc:sldMk cId="1777654308" sldId="256"/>
            <ac:picMk id="1026" creationId="{4CD59268-D81F-4408-B441-905E9F9B3C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8593"/>
            <a:ext cx="9144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921087"/>
            <a:ext cx="9144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37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1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4733"/>
            <a:ext cx="262890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4733"/>
            <a:ext cx="773430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0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7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11860"/>
            <a:ext cx="1051560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447714"/>
            <a:ext cx="1051560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5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73666"/>
            <a:ext cx="518160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16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4734"/>
            <a:ext cx="1051560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96620"/>
            <a:ext cx="515778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36040"/>
            <a:ext cx="515778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896620"/>
            <a:ext cx="518318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336040"/>
            <a:ext cx="518318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21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2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6627"/>
            <a:ext cx="617220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83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43840"/>
            <a:ext cx="393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6627"/>
            <a:ext cx="617220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097280"/>
            <a:ext cx="393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4734"/>
            <a:ext cx="1051560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73666"/>
            <a:ext cx="1051560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F195F-EF3E-4D09-89F9-A260B081C566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90054"/>
            <a:ext cx="41148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90054"/>
            <a:ext cx="27432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614D8-803D-4E1F-86E7-5B12AA39B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6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D59268-D81F-4408-B441-905E9F9B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741" y="279733"/>
            <a:ext cx="3098131" cy="309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4D631C-64A3-42D4-86CA-C34DB2155049}"/>
              </a:ext>
            </a:extLst>
          </p:cNvPr>
          <p:cNvSpPr/>
          <p:nvPr/>
        </p:nvSpPr>
        <p:spPr>
          <a:xfrm>
            <a:off x="5027712" y="267701"/>
            <a:ext cx="609897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0" cap="none" spc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>
                  <a:reflection blurRad="6350" stA="45000" endPos="24000" dir="5400000" sy="-100000" algn="bl" rotWithShape="0"/>
                </a:effectLst>
              </a:rPr>
              <a:t>BETTER GUI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40CD85-2FB0-421F-8678-FB4FFE86F967}"/>
              </a:ext>
            </a:extLst>
          </p:cNvPr>
          <p:cNvCxnSpPr/>
          <p:nvPr/>
        </p:nvCxnSpPr>
        <p:spPr>
          <a:xfrm>
            <a:off x="3741821" y="212055"/>
            <a:ext cx="0" cy="3233485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D9FFDE-EB3B-471B-98A3-FAC8510C46F5}"/>
              </a:ext>
            </a:extLst>
          </p:cNvPr>
          <p:cNvSpPr txBox="1"/>
          <p:nvPr/>
        </p:nvSpPr>
        <p:spPr>
          <a:xfrm>
            <a:off x="5175585" y="1992869"/>
            <a:ext cx="6549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entury Gothic" panose="020B0502020202020204" pitchFamily="34" charset="0"/>
              </a:rPr>
              <a:t>An animated menu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A simple menu-designing tool</a:t>
            </a:r>
          </a:p>
          <a:p>
            <a:r>
              <a:rPr lang="en-US" sz="2800" dirty="0">
                <a:latin typeface="Century Gothic" panose="020B0502020202020204" pitchFamily="34" charset="0"/>
              </a:rPr>
              <a:t>Just a better GUI plugin</a:t>
            </a:r>
          </a:p>
        </p:txBody>
      </p:sp>
    </p:spTree>
    <p:extLst>
      <p:ext uri="{BB962C8B-B14F-4D97-AF65-F5344CB8AC3E}">
        <p14:creationId xmlns:p14="http://schemas.microsoft.com/office/powerpoint/2010/main" val="177765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Tien Huynh</dc:creator>
  <cp:lastModifiedBy>Tien Huynh</cp:lastModifiedBy>
  <cp:revision>1</cp:revision>
  <dcterms:created xsi:type="dcterms:W3CDTF">2020-04-22T03:04:14Z</dcterms:created>
  <dcterms:modified xsi:type="dcterms:W3CDTF">2023-01-18T14:45:51Z</dcterms:modified>
</cp:coreProperties>
</file>