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293FC-603F-41C4-9C4F-797B89DF6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C8020A-A99B-4E69-B4BA-9434EF90C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F0A283-6BF0-44B4-8D3F-59C6BAE8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20.05.2022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F9C90-F4ED-433D-87BB-DA2D628B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F28068-08AF-4A6E-97DC-7F3EE91F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74193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A497C-5FFB-467D-A15F-20CA4690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EBCBF3-A041-4E5B-845E-C3D9D5494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3E1A7-4FBB-40D9-A9A0-0564DFD5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20.05.2022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244C7B-6E6B-4C6E-B488-79C8511B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335E66-EBBC-451A-9AB2-24AB17E4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1531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3A3F24-6F2D-46C3-9A97-3EC979BEA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6463B5-A859-4354-AE18-69E136636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C68A53-F436-428A-9C76-75A28735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20.05.2022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3D9885-3139-483A-BD85-3A3DBF9D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B1D1BB-1041-45C5-A7A9-2891BF44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74133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50DE4-07B5-4B22-A769-C583035B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1B93A-DF50-406E-B3FA-C0975916C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6E57B-4A9A-4B10-8726-32CABB2D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20.05.2022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0F1E8E-B848-4DDB-BCE6-6332E10D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B42B7A-FDB9-4B8F-A02B-B4D2A3C9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25220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D01B-7EA8-4579-AE4D-F7E1229B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8AF898-A11A-4C06-B011-EF1F8539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B89586-6BB0-4F10-B91A-A54F1F44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20.05.2022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0BC2F2-8C9A-440C-A7C7-3644F0A4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DC5E83-7BD0-4EFC-899E-A86B94EF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80827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F9228-81B3-43FE-A51C-AE3D110A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4E5C3-50DE-4803-AE82-500836DA2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EE2A85-44C3-42F4-8DFB-F7FBB00D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1C2B3B-7C02-40CE-9B6E-3498E20C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20.05.2022</a:t>
            </a:fld>
            <a:endParaRPr lang="de-I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5076D4-7BB1-4DC7-8A20-1BD27B2D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6736C9-167B-40B0-863A-D903E707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51222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1AD0D-FE22-4B2E-BDA8-91C54A2C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D7E8A-85C6-4E2B-82FB-8633EDE51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E54F66-D198-42DE-BFA7-A06CB8F0C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C4AC12-EC30-4613-8C98-3843A956C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EBCAFD-0E14-48B7-B3D8-DBC978D6B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FAEEF5-5C9E-47A1-A555-D9F5ADDC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20.05.2022</a:t>
            </a:fld>
            <a:endParaRPr lang="de-I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9C1CA1-FBA1-4E7F-BE9D-21B52BC7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260D74-5ED2-4386-A2D8-B6CB018C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3048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A4088-0E05-4F35-9AF0-C428092D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78E954-10F0-4C1E-A7BB-D586274E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20.05.2022</a:t>
            </a:fld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D79F47-63C9-4F00-9A6C-FB006AC4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6498D7-70B2-484C-BD13-3F014624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59709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D5BD35-2A59-40A2-9FE2-B3254A63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20.05.2022</a:t>
            </a:fld>
            <a:endParaRPr lang="de-I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0A9318-6258-4E15-8481-D5B8C109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476DD-9BE9-4058-9156-5FADCE4E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75703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2A824-D016-4E58-9321-E0EFCB3F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A5DD5-86AF-4E10-BB16-139124A02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E131DD-C644-43CF-AC51-F68CD4795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9675AD-4D84-4E9B-80C1-F3C13D3C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20.05.2022</a:t>
            </a:fld>
            <a:endParaRPr lang="de-I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8FEE5-3FAA-43CB-8163-AFF8F5CA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6F8B7E-5BE5-4BE1-9249-8623965D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13606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EB12C-8F65-49E2-A14F-6C36DFCD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E2D6FA-8F91-4B47-B336-2A822E545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I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342058-C590-4952-8F75-0C3C984E2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D1D2BD-19A8-4243-8897-F55188E3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6066-4186-4862-AB50-A88607003B24}" type="datetimeFigureOut">
              <a:rPr lang="de-IT" smtClean="0"/>
              <a:t>20.05.2022</a:t>
            </a:fld>
            <a:endParaRPr lang="de-I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C9ABA8-C285-4B62-8FDA-C55B975E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24C72D-8080-4ECA-B45A-E203CE6E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91426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BA4685-6898-4AF5-80E0-0F49A969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I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71702B-5C56-4B42-BC5B-E287D3431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60107-B524-4456-8C3F-2E52BB576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6066-4186-4862-AB50-A88607003B24}" type="datetimeFigureOut">
              <a:rPr lang="de-IT" smtClean="0"/>
              <a:t>20.05.2022</a:t>
            </a:fld>
            <a:endParaRPr lang="de-I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8F49A-CB94-416F-83D4-2DBCEB0E5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E6B3D7-6D94-41C7-8A84-F243CE803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FD3A9-5717-4320-A815-B8FF31CA34E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50030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26440-060C-43AB-9B53-27E73EDE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172C02-EC8E-4C74-A7ED-484CC96B7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86283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8868F-156A-4EAC-BC5E-8BA5615E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5" y="554276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Preparing image for processing</a:t>
            </a:r>
          </a:p>
        </p:txBody>
      </p:sp>
      <p:pic>
        <p:nvPicPr>
          <p:cNvPr id="5" name="Inhaltsplatzhalter 4" descr="Ein Bild, das Text, Elektronik, Drucker enthält.&#10;&#10;Automatisch generierte Beschreibung">
            <a:extLst>
              <a:ext uri="{FF2B5EF4-FFF2-40B4-BE49-F238E27FC236}">
                <a16:creationId xmlns:a16="http://schemas.microsoft.com/office/drawing/2014/main" id="{CE4E4B1F-C0F4-435E-86A9-B7E913D68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26392" r="3502" b="4445"/>
          <a:stretch/>
        </p:blipFill>
        <p:spPr>
          <a:xfrm>
            <a:off x="106964" y="1076528"/>
            <a:ext cx="3843643" cy="3943857"/>
          </a:xfrm>
          <a:prstGeom prst="rect">
            <a:avLst/>
          </a:prstGeom>
        </p:spPr>
      </p:pic>
      <p:pic>
        <p:nvPicPr>
          <p:cNvPr id="9" name="Grafik 8" descr="Ein Bild, das Text, drinnen, Drucker enthält.&#10;&#10;Automatisch generierte Beschreibung">
            <a:extLst>
              <a:ext uri="{FF2B5EF4-FFF2-40B4-BE49-F238E27FC236}">
                <a16:creationId xmlns:a16="http://schemas.microsoft.com/office/drawing/2014/main" id="{82451BCA-B75B-473D-8235-D5210479E4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" t="26219" r="3458" b="5713"/>
          <a:stretch/>
        </p:blipFill>
        <p:spPr>
          <a:xfrm>
            <a:off x="8153403" y="1076528"/>
            <a:ext cx="3931633" cy="3957799"/>
          </a:xfrm>
          <a:prstGeom prst="rect">
            <a:avLst/>
          </a:prstGeom>
        </p:spPr>
      </p:pic>
      <p:pic>
        <p:nvPicPr>
          <p:cNvPr id="7" name="Grafik 6" descr="Ein Bild, das Text, Elektronik, weiß, Drucker enthält.&#10;&#10;Automatisch generierte Beschreibung">
            <a:extLst>
              <a:ext uri="{FF2B5EF4-FFF2-40B4-BE49-F238E27FC236}">
                <a16:creationId xmlns:a16="http://schemas.microsoft.com/office/drawing/2014/main" id="{FCDE5DEB-D4C2-4A68-8B09-E0977E4181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" t="26219" r="2718" b="5575"/>
          <a:stretch/>
        </p:blipFill>
        <p:spPr>
          <a:xfrm>
            <a:off x="4086188" y="1076529"/>
            <a:ext cx="3931633" cy="3943856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57A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198059-2004-4597-831C-7ED8545EF9DB}"/>
              </a:ext>
            </a:extLst>
          </p:cNvPr>
          <p:cNvSpPr txBox="1"/>
          <p:nvPr/>
        </p:nvSpPr>
        <p:spPr>
          <a:xfrm>
            <a:off x="194956" y="728703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 </a:t>
            </a:r>
            <a:r>
              <a:rPr lang="de-DE" dirty="0" err="1"/>
              <a:t>image</a:t>
            </a:r>
            <a:endParaRPr lang="de-I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3FE0C92-A8CF-4018-919E-668F05907B10}"/>
              </a:ext>
            </a:extLst>
          </p:cNvPr>
          <p:cNvSpPr txBox="1"/>
          <p:nvPr/>
        </p:nvSpPr>
        <p:spPr>
          <a:xfrm>
            <a:off x="4086188" y="728703"/>
            <a:ext cx="107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Grayscale</a:t>
            </a:r>
            <a:endParaRPr lang="de-I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CAB88F3-4AF5-4391-AD82-A729A5CB412E}"/>
              </a:ext>
            </a:extLst>
          </p:cNvPr>
          <p:cNvSpPr txBox="1"/>
          <p:nvPr/>
        </p:nvSpPr>
        <p:spPr>
          <a:xfrm>
            <a:off x="8065410" y="725119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blur</a:t>
            </a:r>
            <a:endParaRPr lang="de-IT" dirty="0"/>
          </a:p>
        </p:txBody>
      </p:sp>
    </p:spTree>
    <p:extLst>
      <p:ext uri="{BB962C8B-B14F-4D97-AF65-F5344CB8AC3E}">
        <p14:creationId xmlns:p14="http://schemas.microsoft.com/office/powerpoint/2010/main" val="157439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C44994-919E-4BBC-9EF0-8B266765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Canny edge detector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59B1659-C511-4BE7-BAB8-481EE1497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" t="26392" r="2933" b="4853"/>
          <a:stretch/>
        </p:blipFill>
        <p:spPr>
          <a:xfrm>
            <a:off x="6772288" y="2426816"/>
            <a:ext cx="4179644" cy="422495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, drinnen, Drucker enthält.&#10;&#10;Automatisch generierte Beschreibung">
            <a:extLst>
              <a:ext uri="{FF2B5EF4-FFF2-40B4-BE49-F238E27FC236}">
                <a16:creationId xmlns:a16="http://schemas.microsoft.com/office/drawing/2014/main" id="{A122113B-E236-4B55-A409-4DFC5DAFB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 t="26383" r="3149" b="5641"/>
          <a:stretch/>
        </p:blipFill>
        <p:spPr>
          <a:xfrm>
            <a:off x="1240068" y="2426816"/>
            <a:ext cx="4179639" cy="42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6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7954B5-4D68-49DD-AFD5-768597A3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78" y="330996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Polygon </a:t>
            </a:r>
            <a:r>
              <a:rPr lang="de-DE" sz="3600" dirty="0" err="1"/>
              <a:t>approximation</a:t>
            </a:r>
            <a:endParaRPr lang="de-IT" sz="3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Inhaltsplatzhalter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773F8796-5FAC-4E60-86D4-56F127675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213" y="1537076"/>
            <a:ext cx="7853795" cy="589034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DE6A71D9-753D-4154-B301-049089147F86}"/>
              </a:ext>
            </a:extLst>
          </p:cNvPr>
          <p:cNvSpPr txBox="1"/>
          <p:nvPr/>
        </p:nvSpPr>
        <p:spPr>
          <a:xfrm>
            <a:off x="1145220" y="4818427"/>
            <a:ext cx="3753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Ramer</a:t>
            </a:r>
            <a:r>
              <a:rPr lang="de-DE" sz="2000" dirty="0"/>
              <a:t>-Douglas-Peucker </a:t>
            </a:r>
            <a:r>
              <a:rPr lang="de-DE" sz="2000" dirty="0" err="1"/>
              <a:t>algorithm</a:t>
            </a:r>
            <a:endParaRPr lang="de-IT" sz="2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5260ABA-3595-4EB7-BD58-A822D129B654}"/>
              </a:ext>
            </a:extLst>
          </p:cNvPr>
          <p:cNvSpPr txBox="1"/>
          <p:nvPr/>
        </p:nvSpPr>
        <p:spPr>
          <a:xfrm>
            <a:off x="1014061" y="5405136"/>
            <a:ext cx="4187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Curve</a:t>
            </a:r>
            <a:r>
              <a:rPr lang="de-DE" sz="2000" dirty="0"/>
              <a:t> </a:t>
            </a:r>
            <a:r>
              <a:rPr lang="de-DE" sz="2000" dirty="0" err="1"/>
              <a:t>consisting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line</a:t>
            </a:r>
            <a:r>
              <a:rPr lang="de-DE" sz="2000" dirty="0"/>
              <a:t> </a:t>
            </a:r>
            <a:r>
              <a:rPr lang="de-DE" sz="2000" dirty="0" err="1"/>
              <a:t>segments→similar</a:t>
            </a:r>
            <a:endParaRPr lang="de-DE" sz="2000" dirty="0"/>
          </a:p>
          <a:p>
            <a:r>
              <a:rPr lang="de-DE" sz="2000" dirty="0" err="1"/>
              <a:t>curve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fewer</a:t>
            </a:r>
            <a:r>
              <a:rPr lang="de-DE" sz="2000" dirty="0"/>
              <a:t> </a:t>
            </a:r>
            <a:r>
              <a:rPr lang="de-DE" sz="2000" dirty="0" err="1"/>
              <a:t>points</a:t>
            </a:r>
            <a:endParaRPr lang="de-IT" sz="2000" dirty="0"/>
          </a:p>
        </p:txBody>
      </p:sp>
    </p:spTree>
    <p:extLst>
      <p:ext uri="{BB962C8B-B14F-4D97-AF65-F5344CB8AC3E}">
        <p14:creationId xmlns:p14="http://schemas.microsoft.com/office/powerpoint/2010/main" val="198021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39BC35-A087-4923-8CE4-48E9DFCF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Perspective transformation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14F7821-BFF2-4418-9EE7-6E563B9C3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77" y="536175"/>
            <a:ext cx="7714198" cy="578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1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1A849-8D72-7BC8-EAFC-33CB5C34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509" y="4782534"/>
            <a:ext cx="4008384" cy="1304003"/>
          </a:xfrm>
        </p:spPr>
        <p:txBody>
          <a:bodyPr>
            <a:normAutofit/>
          </a:bodyPr>
          <a:lstStyle/>
          <a:p>
            <a:r>
              <a:rPr lang="en-US" sz="2000" dirty="0"/>
              <a:t>Transform center points of squares</a:t>
            </a:r>
          </a:p>
          <a:p>
            <a:r>
              <a:rPr lang="en-US" sz="2000" dirty="0"/>
              <a:t>1 Byte for X and Y coordinates </a:t>
            </a:r>
          </a:p>
          <a:p>
            <a:r>
              <a:rPr lang="en-US" sz="2000" dirty="0"/>
              <a:t>Easy data transfer to MCU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53A25D61-B803-4FDE-99EF-D7085EA5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54" y="238125"/>
            <a:ext cx="8507936" cy="6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6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9EB02-F02A-34CC-1F70-8129B19E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91EBA-7A78-074C-EF5E-B55CCAEEF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57132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13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Preparing image for processing</vt:lpstr>
      <vt:lpstr>Canny edge detector</vt:lpstr>
      <vt:lpstr>Polygon approximation</vt:lpstr>
      <vt:lpstr>Perspective transformation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Schmid Ties</dc:creator>
  <cp:lastModifiedBy>Benjamin Schmid Ties</cp:lastModifiedBy>
  <cp:revision>4</cp:revision>
  <dcterms:created xsi:type="dcterms:W3CDTF">2022-03-19T10:15:53Z</dcterms:created>
  <dcterms:modified xsi:type="dcterms:W3CDTF">2022-05-20T14:33:41Z</dcterms:modified>
</cp:coreProperties>
</file>