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4072a3b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4072a3b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4072a3b2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4072a3b2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4072a3b2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4072a3b2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54072a3b2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54072a3b2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4072a3b2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4072a3b2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4072a3b2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4072a3b2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4908667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4908667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 sz="282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 amt="51000"/>
          </a:blip>
          <a:srcRect b="50855" l="1273" r="0" t="0"/>
          <a:stretch/>
        </p:blipFill>
        <p:spPr>
          <a:xfrm>
            <a:off x="0" y="3801450"/>
            <a:ext cx="5905577" cy="13420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40078" y="519150"/>
            <a:ext cx="52245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Movie Recommendation System</a:t>
            </a:r>
            <a:endParaRPr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-729400" y="2641950"/>
            <a:ext cx="54843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Earl, Jack, Nick, Ishaq</a:t>
            </a:r>
            <a:endParaRPr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4899" y="1113251"/>
            <a:ext cx="4375500" cy="2917000"/>
          </a:xfrm>
          <a:prstGeom prst="rect">
            <a:avLst/>
          </a:prstGeom>
          <a:noFill/>
          <a:ln>
            <a:noFill/>
          </a:ln>
          <a:effectLst>
            <a:outerShdw blurRad="314325" rotWithShape="0" algn="bl" dir="5400000" dist="19050">
              <a:schemeClr val="lt1">
                <a:alpha val="35000"/>
              </a:scheme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libri"/>
              <a:buChar char="●"/>
            </a:pPr>
            <a:r>
              <a:rPr lang="en"/>
              <a:t>A movie recommendation platform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libri"/>
              <a:buChar char="●"/>
            </a:pPr>
            <a:r>
              <a:rPr lang="en"/>
              <a:t>Uses a large movie dataset (10,000+ films) 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●"/>
            </a:pPr>
            <a:r>
              <a:rPr lang="en">
                <a:solidFill>
                  <a:srgbClr val="FFFFFF"/>
                </a:solidFill>
              </a:rPr>
              <a:t>Custom recommendation method</a:t>
            </a:r>
            <a:endParaRPr>
              <a:solidFill>
                <a:srgbClr val="FFFFFF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●"/>
            </a:pPr>
            <a:r>
              <a:rPr lang="en">
                <a:solidFill>
                  <a:srgbClr val="FFFFFF"/>
                </a:solidFill>
              </a:rPr>
              <a:t>Simple GUI using Steamlit 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5325" y="894575"/>
            <a:ext cx="3496975" cy="3496975"/>
          </a:xfrm>
          <a:prstGeom prst="rect">
            <a:avLst/>
          </a:prstGeom>
          <a:noFill/>
          <a:ln>
            <a:noFill/>
          </a:ln>
          <a:effectLst>
            <a:outerShdw blurRad="700088" rotWithShape="0" algn="bl" dir="5400000" dist="76200">
              <a:srgbClr val="FFE599">
                <a:alpha val="51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The Purpose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6048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Users can find films by: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Applying their own search filters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Procedurally generated recommendations by “taste”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Understanding a user’s “taste” by allowing them to log/rate movies they have watched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Tree Structure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5066825" y="1017725"/>
            <a:ext cx="366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Genre Tree</a:t>
            </a:r>
            <a:endParaRPr b="1">
              <a:solidFill>
                <a:srgbClr val="FFFFFF"/>
              </a:solidFill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ct val="94736"/>
              <a:buChar char="●"/>
            </a:pPr>
            <a:r>
              <a:rPr lang="en">
                <a:solidFill>
                  <a:srgbClr val="FFFFFF"/>
                </a:solidFill>
              </a:rPr>
              <a:t>Creates connections between styles/genres</a:t>
            </a:r>
            <a:endParaRPr>
              <a:solidFill>
                <a:srgbClr val="FFFFFF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94736"/>
              <a:buChar char="●"/>
            </a:pPr>
            <a:r>
              <a:rPr lang="en">
                <a:solidFill>
                  <a:srgbClr val="FFFFFF"/>
                </a:solidFill>
              </a:rPr>
              <a:t>Broad at top and particular at the bottom</a:t>
            </a:r>
            <a:endParaRPr>
              <a:solidFill>
                <a:srgbClr val="FFFFFF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94736"/>
              <a:buChar char="●"/>
            </a:pPr>
            <a:r>
              <a:rPr lang="en">
                <a:solidFill>
                  <a:srgbClr val="FFFFFF"/>
                </a:solidFill>
              </a:rPr>
              <a:t>Child nodes are specific variants of their parent node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24050"/>
            <a:ext cx="366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Tag Tree</a:t>
            </a:r>
            <a:endParaRPr b="1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Binary Search Tree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Alphabetically Sorted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For time complexity simplicity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/>
        </p:nvSpPr>
        <p:spPr>
          <a:xfrm>
            <a:off x="4077200" y="349600"/>
            <a:ext cx="627900" cy="454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Root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3" name="Google Shape;83;p17"/>
          <p:cNvCxnSpPr>
            <a:stCxn id="82" idx="2"/>
            <a:endCxn id="84" idx="0"/>
          </p:cNvCxnSpPr>
          <p:nvPr/>
        </p:nvCxnSpPr>
        <p:spPr>
          <a:xfrm flipH="1">
            <a:off x="1632950" y="804400"/>
            <a:ext cx="2758200" cy="296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" name="Google Shape;84;p17"/>
          <p:cNvSpPr txBox="1"/>
          <p:nvPr/>
        </p:nvSpPr>
        <p:spPr>
          <a:xfrm>
            <a:off x="1211650" y="1101188"/>
            <a:ext cx="842700" cy="454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Drama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5" name="Google Shape;85;p17"/>
          <p:cNvCxnSpPr>
            <a:stCxn id="82" idx="2"/>
            <a:endCxn id="86" idx="0"/>
          </p:cNvCxnSpPr>
          <p:nvPr/>
        </p:nvCxnSpPr>
        <p:spPr>
          <a:xfrm>
            <a:off x="4391150" y="804400"/>
            <a:ext cx="0" cy="390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" name="Google Shape;86;p17"/>
          <p:cNvSpPr txBox="1"/>
          <p:nvPr/>
        </p:nvSpPr>
        <p:spPr>
          <a:xfrm>
            <a:off x="3969800" y="1194275"/>
            <a:ext cx="842700" cy="454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Action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7" name="Google Shape;87;p17"/>
          <p:cNvCxnSpPr>
            <a:stCxn id="88" idx="0"/>
            <a:endCxn id="82" idx="2"/>
          </p:cNvCxnSpPr>
          <p:nvPr/>
        </p:nvCxnSpPr>
        <p:spPr>
          <a:xfrm rot="10800000">
            <a:off x="4391075" y="804450"/>
            <a:ext cx="3121500" cy="389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" name="Google Shape;88;p17"/>
          <p:cNvSpPr txBox="1"/>
          <p:nvPr/>
        </p:nvSpPr>
        <p:spPr>
          <a:xfrm>
            <a:off x="6986825" y="1194150"/>
            <a:ext cx="1051500" cy="454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Comedy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9" name="Google Shape;89;p17"/>
          <p:cNvCxnSpPr>
            <a:stCxn id="84" idx="2"/>
            <a:endCxn id="90" idx="0"/>
          </p:cNvCxnSpPr>
          <p:nvPr/>
        </p:nvCxnSpPr>
        <p:spPr>
          <a:xfrm flipH="1">
            <a:off x="484600" y="1555988"/>
            <a:ext cx="1148400" cy="433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" name="Google Shape;90;p17"/>
          <p:cNvSpPr txBox="1"/>
          <p:nvPr/>
        </p:nvSpPr>
        <p:spPr>
          <a:xfrm>
            <a:off x="85450" y="1989500"/>
            <a:ext cx="798300" cy="375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Romance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1" name="Google Shape;91;p17"/>
          <p:cNvCxnSpPr>
            <a:stCxn id="84" idx="2"/>
            <a:endCxn id="92" idx="0"/>
          </p:cNvCxnSpPr>
          <p:nvPr/>
        </p:nvCxnSpPr>
        <p:spPr>
          <a:xfrm flipH="1">
            <a:off x="1241200" y="1555988"/>
            <a:ext cx="391800" cy="433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" name="Google Shape;92;p17"/>
          <p:cNvSpPr txBox="1"/>
          <p:nvPr/>
        </p:nvSpPr>
        <p:spPr>
          <a:xfrm>
            <a:off x="927113" y="1989475"/>
            <a:ext cx="627900" cy="375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Crime</a:t>
            </a:r>
            <a:endParaRPr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3" name="Google Shape;93;p17"/>
          <p:cNvCxnSpPr>
            <a:stCxn id="94" idx="0"/>
            <a:endCxn id="84" idx="2"/>
          </p:cNvCxnSpPr>
          <p:nvPr/>
        </p:nvCxnSpPr>
        <p:spPr>
          <a:xfrm rot="10800000">
            <a:off x="1633075" y="1555950"/>
            <a:ext cx="1159500" cy="428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" name="Google Shape;94;p17"/>
          <p:cNvSpPr txBox="1"/>
          <p:nvPr/>
        </p:nvSpPr>
        <p:spPr>
          <a:xfrm>
            <a:off x="2371225" y="1984350"/>
            <a:ext cx="842700" cy="375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Mystery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1598375" y="1989500"/>
            <a:ext cx="717000" cy="375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Foreign</a:t>
            </a:r>
            <a:endParaRPr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6" name="Google Shape;96;p17"/>
          <p:cNvCxnSpPr>
            <a:stCxn id="95" idx="0"/>
            <a:endCxn id="84" idx="2"/>
          </p:cNvCxnSpPr>
          <p:nvPr/>
        </p:nvCxnSpPr>
        <p:spPr>
          <a:xfrm rot="10800000">
            <a:off x="1632875" y="1556000"/>
            <a:ext cx="324000" cy="433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" name="Google Shape;97;p17"/>
          <p:cNvSpPr txBox="1"/>
          <p:nvPr/>
        </p:nvSpPr>
        <p:spPr>
          <a:xfrm>
            <a:off x="867400" y="2704125"/>
            <a:ext cx="1139400" cy="375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Documentary</a:t>
            </a:r>
            <a:endParaRPr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8" name="Google Shape;98;p17"/>
          <p:cNvCxnSpPr>
            <a:stCxn id="95" idx="2"/>
            <a:endCxn id="97" idx="0"/>
          </p:cNvCxnSpPr>
          <p:nvPr/>
        </p:nvCxnSpPr>
        <p:spPr>
          <a:xfrm flipH="1">
            <a:off x="1436975" y="2365100"/>
            <a:ext cx="519900" cy="339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" name="Google Shape;99;p17"/>
          <p:cNvSpPr txBox="1"/>
          <p:nvPr/>
        </p:nvSpPr>
        <p:spPr>
          <a:xfrm>
            <a:off x="2078700" y="2704125"/>
            <a:ext cx="717000" cy="375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History</a:t>
            </a:r>
            <a:endParaRPr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" name="Google Shape;100;p17"/>
          <p:cNvCxnSpPr>
            <a:stCxn id="95" idx="2"/>
            <a:endCxn id="99" idx="0"/>
          </p:cNvCxnSpPr>
          <p:nvPr/>
        </p:nvCxnSpPr>
        <p:spPr>
          <a:xfrm>
            <a:off x="1956875" y="2365100"/>
            <a:ext cx="480300" cy="339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" name="Google Shape;101;p17"/>
          <p:cNvSpPr txBox="1"/>
          <p:nvPr/>
        </p:nvSpPr>
        <p:spPr>
          <a:xfrm>
            <a:off x="7128650" y="1989500"/>
            <a:ext cx="950400" cy="375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Animation</a:t>
            </a:r>
            <a:endParaRPr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" name="Google Shape;102;p17"/>
          <p:cNvCxnSpPr>
            <a:stCxn id="88" idx="2"/>
            <a:endCxn id="101" idx="0"/>
          </p:cNvCxnSpPr>
          <p:nvPr/>
        </p:nvCxnSpPr>
        <p:spPr>
          <a:xfrm>
            <a:off x="7512575" y="1648950"/>
            <a:ext cx="91200" cy="340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" name="Google Shape;103;p17"/>
          <p:cNvSpPr txBox="1"/>
          <p:nvPr/>
        </p:nvSpPr>
        <p:spPr>
          <a:xfrm>
            <a:off x="7852825" y="2747275"/>
            <a:ext cx="644100" cy="375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Horror</a:t>
            </a:r>
            <a:endParaRPr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" name="Google Shape;104;p17"/>
          <p:cNvCxnSpPr>
            <a:stCxn id="101" idx="2"/>
            <a:endCxn id="103" idx="0"/>
          </p:cNvCxnSpPr>
          <p:nvPr/>
        </p:nvCxnSpPr>
        <p:spPr>
          <a:xfrm>
            <a:off x="7603850" y="2365100"/>
            <a:ext cx="570900" cy="382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" name="Google Shape;105;p17"/>
          <p:cNvSpPr txBox="1"/>
          <p:nvPr/>
        </p:nvSpPr>
        <p:spPr>
          <a:xfrm>
            <a:off x="6986813" y="2747275"/>
            <a:ext cx="644100" cy="375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Music</a:t>
            </a:r>
            <a:endParaRPr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6" name="Google Shape;106;p17"/>
          <p:cNvCxnSpPr>
            <a:stCxn id="101" idx="2"/>
            <a:endCxn id="105" idx="0"/>
          </p:cNvCxnSpPr>
          <p:nvPr/>
        </p:nvCxnSpPr>
        <p:spPr>
          <a:xfrm flipH="1">
            <a:off x="7308950" y="2365100"/>
            <a:ext cx="294900" cy="382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Google Shape;107;p17"/>
          <p:cNvSpPr txBox="1"/>
          <p:nvPr/>
        </p:nvSpPr>
        <p:spPr>
          <a:xfrm>
            <a:off x="7156100" y="3463450"/>
            <a:ext cx="895500" cy="375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TV Movie</a:t>
            </a:r>
            <a:endParaRPr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8" name="Google Shape;108;p17"/>
          <p:cNvCxnSpPr>
            <a:stCxn id="103" idx="2"/>
            <a:endCxn id="107" idx="0"/>
          </p:cNvCxnSpPr>
          <p:nvPr/>
        </p:nvCxnSpPr>
        <p:spPr>
          <a:xfrm flipH="1">
            <a:off x="7603975" y="3122875"/>
            <a:ext cx="570900" cy="340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7"/>
          <p:cNvSpPr txBox="1"/>
          <p:nvPr/>
        </p:nvSpPr>
        <p:spPr>
          <a:xfrm>
            <a:off x="8240400" y="3463450"/>
            <a:ext cx="644100" cy="375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Family</a:t>
            </a:r>
            <a:endParaRPr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0" name="Google Shape;110;p17"/>
          <p:cNvCxnSpPr>
            <a:stCxn id="103" idx="2"/>
            <a:endCxn id="109" idx="0"/>
          </p:cNvCxnSpPr>
          <p:nvPr/>
        </p:nvCxnSpPr>
        <p:spPr>
          <a:xfrm>
            <a:off x="8174875" y="3122875"/>
            <a:ext cx="387600" cy="340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Google Shape;111;p17"/>
          <p:cNvSpPr txBox="1"/>
          <p:nvPr/>
        </p:nvSpPr>
        <p:spPr>
          <a:xfrm>
            <a:off x="4802175" y="1984275"/>
            <a:ext cx="842700" cy="375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Adventure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2" name="Google Shape;112;p17"/>
          <p:cNvCxnSpPr>
            <a:stCxn id="111" idx="0"/>
            <a:endCxn id="86" idx="2"/>
          </p:cNvCxnSpPr>
          <p:nvPr/>
        </p:nvCxnSpPr>
        <p:spPr>
          <a:xfrm rot="10800000">
            <a:off x="4391025" y="1649175"/>
            <a:ext cx="83250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Google Shape;113;p17"/>
          <p:cNvSpPr txBox="1"/>
          <p:nvPr/>
        </p:nvSpPr>
        <p:spPr>
          <a:xfrm>
            <a:off x="5711400" y="1984175"/>
            <a:ext cx="627900" cy="375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Thriller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" name="Google Shape;114;p17"/>
          <p:cNvCxnSpPr>
            <a:stCxn id="113" idx="0"/>
            <a:endCxn id="86" idx="2"/>
          </p:cNvCxnSpPr>
          <p:nvPr/>
        </p:nvCxnSpPr>
        <p:spPr>
          <a:xfrm rot="10800000">
            <a:off x="4391250" y="1649075"/>
            <a:ext cx="163410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" name="Google Shape;115;p17"/>
          <p:cNvSpPr txBox="1"/>
          <p:nvPr/>
        </p:nvSpPr>
        <p:spPr>
          <a:xfrm>
            <a:off x="3434637" y="1984325"/>
            <a:ext cx="517500" cy="375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War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" name="Google Shape;116;p17"/>
          <p:cNvCxnSpPr>
            <a:stCxn id="115" idx="0"/>
            <a:endCxn id="86" idx="2"/>
          </p:cNvCxnSpPr>
          <p:nvPr/>
        </p:nvCxnSpPr>
        <p:spPr>
          <a:xfrm flipH="1" rot="10800000">
            <a:off x="3693387" y="1649225"/>
            <a:ext cx="69780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Google Shape;117;p17"/>
          <p:cNvSpPr txBox="1"/>
          <p:nvPr/>
        </p:nvSpPr>
        <p:spPr>
          <a:xfrm>
            <a:off x="4018650" y="1984325"/>
            <a:ext cx="717000" cy="375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Western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8" name="Google Shape;118;p17"/>
          <p:cNvCxnSpPr>
            <a:stCxn id="117" idx="0"/>
            <a:endCxn id="86" idx="2"/>
          </p:cNvCxnSpPr>
          <p:nvPr/>
        </p:nvCxnSpPr>
        <p:spPr>
          <a:xfrm flipH="1" rot="10800000">
            <a:off x="4377150" y="1649225"/>
            <a:ext cx="1410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" name="Google Shape;119;p17"/>
          <p:cNvSpPr txBox="1"/>
          <p:nvPr/>
        </p:nvSpPr>
        <p:spPr>
          <a:xfrm>
            <a:off x="5223525" y="2747275"/>
            <a:ext cx="717000" cy="375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Fantasy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4627700" y="2747275"/>
            <a:ext cx="527100" cy="375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Sci-Fi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1" name="Google Shape;121;p17"/>
          <p:cNvCxnSpPr>
            <a:stCxn id="111" idx="2"/>
            <a:endCxn id="120" idx="0"/>
          </p:cNvCxnSpPr>
          <p:nvPr/>
        </p:nvCxnSpPr>
        <p:spPr>
          <a:xfrm flipH="1">
            <a:off x="4891125" y="2359875"/>
            <a:ext cx="332400" cy="387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7"/>
          <p:cNvCxnSpPr>
            <a:stCxn id="111" idx="2"/>
            <a:endCxn id="119" idx="0"/>
          </p:cNvCxnSpPr>
          <p:nvPr/>
        </p:nvCxnSpPr>
        <p:spPr>
          <a:xfrm>
            <a:off x="5223525" y="2359875"/>
            <a:ext cx="358500" cy="387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Recommendation Logic</a:t>
            </a:r>
            <a:r>
              <a:rPr lang="en"/>
              <a:t> </a:t>
            </a:r>
            <a:endParaRPr/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311700" y="1150325"/>
            <a:ext cx="654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/>
              <a:t>A user can apply filters for genres and tags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Uses the Genre Tree to find related genres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Films are assigned “points” towards recommendation based on familial relationships to selected Genre nodes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Understands movies liked by the user through their “watched movie” list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User Database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311700" y="1152475"/>
            <a:ext cx="5110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Users may sign up and sign in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Hashes their passwords using “hashlib”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Saves and continues to authenticate their credentials when they use the platform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endParaRPr/>
          </a:p>
        </p:txBody>
      </p:sp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311700" y="1150325"/>
            <a:ext cx="654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/>
              <a:t>Dataset of over 10,000 movies taken from internet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Films are organized by title, genres, director and tags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Data was cleaned and processed, particularly the tags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Very specific tags were replaced with more broad terms so they could interact with other films to be recommended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