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2DC"/>
    <a:srgbClr val="660033"/>
    <a:srgbClr val="CC0066"/>
    <a:srgbClr val="FB85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54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gradFill flip="none" rotWithShape="1">
          <a:gsLst>
            <a:gs pos="54864">
              <a:srgbClr val="FED2DC"/>
            </a:gs>
            <a:gs pos="0">
              <a:srgbClr val="FB85A1"/>
            </a:gs>
            <a:gs pos="48000">
              <a:srgbClr val="FED2DC"/>
            </a:gs>
            <a:gs pos="100000">
              <a:srgbClr val="FED2DC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0D39D-0BA7-4F3D-A426-9FF08C17C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FF1E01-8E3B-4C2A-92A1-CE5DA5E53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4D6519-D274-459A-A2E4-8F879454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199F-9ED0-400E-8CAB-0862B23C065E}" type="datetimeFigureOut">
              <a:rPr lang="de-DE" smtClean="0"/>
              <a:t>13.09.2020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8B7031-3431-4F31-BBA6-1D1AEA14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3121EF-3819-4FF7-8A62-DA880DCB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C0DD-1AE3-4299-8CD5-68D76C98EB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92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Pr>
        <a:gradFill>
          <a:gsLst>
            <a:gs pos="54864">
              <a:srgbClr val="FB85A1"/>
            </a:gs>
            <a:gs pos="0">
              <a:srgbClr val="FED2DC"/>
            </a:gs>
            <a:gs pos="48000">
              <a:srgbClr val="FB85A1"/>
            </a:gs>
            <a:gs pos="100000">
              <a:srgbClr val="FED2DC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06B6CC-57FB-4150-BEFB-06E65394F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95B0BA-1241-4F24-BA4D-BA91B8FB9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8B0E53-F819-456F-9F78-1CE4E155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199F-9ED0-400E-8CAB-0862B23C065E}" type="datetimeFigureOut">
              <a:rPr lang="de-DE" smtClean="0"/>
              <a:t>13.09.2020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46ECBA-679A-4DCE-B710-0345F87F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B0728D-3B8A-49B5-BFB7-CF3B4CA2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C0DD-1AE3-4299-8CD5-68D76C98EB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80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bg>
      <p:bgPr>
        <a:gradFill>
          <a:gsLst>
            <a:gs pos="54864">
              <a:srgbClr val="FB85A1"/>
            </a:gs>
            <a:gs pos="0">
              <a:srgbClr val="FED2DC"/>
            </a:gs>
            <a:gs pos="48000">
              <a:srgbClr val="FB85A1"/>
            </a:gs>
            <a:gs pos="100000">
              <a:srgbClr val="FED2DC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135D1BD-5CF3-4DD7-B0B4-F62C5AD25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F8DD84-E40B-47E8-B4E6-F3BD98B48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66A077-9094-4A4E-955D-46953660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199F-9ED0-400E-8CAB-0862B23C065E}" type="datetimeFigureOut">
              <a:rPr lang="de-DE" smtClean="0"/>
              <a:t>13.09.2020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3CEB13-CBF1-41FB-AA5F-23A372B4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FEFFD3-4752-4205-91BB-9FB1B7D1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C0DD-1AE3-4299-8CD5-68D76C98EB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55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gradFill>
          <a:gsLst>
            <a:gs pos="54864">
              <a:srgbClr val="FB85A1"/>
            </a:gs>
            <a:gs pos="0">
              <a:srgbClr val="FED2DC"/>
            </a:gs>
            <a:gs pos="48000">
              <a:srgbClr val="FB85A1"/>
            </a:gs>
            <a:gs pos="100000">
              <a:srgbClr val="FED2DC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5F717-B2D7-449D-8D68-E34DF28B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1F8C11-FC7F-4BDF-8309-4BE3F9BD6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9D2BC8-C3B4-4F6B-B4D7-22F21872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199F-9ED0-400E-8CAB-0862B23C065E}" type="datetimeFigureOut">
              <a:rPr lang="de-DE" smtClean="0"/>
              <a:t>13.09.2020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673E9B-0DAF-45C4-8BAE-EE5C09AB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FB5E8E-2A01-4E25-99F5-B53F708E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C0DD-1AE3-4299-8CD5-68D76C98EB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90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gradFill>
          <a:gsLst>
            <a:gs pos="54864">
              <a:srgbClr val="FB85A1"/>
            </a:gs>
            <a:gs pos="0">
              <a:srgbClr val="FED2DC"/>
            </a:gs>
            <a:gs pos="48000">
              <a:srgbClr val="FB85A1"/>
            </a:gs>
            <a:gs pos="100000">
              <a:srgbClr val="FED2DC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FFF7B-1EF8-4AD4-8A74-A2F58893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FE5855-9C36-4279-B696-E8B77BEE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C544F7-0591-41B0-BD39-8C5D4A7C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199F-9ED0-400E-8CAB-0862B23C065E}" type="datetimeFigureOut">
              <a:rPr lang="de-DE" smtClean="0"/>
              <a:t>13.09.2020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0321A8-54CF-4045-95A1-96576C18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E2BFAF-0326-4D5A-9A0A-6AAF176A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C0DD-1AE3-4299-8CD5-68D76C98EB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37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Pr>
        <a:gradFill>
          <a:gsLst>
            <a:gs pos="54864">
              <a:srgbClr val="FB85A1"/>
            </a:gs>
            <a:gs pos="0">
              <a:srgbClr val="FED2DC"/>
            </a:gs>
            <a:gs pos="48000">
              <a:srgbClr val="FB85A1"/>
            </a:gs>
            <a:gs pos="100000">
              <a:srgbClr val="FED2DC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F75AE-3B06-4176-8068-43EF99A38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7CF293-7D17-42C5-A1E5-88D8D90B1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CED94C-544B-496B-8571-79BAA77CD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67BCD6-D1D2-48DF-8AD0-51267E338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199F-9ED0-400E-8CAB-0862B23C065E}" type="datetimeFigureOut">
              <a:rPr lang="de-DE" smtClean="0"/>
              <a:t>13.09.2020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8D902C-FBB0-4664-B3FD-2E79C1995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F64C51-D0D6-4F14-82F4-9244D480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C0DD-1AE3-4299-8CD5-68D76C98EB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47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bg>
      <p:bgPr>
        <a:gradFill>
          <a:gsLst>
            <a:gs pos="54864">
              <a:srgbClr val="FB85A1"/>
            </a:gs>
            <a:gs pos="0">
              <a:srgbClr val="FED2DC"/>
            </a:gs>
            <a:gs pos="48000">
              <a:srgbClr val="FB85A1"/>
            </a:gs>
            <a:gs pos="100000">
              <a:srgbClr val="FED2DC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98591-E287-4025-A870-A18175260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672A5B-F8F5-4FC2-806B-AF1BBAE5E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F86880-F088-4CFF-8431-DF153F42D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DAB46F-57D1-4D97-B4A8-F0AF80FA0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83C3D7-DC80-4532-98C6-DB69855CB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4EDA290-5926-4415-AD31-0E82F516B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199F-9ED0-400E-8CAB-0862B23C065E}" type="datetimeFigureOut">
              <a:rPr lang="de-DE" smtClean="0"/>
              <a:t>13.09.2020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AEDDA9-B2E0-4400-89B0-66C9180D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72343FE-D0BF-4724-B1EF-6243DD303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C0DD-1AE3-4299-8CD5-68D76C98EB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44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Pr>
        <a:gradFill>
          <a:gsLst>
            <a:gs pos="54864">
              <a:srgbClr val="FED2DC"/>
            </a:gs>
            <a:gs pos="0">
              <a:srgbClr val="FB85A1"/>
            </a:gs>
            <a:gs pos="48000">
              <a:srgbClr val="FED2DC"/>
            </a:gs>
            <a:gs pos="100000">
              <a:srgbClr val="FED2DC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ED571C-D5B7-4CFE-8CAF-21F769D2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45A8AD-1FE7-47E6-B37C-49BCA799D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199F-9ED0-400E-8CAB-0862B23C065E}" type="datetimeFigureOut">
              <a:rPr lang="de-DE" smtClean="0"/>
              <a:t>13.09.2020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50093C-64C7-407F-92CC-05A6D783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38FED1-26D2-4464-B5B2-EA91E5DC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C0DD-1AE3-4299-8CD5-68D76C98EB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gradFill>
          <a:gsLst>
            <a:gs pos="54864">
              <a:srgbClr val="FED2DC"/>
            </a:gs>
            <a:gs pos="0">
              <a:srgbClr val="FB85A1"/>
            </a:gs>
            <a:gs pos="48000">
              <a:srgbClr val="FED2DC"/>
            </a:gs>
            <a:gs pos="100000">
              <a:srgbClr val="FED2DC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2B8E64D-33A5-408A-BA7A-FC3E3F71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199F-9ED0-400E-8CAB-0862B23C065E}" type="datetimeFigureOut">
              <a:rPr lang="de-DE" smtClean="0"/>
              <a:t>13.09.2020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CB6639-493B-4B1C-B103-EC066660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9C27317-22B8-4A3D-B110-08C24783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C0DD-1AE3-4299-8CD5-68D76C98EB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46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88A089-0847-4A77-A103-965EF05A2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5D82E6-AB7C-47D4-B157-6D2B0B0A7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88131B-E4EF-4301-BCA8-40CE757B7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090BEB-DCC0-4418-A8E8-EA627E5AA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199F-9ED0-400E-8CAB-0862B23C065E}" type="datetimeFigureOut">
              <a:rPr lang="de-DE" smtClean="0"/>
              <a:t>13.09.2020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B19E84-1668-435B-BA86-7B81B6F3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3041AC-9823-46C3-9AD2-3B4A25E5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C0DD-1AE3-4299-8CD5-68D76C98EB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62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50E8B9-99B3-4610-A5D0-3DCA5267C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A05EA12-0E35-4360-91C3-012E80518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D544B8-DE79-4952-9CCB-58731348D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F0EBF5-A85D-446A-84CE-537D6C605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199F-9ED0-400E-8CAB-0862B23C065E}" type="datetimeFigureOut">
              <a:rPr lang="de-DE" smtClean="0"/>
              <a:t>13.09.2020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D851AF-09F3-46D3-8512-C331CDC6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AE6B48-74CD-4AC1-AC26-77B937AF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C0DD-1AE3-4299-8CD5-68D76C98EB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82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864">
              <a:srgbClr val="FB85A1"/>
            </a:gs>
            <a:gs pos="0">
              <a:srgbClr val="FED2DC"/>
            </a:gs>
            <a:gs pos="48000">
              <a:srgbClr val="FB85A1"/>
            </a:gs>
            <a:gs pos="100000">
              <a:srgbClr val="FED2DC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4DEE024-8776-431A-AFCD-7B91E5430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0433CA-46D2-442C-9390-9616673FD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0576E2-F825-4CC6-A851-B28B5EDD8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2199F-9ED0-400E-8CAB-0862B23C065E}" type="datetimeFigureOut">
              <a:rPr lang="de-DE" smtClean="0"/>
              <a:t>13.09.2020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E1B4F4-DB44-4A01-9129-FB8FBFADF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6365E5-F7B3-4CE3-81F8-9FBAEE453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DC0DD-1AE3-4299-8CD5-68D76C98EB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57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3A02445-6741-4053-8C3A-E48B22813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4686" y="2394858"/>
            <a:ext cx="4920344" cy="1050950"/>
          </a:xfrm>
          <a:gradFill flip="none" rotWithShape="1">
            <a:gsLst>
              <a:gs pos="0">
                <a:srgbClr val="FED2DC"/>
              </a:gs>
              <a:gs pos="100000">
                <a:srgbClr val="FED2DC">
                  <a:alpha val="88627"/>
                  <a:lumMod val="32000"/>
                  <a:lumOff val="68000"/>
                </a:srgbClr>
              </a:gs>
            </a:gsLst>
            <a:lin ang="5400000" scaled="1"/>
            <a:tileRect/>
          </a:gra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660033"/>
                </a:solidFill>
                <a:latin typeface="Bradley Hand ITC" panose="03070402050302030203" pitchFamily="66" charset="0"/>
                <a:cs typeface="Aparajita" panose="02020603050405020304" pitchFamily="18" charset="0"/>
              </a:rPr>
              <a:t>Chatty</a:t>
            </a:r>
            <a:endParaRPr lang="de-DE" dirty="0">
              <a:solidFill>
                <a:srgbClr val="660033"/>
              </a:solidFill>
              <a:latin typeface="Bradley Hand ITC" panose="03070402050302030203" pitchFamily="66" charset="0"/>
              <a:cs typeface="Aparajita" panose="02020603050405020304" pitchFamily="18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80708B-B8AC-493A-9A8A-AD63CE88A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8953" y="3445807"/>
            <a:ext cx="2737504" cy="1169735"/>
          </a:xfrm>
          <a:solidFill>
            <a:schemeClr val="bg1">
              <a:lumMod val="95000"/>
            </a:schemeClr>
          </a:solidFill>
          <a:effectLst>
            <a:softEdge rad="127000"/>
          </a:effectLst>
        </p:spPr>
        <p:txBody>
          <a:bodyPr>
            <a:normAutofit/>
          </a:bodyPr>
          <a:lstStyle/>
          <a:p>
            <a:endParaRPr lang="de-DE" sz="1600" dirty="0">
              <a:solidFill>
                <a:srgbClr val="FFFFFF"/>
              </a:solidFill>
              <a:latin typeface="Segoe Script" panose="030B0504020000000003" pitchFamily="66" charset="0"/>
              <a:cs typeface="Aparajita" panose="020B0502040204020203" pitchFamily="18" charset="0"/>
            </a:endParaRPr>
          </a:p>
          <a:p>
            <a:r>
              <a:rPr lang="de-DE" sz="1600" dirty="0" err="1">
                <a:latin typeface="Segoe Script" panose="030B0504020000000003" pitchFamily="66" charset="0"/>
                <a:cs typeface="Aparajita" panose="020B0502040204020203" pitchFamily="18" charset="0"/>
              </a:rPr>
              <a:t>make</a:t>
            </a:r>
            <a:r>
              <a:rPr lang="de-DE" sz="1600" dirty="0">
                <a:latin typeface="Segoe Script" panose="030B0504020000000003" pitchFamily="66" charset="0"/>
                <a:cs typeface="Aparajita" panose="020B0502040204020203" pitchFamily="18" charset="0"/>
              </a:rPr>
              <a:t> </a:t>
            </a:r>
            <a:r>
              <a:rPr lang="de-DE" sz="1600" dirty="0" err="1">
                <a:latin typeface="Segoe Script" panose="030B0504020000000003" pitchFamily="66" charset="0"/>
                <a:cs typeface="Aparajita" panose="020B0502040204020203" pitchFamily="18" charset="0"/>
              </a:rPr>
              <a:t>your</a:t>
            </a:r>
            <a:r>
              <a:rPr lang="de-DE" sz="1600" dirty="0">
                <a:latin typeface="Segoe Script" panose="030B0504020000000003" pitchFamily="66" charset="0"/>
                <a:cs typeface="Aparajita" panose="020B0502040204020203" pitchFamily="18" charset="0"/>
              </a:rPr>
              <a:t> </a:t>
            </a:r>
            <a:r>
              <a:rPr lang="de-DE" sz="1600" dirty="0" err="1">
                <a:latin typeface="Segoe Script" panose="030B0504020000000003" pitchFamily="66" charset="0"/>
                <a:cs typeface="Aparajita" panose="020B0502040204020203" pitchFamily="18" charset="0"/>
              </a:rPr>
              <a:t>boredom</a:t>
            </a:r>
            <a:r>
              <a:rPr lang="de-DE" sz="1600" dirty="0">
                <a:latin typeface="Segoe Script" panose="030B0504020000000003" pitchFamily="66" charset="0"/>
                <a:cs typeface="Aparajita" panose="020B0502040204020203" pitchFamily="18" charset="0"/>
              </a:rPr>
              <a:t> </a:t>
            </a:r>
            <a:r>
              <a:rPr lang="de-DE" sz="1600" dirty="0" err="1">
                <a:latin typeface="Segoe Script" panose="030B0504020000000003" pitchFamily="66" charset="0"/>
                <a:cs typeface="Aparajita" panose="020B0502040204020203" pitchFamily="18" charset="0"/>
              </a:rPr>
              <a:t>disappear</a:t>
            </a:r>
            <a:endParaRPr lang="de-DE" sz="1600" dirty="0">
              <a:latin typeface="Segoe Script" panose="030B0504020000000003" pitchFamily="66" charset="0"/>
              <a:cs typeface="Aparajita" panose="020B0502040204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81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5534A-9299-47EE-97F9-A8646F051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425" y="365126"/>
            <a:ext cx="1653209" cy="796004"/>
          </a:xfrm>
          <a:solidFill>
            <a:schemeClr val="bg1"/>
          </a:solidFill>
          <a:effectLst>
            <a:softEdge rad="1270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C4BB5EB-A2F1-4696-9C65-6C4FB6D25613}"/>
              </a:ext>
            </a:extLst>
          </p:cNvPr>
          <p:cNvSpPr txBox="1"/>
          <p:nvPr/>
        </p:nvSpPr>
        <p:spPr>
          <a:xfrm>
            <a:off x="1346199" y="1404730"/>
            <a:ext cx="11062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App, die garantiert Langweile beseitigt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Chatten bringt Freude und Spannung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Soll zwanglos sein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98523A73-DEFF-4316-8406-82A26CEE3F1F}"/>
              </a:ext>
            </a:extLst>
          </p:cNvPr>
          <p:cNvSpPr txBox="1">
            <a:spLocks/>
          </p:cNvSpPr>
          <p:nvPr/>
        </p:nvSpPr>
        <p:spPr>
          <a:xfrm>
            <a:off x="6325150" y="2848659"/>
            <a:ext cx="1817364" cy="750884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Solution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AB052AE-B18A-41E3-8201-83FD0902D2EA}"/>
              </a:ext>
            </a:extLst>
          </p:cNvPr>
          <p:cNvSpPr txBox="1"/>
          <p:nvPr/>
        </p:nvSpPr>
        <p:spPr>
          <a:xfrm>
            <a:off x="6325150" y="3747551"/>
            <a:ext cx="1106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Verbindung mit jedem User möglich</a:t>
            </a:r>
          </a:p>
        </p:txBody>
      </p:sp>
      <p:pic>
        <p:nvPicPr>
          <p:cNvPr id="1029" name="Picture 5" descr="social-media-connect-people - The Software Pro">
            <a:extLst>
              <a:ext uri="{FF2B5EF4-FFF2-40B4-BE49-F238E27FC236}">
                <a16:creationId xmlns:a16="http://schemas.microsoft.com/office/drawing/2014/main" id="{481B6C7D-583E-4893-A213-37B464512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425" y="2605059"/>
            <a:ext cx="47625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67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75042C-D582-4490-BC34-984238E0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972" y="297896"/>
            <a:ext cx="2792896" cy="880579"/>
          </a:xfrm>
          <a:solidFill>
            <a:schemeClr val="bg1"/>
          </a:solidFill>
          <a:effectLst>
            <a:softEdge rad="1270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dirty="0"/>
              <a:t>Umsetzung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53A7026-5407-4DAD-A1F5-336E8C9BB69C}"/>
              </a:ext>
            </a:extLst>
          </p:cNvPr>
          <p:cNvSpPr txBox="1"/>
          <p:nvPr/>
        </p:nvSpPr>
        <p:spPr>
          <a:xfrm>
            <a:off x="944217" y="1484243"/>
            <a:ext cx="1062493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Android App</a:t>
            </a:r>
          </a:p>
          <a:p>
            <a:endParaRPr lang="de-DE" dirty="0"/>
          </a:p>
          <a:p>
            <a:r>
              <a:rPr lang="de-DE" sz="2000" b="1" dirty="0"/>
              <a:t>Externe Implementationen: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sz="2000" u="sng" dirty="0">
                <a:solidFill>
                  <a:srgbClr val="660033"/>
                </a:solidFill>
              </a:rPr>
              <a:t>Groupie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de-DE" sz="2000" dirty="0"/>
              <a:t>Library 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implement</a:t>
            </a:r>
            <a:r>
              <a:rPr lang="de-DE" sz="2000" dirty="0"/>
              <a:t> </a:t>
            </a:r>
            <a:r>
              <a:rPr lang="de-DE" sz="2000" dirty="0" err="1"/>
              <a:t>ViewHolders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ease</a:t>
            </a:r>
            <a:endParaRPr lang="de-DE" sz="2000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need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create</a:t>
            </a:r>
            <a:r>
              <a:rPr lang="de-DE" sz="2000" dirty="0"/>
              <a:t> </a:t>
            </a:r>
            <a:r>
              <a:rPr lang="de-DE" sz="2000" dirty="0" err="1"/>
              <a:t>ViewHolders</a:t>
            </a:r>
            <a:r>
              <a:rPr lang="de-DE" sz="2000" dirty="0"/>
              <a:t> </a:t>
            </a:r>
            <a:r>
              <a:rPr lang="de-DE" sz="2000" dirty="0" err="1"/>
              <a:t>yourself</a:t>
            </a:r>
            <a:endParaRPr lang="de-DE" sz="2000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Lets</a:t>
            </a:r>
            <a:r>
              <a:rPr lang="de-DE" sz="2000" dirty="0"/>
              <a:t> 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add</a:t>
            </a:r>
            <a:r>
              <a:rPr lang="de-DE" sz="2000" dirty="0"/>
              <a:t> an Item </a:t>
            </a:r>
            <a:r>
              <a:rPr lang="de-DE" sz="2000" dirty="0" err="1"/>
              <a:t>directly</a:t>
            </a:r>
            <a:r>
              <a:rPr lang="de-DE" sz="2000" dirty="0"/>
              <a:t> </a:t>
            </a:r>
            <a:r>
              <a:rPr lang="de-DE" sz="2000" dirty="0" err="1"/>
              <a:t>into</a:t>
            </a:r>
            <a:r>
              <a:rPr lang="de-DE" sz="2000" dirty="0"/>
              <a:t> </a:t>
            </a:r>
            <a:r>
              <a:rPr lang="de-DE" sz="2000" dirty="0" err="1"/>
              <a:t>GroupAdapter</a:t>
            </a:r>
            <a:endParaRPr lang="de-DE" sz="2000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sz="2000" u="sng" dirty="0">
                <a:solidFill>
                  <a:srgbClr val="660033"/>
                </a:solidFill>
              </a:rPr>
              <a:t>Picasso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de-DE" sz="2000" dirty="0"/>
              <a:t>Image </a:t>
            </a:r>
            <a:r>
              <a:rPr lang="de-DE" sz="2000" dirty="0" err="1"/>
              <a:t>downloading</a:t>
            </a:r>
            <a:r>
              <a:rPr lang="de-DE" sz="2000" dirty="0"/>
              <a:t> and </a:t>
            </a:r>
            <a:r>
              <a:rPr lang="de-DE" sz="2000" dirty="0" err="1"/>
              <a:t>caching</a:t>
            </a:r>
            <a:endParaRPr lang="de-DE" sz="2000" dirty="0"/>
          </a:p>
          <a:p>
            <a:pPr lvl="3"/>
            <a:endParaRPr lang="de-DE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sz="2000" u="sng" dirty="0" err="1">
                <a:solidFill>
                  <a:srgbClr val="660033"/>
                </a:solidFill>
              </a:rPr>
              <a:t>CircleImageView</a:t>
            </a:r>
            <a:endParaRPr lang="de-DE" sz="2000" u="sng" dirty="0">
              <a:solidFill>
                <a:srgbClr val="660033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de-DE" sz="2000" dirty="0"/>
              <a:t>Fast </a:t>
            </a:r>
            <a:r>
              <a:rPr lang="de-DE" sz="2000" dirty="0" err="1"/>
              <a:t>circular</a:t>
            </a:r>
            <a:r>
              <a:rPr lang="de-DE" sz="2000" dirty="0"/>
              <a:t> Image View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9C9F35C-01F9-43A8-8D1A-5ADDC9ACE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443" y="870203"/>
            <a:ext cx="2876312" cy="2558797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AF57E9F-79D1-40D3-868B-85A2D9ED7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834" y="3899556"/>
            <a:ext cx="3055864" cy="1696112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44DCE57-605A-4351-A7CF-480192EF6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5205" y="5093190"/>
            <a:ext cx="1723181" cy="1723181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08490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ECB39-717B-46FC-BF50-B3A6FE19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191" y="249011"/>
            <a:ext cx="2452914" cy="1129846"/>
          </a:xfrm>
          <a:effectLst>
            <a:softEdge rad="127000"/>
          </a:effectLst>
        </p:spPr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693F16D-B9A6-44EB-986A-50EB74D95A78}"/>
              </a:ext>
            </a:extLst>
          </p:cNvPr>
          <p:cNvSpPr txBox="1"/>
          <p:nvPr/>
        </p:nvSpPr>
        <p:spPr>
          <a:xfrm>
            <a:off x="4523797" y="1630845"/>
            <a:ext cx="72327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EventListener</a:t>
            </a:r>
            <a:r>
              <a:rPr lang="de-DE" dirty="0"/>
              <a:t> erstellen, der auf Änderungen in Datenbank achtet (wenn Nachricht hinzugefügt wird)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Nachricht wird bereits in die Datenbank geschickt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Problem: Diese Nachrichten mit passender ID finden und anzeigen, sobald </a:t>
            </a:r>
            <a:r>
              <a:rPr lang="de-DE" dirty="0" err="1"/>
              <a:t>Listener</a:t>
            </a:r>
            <a:r>
              <a:rPr lang="de-DE" dirty="0"/>
              <a:t> eine neue Nachricht erkennt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Folgend: Personen anzeigen, mit denen geschrieben wurde</a:t>
            </a:r>
          </a:p>
          <a:p>
            <a:pPr lvl="1"/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2A0BAC-B0D7-4915-AEB3-6BD8EF7EB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996" y="4455276"/>
            <a:ext cx="4862504" cy="195453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4098" name="Picture 2" descr="How Much Time Should You Spend Thinking Vs. Doing?">
            <a:extLst>
              <a:ext uri="{FF2B5EF4-FFF2-40B4-BE49-F238E27FC236}">
                <a16:creationId xmlns:a16="http://schemas.microsoft.com/office/drawing/2014/main" id="{5137F4ED-846D-4663-8D47-B1DD8EA26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9" y="1511929"/>
            <a:ext cx="3974439" cy="2644809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20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717A7-247A-4418-992B-5953FC45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583" y="412297"/>
            <a:ext cx="2819401" cy="1184273"/>
          </a:xfrm>
          <a:solidFill>
            <a:schemeClr val="bg1"/>
          </a:solidFill>
          <a:effectLst>
            <a:softEdge rad="1270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dirty="0"/>
              <a:t>Live Demo</a:t>
            </a:r>
          </a:p>
        </p:txBody>
      </p:sp>
      <p:pic>
        <p:nvPicPr>
          <p:cNvPr id="3076" name="Picture 4" descr="Der App Store wird 10 Jahre - Apple (AT)">
            <a:extLst>
              <a:ext uri="{FF2B5EF4-FFF2-40B4-BE49-F238E27FC236}">
                <a16:creationId xmlns:a16="http://schemas.microsoft.com/office/drawing/2014/main" id="{D0A5161B-ECDB-41C6-A064-816AA809E96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699" y="1909537"/>
            <a:ext cx="7413171" cy="416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062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Breitbild</PresentationFormat>
  <Paragraphs>33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Bradley Hand ITC</vt:lpstr>
      <vt:lpstr>Calibri</vt:lpstr>
      <vt:lpstr>Calibri Light</vt:lpstr>
      <vt:lpstr>Segoe Script</vt:lpstr>
      <vt:lpstr>Office</vt:lpstr>
      <vt:lpstr>Chatty</vt:lpstr>
      <vt:lpstr>Idea</vt:lpstr>
      <vt:lpstr>Umsetzung</vt:lpstr>
      <vt:lpstr>Probleme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Chatty</dc:title>
  <dc:creator>Bettina Ranzenbacher</dc:creator>
  <cp:lastModifiedBy>Bettina Ranzenbacher</cp:lastModifiedBy>
  <cp:revision>5</cp:revision>
  <dcterms:created xsi:type="dcterms:W3CDTF">2020-09-13T17:22:20Z</dcterms:created>
  <dcterms:modified xsi:type="dcterms:W3CDTF">2020-09-13T18:48:26Z</dcterms:modified>
</cp:coreProperties>
</file>