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van" initials="J" lastIdx="1" clrIdx="0">
    <p:extLst>
      <p:ext uri="{19B8F6BF-5375-455C-9EA6-DF929625EA0E}">
        <p15:presenceInfo xmlns:p15="http://schemas.microsoft.com/office/powerpoint/2012/main" userId="fe65de9f12d627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6T16:31:23.816" idx="1">
    <p:pos x="7008" y="118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F128C37-11F4-45CF-A3B3-73E5F97D02F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05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2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86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415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90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56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88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056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42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5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22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79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7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3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53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128C37-11F4-45CF-A3B3-73E5F97D02F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6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50D-4BEF-25D4-3159-E928C98EC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LESHAN EDWIN GISA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REG NO    : EO24-01-1236/2020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BSC. CIVIL ENGINEERING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3E4B6-0DF6-91BE-350A-B1FCD85C5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UNIT: CRITICAL THINKING AND COMMUNICATION SKILLS.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CODE: IGS 4101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 PHOTOGRAPHIC ESSAY ON ISSUE OF POVERTY IN AFRICAN COMMUNITIES.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D487845-0637-5A1B-2051-FD5386ED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07847" cy="1541952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 is a state where a community or individual lacks financial resources and essentials for minimum standard living.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601EF3A-2FED-C1CF-C9C2-21614037E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2930486"/>
            <a:ext cx="3818016" cy="3139807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 can be justified by;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housing.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clean water-poor sanitation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healthy food-poor diet.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proper medical attention.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clothing.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ree starving African boys.">
            <a:extLst>
              <a:ext uri="{FF2B5EF4-FFF2-40B4-BE49-F238E27FC236}">
                <a16:creationId xmlns:a16="http://schemas.microsoft.com/office/drawing/2014/main" id="{718BEBA6-A680-3A2C-0214-C42EF9E7F4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036" y="1707614"/>
            <a:ext cx="5581879" cy="376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62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A403-082F-5700-624F-ED23047D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982131"/>
            <a:ext cx="3718455" cy="1926321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social problem not attributed only to level of income but also race, sexual identity, access to education, government policies and many others.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2A01F-113B-A7C2-F684-0B56E3E0F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856656" cy="2844804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causes of poverty include;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Unemployment or underemployment.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Conflicts and wars.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government policies or lack of economic support from government.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wages not meeting basic needs demand.</a:t>
            </a:r>
          </a:p>
        </p:txBody>
      </p:sp>
      <p:pic>
        <p:nvPicPr>
          <p:cNvPr id="2050" name="Picture 2" descr="African boy eats in a garbage dump.">
            <a:extLst>
              <a:ext uri="{FF2B5EF4-FFF2-40B4-BE49-F238E27FC236}">
                <a16:creationId xmlns:a16="http://schemas.microsoft.com/office/drawing/2014/main" id="{86471972-F29B-CC44-F912-FD1264C196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67" y="1432193"/>
            <a:ext cx="6299483" cy="403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91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13BE-0743-BA9C-8C8F-BAFDA343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Atimes poverty is determined by socioeconomic status, ethnicity, gender, geographical location. This determines the detriments extremes of poverty.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A43ED-A37B-952E-4CA1-A229BE6DF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issues reducing peoples earning potentials or productivity.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inequality when it comes to resources distribution.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Discrimination and social exclusion of marginalized groups like women, the disable or LGBTQ individuals.</a:t>
            </a:r>
            <a:endParaRPr lang="en-US" sz="1800" dirty="0"/>
          </a:p>
        </p:txBody>
      </p:sp>
      <p:pic>
        <p:nvPicPr>
          <p:cNvPr id="3074" name="Picture 2" descr="Unhappy African people.">
            <a:extLst>
              <a:ext uri="{FF2B5EF4-FFF2-40B4-BE49-F238E27FC236}">
                <a16:creationId xmlns:a16="http://schemas.microsoft.com/office/drawing/2014/main" id="{78F733CC-6864-62B3-255B-154789177F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13" y="1465652"/>
            <a:ext cx="4247265" cy="42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23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1F81-0210-16F4-59AB-B27FEAF7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855" y="982131"/>
            <a:ext cx="3800411" cy="17780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Poverty in most countries is measured using income thresholds. This assist in knowing the population facing the poverty challenge.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B8595-929C-F6B2-FA5B-9A4C8EF1E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2886418"/>
            <a:ext cx="3983269" cy="3360145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 has the following effects;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family problems like divorce due to inability to meet needs.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crimes and violence as people look for illegal illegitimate way of earning.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issues due to poor healthcare, housing, diet and sanitation.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Inadequate education and schooling as resources to cater for it are scarce.</a:t>
            </a:r>
          </a:p>
        </p:txBody>
      </p:sp>
      <p:pic>
        <p:nvPicPr>
          <p:cNvPr id="4098" name="Picture 2" descr="African boy dying of hunger.">
            <a:extLst>
              <a:ext uri="{FF2B5EF4-FFF2-40B4-BE49-F238E27FC236}">
                <a16:creationId xmlns:a16="http://schemas.microsoft.com/office/drawing/2014/main" id="{34C2153C-F382-861F-2FBC-143D81B90A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262" y="1200839"/>
            <a:ext cx="5558510" cy="489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02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977C-6936-DCC9-6FB9-278314D1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982131"/>
            <a:ext cx="4027336" cy="1926322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effects of poverty requires multifaceted approaches that address immediate needs of individual and families facing poverty and factors perpetuating inequality and exclusion.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2B305-A5C5-DA67-0F36-D3619259E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0" y="2908453"/>
            <a:ext cx="4027335" cy="332709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solutions to poverty include;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 of education to children.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 environmental conservation hence reducing climate change chances.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Championing good government policies that facilitate economic growth.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accessible and affordable basic healthcare.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gender equality in education, employment and decision marking.</a:t>
            </a: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/>
          </a:p>
        </p:txBody>
      </p:sp>
      <p:pic>
        <p:nvPicPr>
          <p:cNvPr id="5122" name="Picture 2" descr="A long line of children in Guatemala walk alongside a ploughed field, carrying young trees to plant.">
            <a:extLst>
              <a:ext uri="{FF2B5EF4-FFF2-40B4-BE49-F238E27FC236}">
                <a16:creationId xmlns:a16="http://schemas.microsoft.com/office/drawing/2014/main" id="{5F59057D-8644-FD53-0BA4-D9C41C1E69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05" y="982131"/>
            <a:ext cx="2284333" cy="143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n Malawi, parents and children wait in the waiting room of health clinic.">
            <a:extLst>
              <a:ext uri="{FF2B5EF4-FFF2-40B4-BE49-F238E27FC236}">
                <a16:creationId xmlns:a16="http://schemas.microsoft.com/office/drawing/2014/main" id="{1F1EA1E3-420B-5C3F-D27B-8723FC4C3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586162"/>
            <a:ext cx="4346648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n Honduras, a primary-age girl in school uniform reads a book at her desk.">
            <a:extLst>
              <a:ext uri="{FF2B5EF4-FFF2-40B4-BE49-F238E27FC236}">
                <a16:creationId xmlns:a16="http://schemas.microsoft.com/office/drawing/2014/main" id="{6AA21311-40F0-3FCC-EEBE-C2C1D6B6F4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n Honduras, a primary-age girl in school uniform reads a book at her desk.">
            <a:extLst>
              <a:ext uri="{FF2B5EF4-FFF2-40B4-BE49-F238E27FC236}">
                <a16:creationId xmlns:a16="http://schemas.microsoft.com/office/drawing/2014/main" id="{1DD0A588-49E6-B29C-4E02-9321769472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n Honduras, a primary-age girl in school uniform reads a book at her desk.">
            <a:extLst>
              <a:ext uri="{FF2B5EF4-FFF2-40B4-BE49-F238E27FC236}">
                <a16:creationId xmlns:a16="http://schemas.microsoft.com/office/drawing/2014/main" id="{8C7CF497-1DBF-483F-37F4-BEAA69833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88" y="1581259"/>
            <a:ext cx="3082115" cy="192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966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</TotalTime>
  <Words>363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Garamond</vt:lpstr>
      <vt:lpstr>Times New Roman</vt:lpstr>
      <vt:lpstr>Wingdings</vt:lpstr>
      <vt:lpstr>Organic</vt:lpstr>
      <vt:lpstr>NAME: LESHAN EDWIN GISA    REG NO    : EO24-01-1236/2020 BSC. CIVIL ENGINEERING</vt:lpstr>
      <vt:lpstr>Poverty is a state where a community or individual lacks financial resources and essentials for minimum standard living.</vt:lpstr>
      <vt:lpstr>It is a social problem not attributed only to level of income but also race, sexual identity, access to education, government policies and many others.</vt:lpstr>
      <vt:lpstr>Atimes poverty is determined by socioeconomic status, ethnicity, gender, geographical location. This determines the detriments extremes of poverty.</vt:lpstr>
      <vt:lpstr>Poverty in most countries is measured using income thresholds. This assist in knowing the population facing the poverty challenge.</vt:lpstr>
      <vt:lpstr>Addressing effects of poverty requires multifaceted approaches that address immediate needs of individual and families facing poverty and factors perpetuating inequality and exclusion.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KORIR KIBET JOVAN.    REG NO    : EO24-01-2289/2020. BSC. CIVIL ENGINEERING.</dc:title>
  <dc:creator>Jovan</dc:creator>
  <cp:lastModifiedBy>Leshan G</cp:lastModifiedBy>
  <cp:revision>2</cp:revision>
  <dcterms:created xsi:type="dcterms:W3CDTF">2024-04-06T13:13:29Z</dcterms:created>
  <dcterms:modified xsi:type="dcterms:W3CDTF">2024-04-24T05:12:52Z</dcterms:modified>
</cp:coreProperties>
</file>