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4" r:id="rId2"/>
    <p:sldId id="293" r:id="rId3"/>
    <p:sldId id="268" r:id="rId4"/>
    <p:sldId id="296" r:id="rId5"/>
    <p:sldId id="288" r:id="rId6"/>
    <p:sldId id="297" r:id="rId7"/>
    <p:sldId id="291" r:id="rId8"/>
    <p:sldId id="299" r:id="rId9"/>
    <p:sldId id="300" r:id="rId10"/>
    <p:sldId id="290" r:id="rId11"/>
    <p:sldId id="301" r:id="rId12"/>
    <p:sldId id="295" r:id="rId13"/>
    <p:sldId id="269" r:id="rId14"/>
    <p:sldId id="270" r:id="rId15"/>
    <p:sldId id="303" r:id="rId16"/>
    <p:sldId id="271" r:id="rId17"/>
    <p:sldId id="272" r:id="rId18"/>
    <p:sldId id="273" r:id="rId19"/>
    <p:sldId id="30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E567E-0FD9-4EF4-8C2D-AEF3DC29C3BF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8E6B7-E5AA-42FA-AE6B-C43E654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8E6B7-E5AA-42FA-AE6B-C43E654633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5000/" TargetMode="External"/><Relationship Id="rId2" Type="http://schemas.openxmlformats.org/officeDocument/2006/relationships/hyperlink" Target="https://github.com/kiranpampana/kiran-ap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21.9:5000/tel_di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ranpampana/kiran-app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63317/tel_dir" TargetMode="External"/><Relationship Id="rId2" Type="http://schemas.openxmlformats.org/officeDocument/2006/relationships/hyperlink" Target="http://192.168.121.9:63317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pampana/kiran-app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hyperlink" Target="http://kiran-app-my-test.apps.kiran-pampana.tk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948" y="1111871"/>
            <a:ext cx="9894938" cy="3077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Openshift for Beginners: Demo</a:t>
            </a:r>
            <a:r>
              <a:rPr lang="en-US" sz="4400" dirty="0" smtClean="0"/>
              <a:t> </a:t>
            </a:r>
            <a:r>
              <a:rPr lang="en-US" sz="4400" dirty="0"/>
              <a:t>on building and deploying application from scratch with in Openshift</a:t>
            </a:r>
          </a:p>
        </p:txBody>
      </p:sp>
    </p:spTree>
    <p:extLst>
      <p:ext uri="{BB962C8B-B14F-4D97-AF65-F5344CB8AC3E}">
        <p14:creationId xmlns:p14="http://schemas.microsoft.com/office/powerpoint/2010/main" val="809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177" y="271848"/>
            <a:ext cx="4522574" cy="5338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4529" y="432485"/>
            <a:ext cx="4151871" cy="4769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75485" y="617838"/>
            <a:ext cx="3676137" cy="4232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 KERNEL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36124" y="877330"/>
            <a:ext cx="1606376" cy="3645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HW1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2941" y="1013254"/>
            <a:ext cx="1260389" cy="29409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VM1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95615" y="1142999"/>
            <a:ext cx="1068859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95615" y="3015049"/>
            <a:ext cx="1075040" cy="491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VM1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82909" y="1161535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8998" y="877330"/>
            <a:ext cx="1600202" cy="3645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HW2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3458" y="966917"/>
            <a:ext cx="1260389" cy="29409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VM2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1581" y="3015048"/>
            <a:ext cx="942203" cy="491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VM2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76133" y="1068860"/>
            <a:ext cx="976184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64572" y="1142999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91414" y="271848"/>
            <a:ext cx="4522574" cy="5338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76766" y="432485"/>
            <a:ext cx="4151871" cy="4769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17722" y="617838"/>
            <a:ext cx="3676137" cy="4232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067546" y="3980420"/>
            <a:ext cx="3436982" cy="4911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67546" y="966917"/>
            <a:ext cx="1674343" cy="29316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830185" y="956102"/>
            <a:ext cx="1674343" cy="29316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51494" y="1290508"/>
            <a:ext cx="1068859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132928" y="1253436"/>
            <a:ext cx="976184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11243" y="1382412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321367" y="1339932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2909" y="-49427"/>
            <a:ext cx="2746291" cy="27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12891" y="-6181"/>
            <a:ext cx="2746291" cy="27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02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need to know about </a:t>
            </a:r>
            <a:r>
              <a:rPr lang="en-US" dirty="0" err="1" smtClean="0"/>
              <a:t>docker</a:t>
            </a:r>
            <a:r>
              <a:rPr lang="en-US" dirty="0" smtClean="0"/>
              <a:t> . But why ?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Docker</a:t>
            </a:r>
            <a:r>
              <a:rPr lang="en-US" dirty="0" smtClean="0"/>
              <a:t> is a tool for managing containers .</a:t>
            </a:r>
            <a:r>
              <a:rPr lang="en-US" dirty="0" err="1" smtClean="0"/>
              <a:t>Rkt</a:t>
            </a:r>
            <a:r>
              <a:rPr lang="en-US" dirty="0" smtClean="0"/>
              <a:t> is similar tool like </a:t>
            </a:r>
            <a:r>
              <a:rPr lang="en-US" dirty="0" err="1" smtClean="0"/>
              <a:t>docker</a:t>
            </a:r>
            <a:r>
              <a:rPr lang="en-US" dirty="0" smtClean="0"/>
              <a:t> . Openshift uses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4281" y="271848"/>
            <a:ext cx="8579707" cy="53257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44346" y="432485"/>
            <a:ext cx="8184291" cy="4758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29697" y="617838"/>
            <a:ext cx="7764163" cy="42223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3980421"/>
            <a:ext cx="7304128" cy="490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4898" y="990834"/>
            <a:ext cx="2334652" cy="27939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35686" y="1196459"/>
            <a:ext cx="1646532" cy="1738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 smtClean="0">
                <a:solidFill>
                  <a:schemeClr val="tx1"/>
                </a:solidFill>
              </a:rPr>
              <a:t>SPACE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63949" y="1339932"/>
            <a:ext cx="990005" cy="10478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56424" y="1000897"/>
            <a:ext cx="2334652" cy="27839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00484" y="1275215"/>
            <a:ext cx="1646532" cy="1738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</a:t>
            </a:r>
            <a:r>
              <a:rPr lang="en-US" dirty="0" smtClean="0">
                <a:solidFill>
                  <a:schemeClr val="tx1"/>
                </a:solidFill>
              </a:rPr>
              <a:t>SPACE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60382" y="1430548"/>
            <a:ext cx="990005" cy="10478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15048" y="1361426"/>
            <a:ext cx="1396313" cy="2234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 flipV="1">
            <a:off x="4471998" y="2198058"/>
            <a:ext cx="854477" cy="37953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is consisting of 3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Part 1: Deploy application on a Machine</a:t>
            </a:r>
          </a:p>
          <a:p>
            <a:pPr marL="0" indent="0">
              <a:buNone/>
            </a:pPr>
            <a:r>
              <a:rPr lang="en-US" dirty="0" smtClean="0"/>
              <a:t>Part 2 :</a:t>
            </a:r>
            <a:r>
              <a:rPr lang="en-US" dirty="0"/>
              <a:t>D</a:t>
            </a:r>
            <a:r>
              <a:rPr lang="en-US" dirty="0" smtClean="0"/>
              <a:t>eploy application with in Containers</a:t>
            </a:r>
          </a:p>
          <a:p>
            <a:pPr marL="0" indent="0">
              <a:buNone/>
            </a:pPr>
            <a:r>
              <a:rPr lang="en-US" dirty="0" smtClean="0"/>
              <a:t>Part 3: Deploy application with in 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  <a:r>
              <a:rPr lang="en-US" dirty="0"/>
              <a:t>Deploy application on a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776"/>
            <a:ext cx="10871580" cy="53226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can be  depicted as below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8428" y="3104864"/>
            <a:ext cx="7165074" cy="1856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VM/ IP_ADDR = 192.168.121.9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62261" y="3434816"/>
            <a:ext cx="1978925" cy="887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WEB-APP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096000" y="3503053"/>
            <a:ext cx="1856096" cy="75062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145206" y="3766797"/>
            <a:ext cx="635759" cy="22314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3"/>
            <a:ext cx="10404566" cy="5706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Centos 7 VM ,running on Oracle </a:t>
            </a:r>
            <a:r>
              <a:rPr lang="en-US" dirty="0" err="1">
                <a:sym typeface="Wingdings" panose="05000000000000000000" pitchFamily="2" charset="2"/>
              </a:rPr>
              <a:t>virtualbox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Software’s </a:t>
            </a:r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be installed are   </a:t>
            </a:r>
            <a:r>
              <a:rPr lang="en-US" dirty="0" err="1">
                <a:sym typeface="Wingdings" panose="05000000000000000000" pitchFamily="2" charset="2"/>
              </a:rPr>
              <a:t>python,flask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flask_mysqldb,mysql,mysql-server,git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Installation commands for reference (should have internet access) 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yum install -y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epel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-release python python-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devel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mysql-devel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redhat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-rpm-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config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gcc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wget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wget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https://dev.mysql.com/get/mysql57-community-release-el7-9.noarch.rpm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rpm 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ivh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mysql57-community-release-el7-9.noarch.rpm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yum install -y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-server python-pip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pip install flask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pip install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flask_mysqldb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start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mysqld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cat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/log/mysqld.log  |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grep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"temporary password" |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awk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'{print $11}' &gt;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tmp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mysql-passwd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-u root 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p`cat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tmp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mysql-passwd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`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ALTER USER 'root'@'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' IDENTIFIED BY 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HardPassword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*1';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uninstall plugin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validate_password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ALTER USER 'root'@'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' IDENTIFIED BY '</a:t>
            </a: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password';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exit;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965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1" y="313900"/>
            <a:ext cx="10735103" cy="6223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Upload data to the database :</a:t>
            </a:r>
          </a:p>
          <a:p>
            <a:pPr marL="0" indent="0">
              <a:buNone/>
            </a:pPr>
            <a:r>
              <a:rPr lang="en-US" sz="2900" dirty="0" err="1" smtClean="0">
                <a:sym typeface="Wingdings" panose="05000000000000000000" pitchFamily="2" charset="2"/>
              </a:rPr>
              <a:t>Mysql</a:t>
            </a:r>
            <a:r>
              <a:rPr lang="en-US" sz="2900" dirty="0" smtClean="0">
                <a:sym typeface="Wingdings" panose="05000000000000000000" pitchFamily="2" charset="2"/>
              </a:rPr>
              <a:t> server  should already be running , connect to the </a:t>
            </a:r>
            <a:r>
              <a:rPr lang="en-US" sz="2900" dirty="0" err="1" smtClean="0">
                <a:sym typeface="Wingdings" panose="05000000000000000000" pitchFamily="2" charset="2"/>
              </a:rPr>
              <a:t>mysql</a:t>
            </a:r>
            <a:r>
              <a:rPr lang="en-US" sz="2900" dirty="0" smtClean="0">
                <a:sym typeface="Wingdings" panose="05000000000000000000" pitchFamily="2" charset="2"/>
              </a:rPr>
              <a:t>  </a:t>
            </a:r>
            <a:r>
              <a:rPr lang="en-US" sz="2900" dirty="0" smtClean="0">
                <a:sym typeface="Wingdings" panose="05000000000000000000" pitchFamily="2" charset="2"/>
              </a:rPr>
              <a:t> </a:t>
            </a:r>
            <a:r>
              <a:rPr lang="en-US" sz="2900" dirty="0" smtClean="0">
                <a:sym typeface="Wingdings" panose="05000000000000000000" pitchFamily="2" charset="2"/>
              </a:rPr>
              <a:t>as below , then create </a:t>
            </a:r>
            <a:r>
              <a:rPr lang="en-US" sz="2900" dirty="0" smtClean="0">
                <a:sym typeface="Wingdings" panose="05000000000000000000" pitchFamily="2" charset="2"/>
              </a:rPr>
              <a:t>database/</a:t>
            </a:r>
            <a:r>
              <a:rPr lang="en-US" sz="2900" dirty="0" smtClean="0">
                <a:sym typeface="Wingdings" panose="05000000000000000000" pitchFamily="2" charset="2"/>
              </a:rPr>
              <a:t>table </a:t>
            </a:r>
            <a:r>
              <a:rPr lang="en-US" sz="2900" dirty="0" smtClean="0">
                <a:sym typeface="Wingdings" panose="05000000000000000000" pitchFamily="2" charset="2"/>
              </a:rPr>
              <a:t>and upload data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-u root –p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CREATE </a:t>
            </a:r>
            <a:r>
              <a:rPr lang="en-US" sz="1600" dirty="0">
                <a:solidFill>
                  <a:srgbClr val="00B0F0"/>
                </a:solidFill>
              </a:rPr>
              <a:t>DATABASE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use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use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id,name,country,phone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name,country,phone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6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7773"/>
            <a:ext cx="11073715" cy="62895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Download application code from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above would download code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-app/app  and check the code in app.py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cd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-app/app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cat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app.py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Now run the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python app.py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>
                <a:sym typeface="Wingdings" panose="05000000000000000000" pitchFamily="2" charset="2"/>
              </a:rPr>
              <a:t>below, ensure no firewalls are blocking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address of my centos7 </a:t>
            </a:r>
            <a:r>
              <a:rPr lang="en-US" dirty="0" err="1" smtClean="0">
                <a:sym typeface="Wingdings" panose="05000000000000000000" pitchFamily="2" charset="2"/>
              </a:rPr>
              <a:t>vm</a:t>
            </a:r>
            <a:r>
              <a:rPr lang="en-US" dirty="0" smtClean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3"/>
              </a:rPr>
              <a:t>http://192.168.121.9:5000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4"/>
              </a:rPr>
              <a:t>http://192.168.121.9:5000/tel_dir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4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Part 2 :Deploy application with in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2811"/>
            <a:ext cx="10678297" cy="46941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Centos 7 VM ,running on Oracle </a:t>
            </a:r>
            <a:r>
              <a:rPr lang="en-US" dirty="0" err="1" smtClean="0">
                <a:sym typeface="Wingdings" panose="05000000000000000000" pitchFamily="2" charset="2"/>
              </a:rPr>
              <a:t>virtualbox</a:t>
            </a:r>
            <a:r>
              <a:rPr lang="en-US" dirty="0" smtClean="0">
                <a:sym typeface="Wingdings" panose="05000000000000000000" pitchFamily="2" charset="2"/>
              </a:rPr>
              <a:t> (same as the earlier one)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Install </a:t>
            </a:r>
            <a:r>
              <a:rPr lang="en-US" dirty="0" err="1" smtClean="0">
                <a:sym typeface="Wingdings" panose="05000000000000000000" pitchFamily="2" charset="2"/>
              </a:rPr>
              <a:t>docker</a:t>
            </a:r>
            <a:r>
              <a:rPr lang="en-US" dirty="0" smtClean="0">
                <a:sym typeface="Wingdings" panose="05000000000000000000" pitchFamily="2" charset="2"/>
              </a:rPr>
              <a:t> and start it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Application can be  depicted as below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4032" y="3657600"/>
            <a:ext cx="6623222" cy="3052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 /(IP_ADDR = 192.168.121.9)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40594" y="4337222"/>
            <a:ext cx="1379837" cy="6054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40594" y="5229290"/>
            <a:ext cx="1379837" cy="69197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4909" y="4460789"/>
            <a:ext cx="1816443" cy="963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6281352" y="4639962"/>
            <a:ext cx="1393428" cy="302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01122" y="4973595"/>
            <a:ext cx="1339472" cy="5993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773" y="1269571"/>
            <a:ext cx="107895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and Start database container as below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--name 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-e MYSQL_ROOT_PASSWORD=password </a:t>
            </a:r>
            <a:r>
              <a:rPr lang="en-US" dirty="0" err="1" smtClean="0">
                <a:solidFill>
                  <a:srgbClr val="00B0F0"/>
                </a:solidFill>
              </a:rPr>
              <a:t>mysql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Connect </a:t>
            </a:r>
            <a:r>
              <a:rPr lang="en-US" dirty="0"/>
              <a:t>to container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exec –it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bash</a:t>
            </a:r>
          </a:p>
        </p:txBody>
      </p:sp>
    </p:spTree>
    <p:extLst>
      <p:ext uri="{BB962C8B-B14F-4D97-AF65-F5344CB8AC3E}">
        <p14:creationId xmlns:p14="http://schemas.microsoft.com/office/powerpoint/2010/main" val="290064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506628"/>
            <a:ext cx="10752439" cy="6249014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Download the PPT </a:t>
            </a:r>
            <a:r>
              <a:rPr lang="en-US" sz="2400" dirty="0" smtClean="0"/>
              <a:t> </a:t>
            </a:r>
            <a:r>
              <a:rPr lang="en-US" sz="2400" dirty="0" smtClean="0"/>
              <a:t>and code from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as below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sz="2400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https://github.com/kiranpampana/kiran-app.git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sz="24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/>
              <a:t>Our application is a  telephone directory which displays username/country and phone number 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Application  has 2 parts</a:t>
            </a:r>
          </a:p>
          <a:p>
            <a:r>
              <a:rPr lang="en-US" sz="2400" dirty="0" smtClean="0"/>
              <a:t>1) Web app built  using Python and Flask framework</a:t>
            </a:r>
          </a:p>
          <a:p>
            <a:r>
              <a:rPr lang="en-US" sz="2400" dirty="0" smtClean="0"/>
              <a:t>2)MYSQL database </a:t>
            </a:r>
            <a:r>
              <a:rPr lang="en-US" sz="2400" dirty="0" smtClean="0"/>
              <a:t> </a:t>
            </a:r>
            <a:r>
              <a:rPr lang="en-US" sz="2400" dirty="0" smtClean="0"/>
              <a:t>holds user data that is being used by </a:t>
            </a:r>
            <a:r>
              <a:rPr lang="en-US" sz="2400" dirty="0" smtClean="0"/>
              <a:t>web app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53105" y="4839012"/>
            <a:ext cx="2661313" cy="114641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WEBAPP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410829" y="4661591"/>
            <a:ext cx="2647666" cy="1323833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351374" y="5173894"/>
            <a:ext cx="901048" cy="299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"/>
            <a:ext cx="11172568" cy="6722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connect </a:t>
            </a:r>
            <a:r>
              <a:rPr lang="en-US" sz="3200" dirty="0">
                <a:sym typeface="Wingdings" panose="05000000000000000000" pitchFamily="2" charset="2"/>
              </a:rPr>
              <a:t>to the </a:t>
            </a:r>
            <a:r>
              <a:rPr lang="en-US" sz="3200" dirty="0" err="1">
                <a:sym typeface="Wingdings" panose="05000000000000000000" pitchFamily="2" charset="2"/>
              </a:rPr>
              <a:t>mysql</a:t>
            </a:r>
            <a:r>
              <a:rPr lang="en-US" sz="3200" dirty="0">
                <a:sym typeface="Wingdings" panose="05000000000000000000" pitchFamily="2" charset="2"/>
              </a:rPr>
              <a:t>   as below , then create database/table and upload data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-u root –</a:t>
            </a:r>
            <a:r>
              <a:rPr 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endParaRPr lang="en-US" sz="14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F0"/>
                </a:solidFill>
              </a:rPr>
              <a:t>CREATE </a:t>
            </a:r>
            <a:r>
              <a:rPr lang="en-US" sz="1400" dirty="0">
                <a:solidFill>
                  <a:srgbClr val="00B0F0"/>
                </a:solidFill>
              </a:rPr>
              <a:t>DATABASE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use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use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id,name,country,phone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name,country,phone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08" y="0"/>
            <a:ext cx="11353801" cy="67344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Go to directory having earlier downloaded </a:t>
            </a:r>
            <a:r>
              <a:rPr lang="en-US" dirty="0" err="1" smtClean="0"/>
              <a:t>kiran</a:t>
            </a:r>
            <a:r>
              <a:rPr lang="en-US" dirty="0" smtClean="0"/>
              <a:t>-app </a:t>
            </a:r>
            <a:r>
              <a:rPr lang="en-US" dirty="0" err="1" smtClean="0"/>
              <a:t>git</a:t>
            </a:r>
            <a:r>
              <a:rPr lang="en-US" dirty="0" smtClean="0"/>
              <a:t> repository ,it should have </a:t>
            </a:r>
            <a:r>
              <a:rPr lang="en-US" dirty="0" err="1" smtClean="0"/>
              <a:t>Dockerfile</a:t>
            </a:r>
            <a:r>
              <a:rPr lang="en-US" dirty="0" smtClean="0"/>
              <a:t> ,verify that file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# cd </a:t>
            </a:r>
            <a:r>
              <a:rPr lang="en-US" dirty="0" smtClean="0">
                <a:solidFill>
                  <a:srgbClr val="00B0F0"/>
                </a:solidFill>
              </a:rPr>
              <a:t>~/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cat </a:t>
            </a:r>
            <a:r>
              <a:rPr lang="en-US" dirty="0" err="1" smtClean="0">
                <a:solidFill>
                  <a:srgbClr val="00B0F0"/>
                </a:solidFill>
              </a:rPr>
              <a:t>Dockerfile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 the </a:t>
            </a:r>
            <a:r>
              <a:rPr lang="en-US" dirty="0" err="1" smtClean="0"/>
              <a:t>docker</a:t>
            </a:r>
            <a:r>
              <a:rPr lang="en-US" dirty="0" smtClean="0"/>
              <a:t> image as below using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build -t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Upload the </a:t>
            </a:r>
            <a:r>
              <a:rPr lang="en-US" dirty="0" err="1" smtClean="0"/>
              <a:t>docker</a:t>
            </a:r>
            <a:r>
              <a:rPr lang="en-US" dirty="0" smtClean="0"/>
              <a:t> image having the app to the </a:t>
            </a:r>
            <a:r>
              <a:rPr lang="en-US" dirty="0" err="1" smtClean="0"/>
              <a:t>dockerhub</a:t>
            </a:r>
            <a:r>
              <a:rPr lang="en-US" dirty="0" smtClean="0"/>
              <a:t> for later use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login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push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the app container  using IP of </a:t>
            </a:r>
            <a:r>
              <a:rPr lang="en-US" dirty="0" err="1" smtClean="0"/>
              <a:t>db</a:t>
            </a:r>
            <a:r>
              <a:rPr lang="en-US" dirty="0" smtClean="0"/>
              <a:t> container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inspect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|</a:t>
            </a:r>
            <a:r>
              <a:rPr lang="en-US" dirty="0" err="1">
                <a:solidFill>
                  <a:srgbClr val="00B0F0"/>
                </a:solidFill>
              </a:rPr>
              <a:t>grep</a:t>
            </a:r>
            <a:r>
              <a:rPr lang="en-US" dirty="0">
                <a:solidFill>
                  <a:srgbClr val="00B0F0"/>
                </a:solidFill>
              </a:rPr>
              <a:t>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SecondaryIPAddresses</a:t>
            </a:r>
            <a:r>
              <a:rPr lang="en-US" dirty="0">
                <a:solidFill>
                  <a:srgbClr val="00B0F0"/>
                </a:solidFill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": "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-p 63317:5000  --name app -e MYSQL_HOST=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kiranpampana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 smtClean="0">
                <a:sym typeface="Wingdings" panose="05000000000000000000" pitchFamily="2" charset="2"/>
              </a:rPr>
              <a:t>below, ensure no firewalls are blocking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of my centos7 </a:t>
            </a:r>
            <a:r>
              <a:rPr lang="en-US" dirty="0" err="1">
                <a:sym typeface="Wingdings" panose="05000000000000000000" pitchFamily="2" charset="2"/>
              </a:rPr>
              <a:t>vm</a:t>
            </a:r>
            <a:r>
              <a:rPr lang="en-US" dirty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192.168.121.9:63317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192.168.121.9:63317/tel_dir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: Deploy application in </a:t>
            </a:r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Openshift Origin 1.5.1 installed on centos 7 machines (google cloud)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 has 1 master and 2 minion nodes.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2238" y="4324865"/>
            <a:ext cx="2817340" cy="185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2422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-node2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7330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o-node1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768" y="420130"/>
            <a:ext cx="10987216" cy="574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Application in </a:t>
            </a:r>
            <a:r>
              <a:rPr lang="en-US" dirty="0" err="1" smtClean="0"/>
              <a:t>openshift</a:t>
            </a:r>
            <a:r>
              <a:rPr lang="en-US" dirty="0" smtClean="0"/>
              <a:t> can be depicted as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Pod </a:t>
            </a:r>
            <a:r>
              <a:rPr lang="en-US" dirty="0" smtClean="0">
                <a:sym typeface="Wingdings" panose="05000000000000000000" pitchFamily="2" charset="2"/>
              </a:rPr>
              <a:t> Pod is a group of ONE or more containers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end user"/>
          <p:cNvSpPr>
            <a:spLocks noChangeAspect="1" noChangeArrowheads="1"/>
          </p:cNvSpPr>
          <p:nvPr/>
        </p:nvSpPr>
        <p:spPr bwMode="auto">
          <a:xfrm>
            <a:off x="279143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8" y="3197697"/>
            <a:ext cx="1300164" cy="1300164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54788" y="2754204"/>
            <a:ext cx="1625298" cy="210064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5125" y="3197697"/>
            <a:ext cx="2075934" cy="1213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oute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HA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1382" y="3299254"/>
            <a:ext cx="224893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Internal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20681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934832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187530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577149" y="36494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535438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 flipH="1">
            <a:off x="8526162" y="4213654"/>
            <a:ext cx="889686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>
            <a:off x="9415848" y="4213654"/>
            <a:ext cx="1124465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3" y="234778"/>
            <a:ext cx="11221996" cy="66232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Login into o-master and download </a:t>
            </a:r>
            <a:r>
              <a:rPr lang="en-US" dirty="0" err="1" smtClean="0"/>
              <a:t>git</a:t>
            </a:r>
            <a:r>
              <a:rPr lang="en-US" dirty="0" smtClean="0"/>
              <a:t>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3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</a:t>
            </a:r>
            <a:r>
              <a:rPr lang="en-US" dirty="0">
                <a:sym typeface="Wingdings" panose="05000000000000000000" pitchFamily="2" charset="2"/>
              </a:rPr>
              <a:t>above would download code to directory </a:t>
            </a:r>
            <a:r>
              <a:rPr lang="en-US" dirty="0" err="1">
                <a:sym typeface="Wingdings" panose="05000000000000000000" pitchFamily="2" charset="2"/>
              </a:rPr>
              <a:t>kiran</a:t>
            </a:r>
            <a:r>
              <a:rPr lang="en-US" dirty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  </a:t>
            </a:r>
            <a:r>
              <a:rPr lang="en-US" dirty="0">
                <a:sym typeface="Wingdings" panose="05000000000000000000" pitchFamily="2" charset="2"/>
              </a:rPr>
              <a:t>and check ,</a:t>
            </a:r>
            <a:r>
              <a:rPr lang="en-US" dirty="0" smtClean="0">
                <a:sym typeface="Wingdings" panose="05000000000000000000" pitchFamily="2" charset="2"/>
              </a:rPr>
              <a:t> you should various yaml files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deploy the app now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kiran-app.yaml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kiran-app.yaml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commands, pod with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pods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kiran-svc.yaml</a:t>
            </a:r>
            <a:r>
              <a:rPr lang="en-US" dirty="0" smtClean="0">
                <a:sym typeface="Wingdings" panose="05000000000000000000" pitchFamily="2" charset="2"/>
              </a:rPr>
              <a:t>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kiran-svc.yaml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8854"/>
            <a:ext cx="10974859" cy="607810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</a:t>
            </a:r>
            <a:r>
              <a:rPr lang="en-US" dirty="0" smtClean="0">
                <a:sym typeface="Wingdings" panose="05000000000000000000" pitchFamily="2" charset="2"/>
              </a:rPr>
              <a:t>a route for the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service as below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expose svc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the new route created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route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Use the route obtained above to access the app , for my case its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http://kiran-app-my-test.apps.kiran-pampana.tk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Try </a:t>
            </a:r>
            <a:r>
              <a:rPr lang="en-US" dirty="0">
                <a:sym typeface="Wingdings" panose="05000000000000000000" pitchFamily="2" charset="2"/>
              </a:rPr>
              <a:t>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kiran-app-my-test.apps.kiran-pampana.tk/tel_dir</a:t>
            </a:r>
            <a:r>
              <a:rPr lang="en-US" dirty="0" smtClean="0">
                <a:sym typeface="Wingdings" panose="05000000000000000000" pitchFamily="2" charset="2"/>
              </a:rPr>
              <a:t> ,it should through error because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is not yet created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64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11417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102443" y="1768519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8167817" y="4633695"/>
            <a:ext cx="963827" cy="1091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6895069" y="4777916"/>
            <a:ext cx="556055" cy="9090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422"/>
            <a:ext cx="10628870" cy="59545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deploy the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now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mysql-db.yaml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mysql-db.yaml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commands, pod </a:t>
            </a:r>
            <a:r>
              <a:rPr lang="en-US" dirty="0" smtClean="0">
                <a:sym typeface="Wingdings" panose="05000000000000000000" pitchFamily="2" charset="2"/>
              </a:rPr>
              <a:t>with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-**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pods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mysql-svc.yaml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create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mysql-svc.yaml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53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0"/>
            <a:ext cx="11061358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Connect to the </a:t>
            </a:r>
            <a:r>
              <a:rPr lang="en-US" dirty="0" err="1" smtClean="0"/>
              <a:t>mysql</a:t>
            </a:r>
            <a:r>
              <a:rPr lang="en-US" dirty="0" smtClean="0"/>
              <a:t> pod as </a:t>
            </a:r>
            <a:r>
              <a:rPr lang="en-US" dirty="0" smtClean="0"/>
              <a:t>below after by identifying it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pods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oc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rsh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mysql</a:t>
            </a:r>
            <a:r>
              <a:rPr lang="en-US" dirty="0" smtClean="0">
                <a:solidFill>
                  <a:srgbClr val="00B0F0"/>
                </a:solidFill>
              </a:rPr>
              <a:t>-***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Connect </a:t>
            </a:r>
            <a:r>
              <a:rPr lang="en-US" dirty="0"/>
              <a:t>to database and upload data as below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-u root –p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DATABASE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id,name,country,phone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("bart","belgium",34567);</a:t>
            </a:r>
          </a:p>
        </p:txBody>
      </p:sp>
    </p:spTree>
    <p:extLst>
      <p:ext uri="{BB962C8B-B14F-4D97-AF65-F5344CB8AC3E}">
        <p14:creationId xmlns:p14="http://schemas.microsoft.com/office/powerpoint/2010/main" val="4058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74342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83908" y="2082847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8859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Try 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http://kiran-app-my-test.apps.kiran-pampana.tk/tel_dir</a:t>
            </a:r>
            <a:r>
              <a:rPr lang="en-US" dirty="0">
                <a:sym typeface="Wingdings" panose="05000000000000000000" pitchFamily="2" charset="2"/>
              </a:rPr>
              <a:t> ,it should work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747687" y="4925688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93460" y="3256645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mysql-db.yaml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flipV="1">
            <a:off x="9395255" y="4228537"/>
            <a:ext cx="345988" cy="471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displayed by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page is a Welcome page with information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Second page is displaying details accessed from a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2797231"/>
            <a:ext cx="5648325" cy="240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2954314"/>
            <a:ext cx="4448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88541"/>
            <a:ext cx="9794789" cy="49921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need to know about containers/pods. But why ?</a:t>
            </a:r>
          </a:p>
          <a:p>
            <a:endParaRPr lang="en-US" sz="3200" dirty="0"/>
          </a:p>
          <a:p>
            <a:r>
              <a:rPr lang="en-US" dirty="0" smtClean="0"/>
              <a:t>Pods are the basic building blocks of </a:t>
            </a:r>
            <a:r>
              <a:rPr lang="en-US" dirty="0"/>
              <a:t>O</a:t>
            </a:r>
            <a:r>
              <a:rPr lang="en-US" dirty="0" smtClean="0"/>
              <a:t>penshift.</a:t>
            </a:r>
          </a:p>
          <a:p>
            <a:r>
              <a:rPr lang="en-US" dirty="0" smtClean="0"/>
              <a:t>Pod is a group of one or more containers.</a:t>
            </a:r>
          </a:p>
          <a:p>
            <a:endParaRPr lang="en-US" sz="3200" dirty="0"/>
          </a:p>
          <a:p>
            <a:r>
              <a:rPr lang="en-US" sz="3200" dirty="0" smtClean="0"/>
              <a:t>What are containers ?</a:t>
            </a:r>
          </a:p>
          <a:p>
            <a:r>
              <a:rPr lang="en-US" dirty="0" smtClean="0"/>
              <a:t>Lets find out  why we need  containers and understand them by comparing with Virtual machines , as VM’s are well understood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177" y="284205"/>
            <a:ext cx="8748585" cy="56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4529" y="432485"/>
            <a:ext cx="8217243" cy="5016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07524" y="691978"/>
            <a:ext cx="7636476" cy="4065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53512" y="951470"/>
            <a:ext cx="6969211" cy="2607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3512" y="3719384"/>
            <a:ext cx="6969211" cy="642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80422" y="1402493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65922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19384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72846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5177" y="-24715"/>
            <a:ext cx="4176584" cy="2842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TRADITIONAL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problems with traditional system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912985"/>
            <a:ext cx="5204254" cy="526397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Security, as files of one app can be viewed by another app owner</a:t>
            </a:r>
          </a:p>
          <a:p>
            <a:pPr marL="514350" indent="-514350">
              <a:buAutoNum type="arabicParenR"/>
            </a:pPr>
            <a:r>
              <a:rPr lang="en-US" dirty="0" smtClean="0"/>
              <a:t>Resource exploitation by any app</a:t>
            </a:r>
          </a:p>
          <a:p>
            <a:pPr marL="514350" indent="-514350">
              <a:buAutoNum type="arabicParenR"/>
            </a:pPr>
            <a:r>
              <a:rPr lang="en-US" dirty="0" smtClean="0"/>
              <a:t>If an app needs reboot , it impacts other apps as well</a:t>
            </a:r>
          </a:p>
          <a:p>
            <a:pPr marL="514350" indent="-514350">
              <a:buAutoNum type="arabicParenR"/>
            </a:pPr>
            <a:r>
              <a:rPr lang="en-US" dirty="0" smtClean="0"/>
              <a:t>……………….</a:t>
            </a:r>
          </a:p>
          <a:p>
            <a:pPr marL="514350" indent="-514350">
              <a:buAutoNum type="arabicParenR"/>
            </a:pPr>
            <a:r>
              <a:rPr lang="en-US" dirty="0" smtClean="0"/>
              <a:t>………..</a:t>
            </a:r>
          </a:p>
          <a:p>
            <a:pPr marL="514350" indent="-514350">
              <a:buAutoNum type="arabicParenR"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0609" y="911570"/>
            <a:ext cx="3694671" cy="5263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07428" y="1073621"/>
            <a:ext cx="3237470" cy="4769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0422" y="1333114"/>
            <a:ext cx="2891481" cy="4065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6410" y="1592606"/>
            <a:ext cx="2323071" cy="2607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6411" y="4360520"/>
            <a:ext cx="2273644" cy="642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61188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79024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96860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In-order to address problems with traditional system we need Physical or Logical separation between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and containerization provide logical separation for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5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1561</Words>
  <Application>Microsoft Office PowerPoint</Application>
  <PresentationFormat>Widescreen</PresentationFormat>
  <Paragraphs>710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    Openshift for Beginners: Demo on building and deploying application from scratch with in Openshift</vt:lpstr>
      <vt:lpstr>PowerPoint Presentation</vt:lpstr>
      <vt:lpstr>Pages displayed by the app</vt:lpstr>
      <vt:lpstr>PowerPoint Presentation</vt:lpstr>
      <vt:lpstr>PowerPoint Presentation</vt:lpstr>
      <vt:lpstr>What are the problems with traditional system ?</vt:lpstr>
      <vt:lpstr>PowerPoint Presentation</vt:lpstr>
      <vt:lpstr>In-order to address problems with traditional system we need Physical or Logical separation between applications </vt:lpstr>
      <vt:lpstr>Virtualization and containerization provide logical separation for Applications</vt:lpstr>
      <vt:lpstr>PowerPoint Presentation</vt:lpstr>
      <vt:lpstr>We need to know about docker . But why ? Docker is a tool for managing containers .Rkt is similar tool like docker . Openshift uses docker</vt:lpstr>
      <vt:lpstr>PowerPoint Presentation</vt:lpstr>
      <vt:lpstr>Demo is consisting of 3 parts</vt:lpstr>
      <vt:lpstr>Part 1: Deploy application on a Machine</vt:lpstr>
      <vt:lpstr>PowerPoint Presentation</vt:lpstr>
      <vt:lpstr>PowerPoint Presentation</vt:lpstr>
      <vt:lpstr>PowerPoint Presentation</vt:lpstr>
      <vt:lpstr>Part 2 :Deploy application with in Containers</vt:lpstr>
      <vt:lpstr>PowerPoint Presentation</vt:lpstr>
      <vt:lpstr>PowerPoint Presentation</vt:lpstr>
      <vt:lpstr>PowerPoint Presentation</vt:lpstr>
      <vt:lpstr>Part 3 : Deploy application in openshift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Pampana</dc:creator>
  <cp:lastModifiedBy>Kiran Kumar Pampana</cp:lastModifiedBy>
  <cp:revision>72</cp:revision>
  <dcterms:created xsi:type="dcterms:W3CDTF">2017-07-09T14:27:42Z</dcterms:created>
  <dcterms:modified xsi:type="dcterms:W3CDTF">2017-07-15T18:41:43Z</dcterms:modified>
</cp:coreProperties>
</file>