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4" r:id="rId2"/>
    <p:sldId id="293" r:id="rId3"/>
    <p:sldId id="268" r:id="rId4"/>
    <p:sldId id="296" r:id="rId5"/>
    <p:sldId id="288" r:id="rId6"/>
    <p:sldId id="297" r:id="rId7"/>
    <p:sldId id="291" r:id="rId8"/>
    <p:sldId id="299" r:id="rId9"/>
    <p:sldId id="300" r:id="rId10"/>
    <p:sldId id="290" r:id="rId11"/>
    <p:sldId id="301" r:id="rId12"/>
    <p:sldId id="295" r:id="rId13"/>
    <p:sldId id="269" r:id="rId14"/>
    <p:sldId id="270" r:id="rId15"/>
    <p:sldId id="303" r:id="rId16"/>
    <p:sldId id="271" r:id="rId17"/>
    <p:sldId id="272" r:id="rId18"/>
    <p:sldId id="273" r:id="rId19"/>
    <p:sldId id="304" r:id="rId20"/>
    <p:sldId id="30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E567E-0FD9-4EF4-8C2D-AEF3DC29C3BF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8E6B7-E5AA-42FA-AE6B-C43E6546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6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8E6B7-E5AA-42FA-AE6B-C43E654633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8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9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4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7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6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3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8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3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21.9:5000/" TargetMode="External"/><Relationship Id="rId2" Type="http://schemas.openxmlformats.org/officeDocument/2006/relationships/hyperlink" Target="https://github.com/kiranpampana/kiran-app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2.168.121.9:5000/tel_dir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ranpampana/kiran-app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21.9:63317/tel_dir" TargetMode="External"/><Relationship Id="rId2" Type="http://schemas.openxmlformats.org/officeDocument/2006/relationships/hyperlink" Target="http://192.168.121.9:63317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anpampana/kiran-app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kiran-app-my-test.apps.kiran-pampana.tk/tel_dir" TargetMode="External"/><Relationship Id="rId2" Type="http://schemas.openxmlformats.org/officeDocument/2006/relationships/hyperlink" Target="http://kiran-app-my-test.apps.kiran-pampana.tk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kiran-app-my-test.apps.kiran-pampana.tk/tel_dir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948" y="1111871"/>
            <a:ext cx="9894938" cy="30774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Openshift for Beginners: Demo</a:t>
            </a:r>
            <a:r>
              <a:rPr lang="en-US" sz="4400" dirty="0" smtClean="0"/>
              <a:t> </a:t>
            </a:r>
            <a:r>
              <a:rPr lang="en-US" sz="4400" dirty="0"/>
              <a:t>on building and deploying application from scratch with in Openshift</a:t>
            </a:r>
          </a:p>
        </p:txBody>
      </p:sp>
    </p:spTree>
    <p:extLst>
      <p:ext uri="{BB962C8B-B14F-4D97-AF65-F5344CB8AC3E}">
        <p14:creationId xmlns:p14="http://schemas.microsoft.com/office/powerpoint/2010/main" val="8096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177" y="271848"/>
            <a:ext cx="4522574" cy="5338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34529" y="432485"/>
            <a:ext cx="4151871" cy="47697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75485" y="617838"/>
            <a:ext cx="3676137" cy="42321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HYPERVISOR KERNEL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36124" y="877330"/>
            <a:ext cx="1606376" cy="36452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HW1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2941" y="1013254"/>
            <a:ext cx="1260389" cy="29409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VM1 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95615" y="1142999"/>
            <a:ext cx="1068859" cy="17423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95615" y="3015049"/>
            <a:ext cx="1075040" cy="4911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VM1 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82909" y="1161535"/>
            <a:ext cx="586947" cy="10503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28998" y="877330"/>
            <a:ext cx="1600202" cy="36452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HW2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83458" y="966917"/>
            <a:ext cx="1260389" cy="29409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VM2 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91581" y="3015048"/>
            <a:ext cx="942203" cy="4911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VM2 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76133" y="1068860"/>
            <a:ext cx="976184" cy="17423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64572" y="1142999"/>
            <a:ext cx="586947" cy="10503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91414" y="271848"/>
            <a:ext cx="4522574" cy="5338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676766" y="432485"/>
            <a:ext cx="4151871" cy="47697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17722" y="617838"/>
            <a:ext cx="3676137" cy="42321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067546" y="3980420"/>
            <a:ext cx="3436982" cy="4911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67546" y="966917"/>
            <a:ext cx="1674343" cy="29316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 1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830185" y="956102"/>
            <a:ext cx="1674343" cy="29316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 2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351494" y="1290508"/>
            <a:ext cx="1068859" cy="17423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132928" y="1253436"/>
            <a:ext cx="976184" cy="17423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611243" y="1382412"/>
            <a:ext cx="586947" cy="10503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9321367" y="1339932"/>
            <a:ext cx="586947" cy="10503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2909" y="-49427"/>
            <a:ext cx="2746291" cy="2718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12891" y="-6181"/>
            <a:ext cx="2746291" cy="2718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CONTAINERIZATION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3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026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need to know about </a:t>
            </a:r>
            <a:r>
              <a:rPr lang="en-US" dirty="0" err="1" smtClean="0"/>
              <a:t>docker</a:t>
            </a:r>
            <a:r>
              <a:rPr lang="en-US" dirty="0" smtClean="0"/>
              <a:t> . But why ?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Docker</a:t>
            </a:r>
            <a:r>
              <a:rPr lang="en-US" dirty="0" smtClean="0"/>
              <a:t> is a tool for managing containers .</a:t>
            </a:r>
            <a:r>
              <a:rPr lang="en-US" dirty="0" err="1" smtClean="0"/>
              <a:t>Rkt</a:t>
            </a:r>
            <a:r>
              <a:rPr lang="en-US" dirty="0" smtClean="0"/>
              <a:t> is similar tool like </a:t>
            </a:r>
            <a:r>
              <a:rPr lang="en-US" dirty="0" err="1" smtClean="0"/>
              <a:t>docker</a:t>
            </a:r>
            <a:r>
              <a:rPr lang="en-US" dirty="0" smtClean="0"/>
              <a:t> . Openshift uses </a:t>
            </a:r>
            <a:r>
              <a:rPr lang="en-US" dirty="0" err="1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5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4281" y="271848"/>
            <a:ext cx="8579707" cy="53257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644346" y="432485"/>
            <a:ext cx="8184291" cy="47586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29697" y="617838"/>
            <a:ext cx="7764163" cy="42223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00400" y="3980421"/>
            <a:ext cx="7304128" cy="4900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74898" y="990834"/>
            <a:ext cx="2334652" cy="27939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 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535686" y="1196459"/>
            <a:ext cx="1646532" cy="17382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63949" y="1339932"/>
            <a:ext cx="990005" cy="10478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56424" y="1000897"/>
            <a:ext cx="2334652" cy="27839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 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800484" y="1275215"/>
            <a:ext cx="1646532" cy="17382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060382" y="1430548"/>
            <a:ext cx="990005" cy="10478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015048" y="1361426"/>
            <a:ext cx="1396313" cy="2234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 flipV="1">
            <a:off x="4471998" y="2198058"/>
            <a:ext cx="854477" cy="37953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24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is consisting of 3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Part 1: Deploy application on a Machine</a:t>
            </a:r>
          </a:p>
          <a:p>
            <a:pPr marL="0" indent="0">
              <a:buNone/>
            </a:pPr>
            <a:r>
              <a:rPr lang="en-US" dirty="0" smtClean="0"/>
              <a:t>Part 2 :</a:t>
            </a:r>
            <a:r>
              <a:rPr lang="en-US" dirty="0"/>
              <a:t>D</a:t>
            </a:r>
            <a:r>
              <a:rPr lang="en-US" dirty="0" smtClean="0"/>
              <a:t>eploy application with in Containers</a:t>
            </a:r>
          </a:p>
          <a:p>
            <a:pPr marL="0" indent="0">
              <a:buNone/>
            </a:pPr>
            <a:r>
              <a:rPr lang="en-US" dirty="0" smtClean="0"/>
              <a:t>Part 3: Deploy application with in Openshift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</a:t>
            </a:r>
            <a:r>
              <a:rPr lang="en-US" dirty="0"/>
              <a:t>Deploy application on a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64776"/>
            <a:ext cx="10871580" cy="532262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Application can be  depicted as below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8428" y="3104864"/>
            <a:ext cx="7165074" cy="1856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CENTOS 7 VM/ IP_ADDR = 192.168.121.9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62261" y="3434816"/>
            <a:ext cx="1978925" cy="8871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WEB-APP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6096000" y="3503053"/>
            <a:ext cx="1856096" cy="750627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MYSQL 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5145206" y="3766797"/>
            <a:ext cx="635759" cy="223141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263"/>
            <a:ext cx="10404566" cy="57067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Setup Details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Centos 7 VM ,running on Oracle </a:t>
            </a:r>
            <a:r>
              <a:rPr lang="en-US" dirty="0" err="1">
                <a:sym typeface="Wingdings" panose="05000000000000000000" pitchFamily="2" charset="2"/>
              </a:rPr>
              <a:t>virtualbox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Software’s </a:t>
            </a:r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dirty="0">
                <a:sym typeface="Wingdings" panose="05000000000000000000" pitchFamily="2" charset="2"/>
              </a:rPr>
              <a:t>be installed are   </a:t>
            </a:r>
            <a:r>
              <a:rPr lang="en-US" dirty="0" err="1">
                <a:sym typeface="Wingdings" panose="05000000000000000000" pitchFamily="2" charset="2"/>
              </a:rPr>
              <a:t>python,flask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flask_mysqldb,mysql,mysql-server,git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Installation commands for reference (should have internet access) :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yum install -y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epel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-release python python-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devel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mysql-devel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redhat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-rpm-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config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gcc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git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wget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wget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https://dev.mysql.com/get/mysql57-community-release-el7-9.noarch.rpm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rpm -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ivh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mysql57-community-release-el7-9.noarch.rpm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yum install -y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mysql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-server python-pip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pip install flask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pip install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flask_mysqldb</a:t>
            </a:r>
            <a:endParaRPr lang="en-US" sz="11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systemctl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start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mysqld</a:t>
            </a:r>
            <a:endParaRPr lang="en-US" sz="11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cat 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var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/log/mysqld.log  |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grep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"temporary password" |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awk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'{print $11}' &gt; 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var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tmp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mysql-passwd</a:t>
            </a:r>
            <a:endParaRPr lang="en-US" sz="11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mysql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-u root -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p`cat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var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tmp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mysql-passwd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`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ALTER USER 'root'@'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localhost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' IDENTIFIED BY '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HardPassword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*1';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uninstall plugin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validate_password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ALTER USER 'root'@'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localhost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' IDENTIFIED BY '</a:t>
            </a:r>
            <a:r>
              <a:rPr lang="en-US" sz="1100" dirty="0" smtClean="0">
                <a:solidFill>
                  <a:srgbClr val="00B0F0"/>
                </a:solidFill>
                <a:sym typeface="Wingdings" panose="05000000000000000000" pitchFamily="2" charset="2"/>
              </a:rPr>
              <a:t>password';</a:t>
            </a:r>
            <a:endParaRPr lang="en-US" sz="11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B0F0"/>
                </a:solidFill>
                <a:sym typeface="Wingdings" panose="05000000000000000000" pitchFamily="2" charset="2"/>
              </a:rPr>
              <a:t>exit;</a:t>
            </a:r>
            <a:endParaRPr lang="en-US" sz="1100" dirty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9651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1" y="313900"/>
            <a:ext cx="10735103" cy="62233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dirty="0" smtClean="0">
                <a:sym typeface="Wingdings" panose="05000000000000000000" pitchFamily="2" charset="2"/>
              </a:rPr>
              <a:t>Upload data to the database :</a:t>
            </a:r>
          </a:p>
          <a:p>
            <a:pPr marL="0" indent="0">
              <a:buNone/>
            </a:pPr>
            <a:r>
              <a:rPr lang="en-US" sz="2900" dirty="0" err="1" smtClean="0">
                <a:sym typeface="Wingdings" panose="05000000000000000000" pitchFamily="2" charset="2"/>
              </a:rPr>
              <a:t>Mysql</a:t>
            </a:r>
            <a:r>
              <a:rPr lang="en-US" sz="2900" dirty="0" smtClean="0">
                <a:sym typeface="Wingdings" panose="05000000000000000000" pitchFamily="2" charset="2"/>
              </a:rPr>
              <a:t> server  should already be running , connect to the </a:t>
            </a:r>
            <a:r>
              <a:rPr lang="en-US" sz="2900" dirty="0" err="1" smtClean="0">
                <a:sym typeface="Wingdings" panose="05000000000000000000" pitchFamily="2" charset="2"/>
              </a:rPr>
              <a:t>mysql</a:t>
            </a:r>
            <a:r>
              <a:rPr lang="en-US" sz="2900" dirty="0" smtClean="0">
                <a:sym typeface="Wingdings" panose="05000000000000000000" pitchFamily="2" charset="2"/>
              </a:rPr>
              <a:t>   as below , then create database/table and upload data</a:t>
            </a:r>
          </a:p>
          <a:p>
            <a:pPr marL="0" indent="0">
              <a:buNone/>
            </a:pPr>
            <a:r>
              <a:rPr lang="en-US" sz="29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mysql</a:t>
            </a:r>
            <a:r>
              <a:rPr lang="en-US" sz="1600" dirty="0" smtClean="0">
                <a:solidFill>
                  <a:srgbClr val="00B0F0"/>
                </a:solidFill>
                <a:sym typeface="Wingdings" panose="05000000000000000000" pitchFamily="2" charset="2"/>
              </a:rPr>
              <a:t> -u root –p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B0F0"/>
                </a:solidFill>
              </a:rPr>
              <a:t>CREATE </a:t>
            </a:r>
            <a:r>
              <a:rPr lang="en-US" sz="1600" dirty="0">
                <a:solidFill>
                  <a:srgbClr val="00B0F0"/>
                </a:solidFill>
              </a:rPr>
              <a:t>DATABASE </a:t>
            </a:r>
            <a:r>
              <a:rPr lang="en-US" sz="1600" dirty="0" err="1">
                <a:solidFill>
                  <a:srgbClr val="00B0F0"/>
                </a:solidFill>
              </a:rPr>
              <a:t>tel_dir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use </a:t>
            </a:r>
            <a:r>
              <a:rPr lang="en-US" sz="1600" dirty="0" err="1">
                <a:solidFill>
                  <a:srgbClr val="00B0F0"/>
                </a:solidFill>
              </a:rPr>
              <a:t>tel_dir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CREATE TABLE details( id INT NOT NULL AUTO_INCREMENT,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name VARCHAR(100) NOT NULL,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country VARCHAR(40) NOT NULL,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phone INT NOT NULL,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PRIMARY KEY(id));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use </a:t>
            </a:r>
            <a:r>
              <a:rPr lang="en-US" sz="1600" dirty="0" err="1">
                <a:solidFill>
                  <a:srgbClr val="00B0F0"/>
                </a:solidFill>
              </a:rPr>
              <a:t>tel_dir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(</a:t>
            </a:r>
            <a:r>
              <a:rPr lang="en-US" sz="1600" dirty="0" err="1">
                <a:solidFill>
                  <a:srgbClr val="00B0F0"/>
                </a:solidFill>
              </a:rPr>
              <a:t>id,name,country,phone</a:t>
            </a:r>
            <a:r>
              <a:rPr lang="en-US" sz="1600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(1,"kiran","india",12345);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(</a:t>
            </a:r>
            <a:r>
              <a:rPr lang="en-US" sz="1600" dirty="0" err="1">
                <a:solidFill>
                  <a:srgbClr val="00B0F0"/>
                </a:solidFill>
              </a:rPr>
              <a:t>name,country,phone</a:t>
            </a:r>
            <a:r>
              <a:rPr lang="en-US" sz="1600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("bart","belgium",34567);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46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07773"/>
            <a:ext cx="11073715" cy="62895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Download application code from </a:t>
            </a:r>
            <a:r>
              <a:rPr lang="en-US" dirty="0" err="1">
                <a:sym typeface="Wingdings" panose="05000000000000000000" pitchFamily="2" charset="2"/>
              </a:rPr>
              <a:t>github</a:t>
            </a:r>
            <a:r>
              <a:rPr lang="en-US" dirty="0">
                <a:sym typeface="Wingdings" panose="05000000000000000000" pitchFamily="2" charset="2"/>
              </a:rPr>
              <a:t>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git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clone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  <a:hlinkClick r:id="rId2"/>
              </a:rPr>
              <a:t>https://github.com/kiranpampana/kiran-app.git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Running above would download code to directory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-app, go to directory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-app/app  and check the code in app.py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cd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-app/app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cat app.py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Now run the application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python app.py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localhost</a:t>
            </a:r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Connect to web browser and check both the links </a:t>
            </a:r>
            <a:r>
              <a:rPr lang="en-US" dirty="0">
                <a:sym typeface="Wingdings" panose="05000000000000000000" pitchFamily="2" charset="2"/>
              </a:rPr>
              <a:t>below, ensure no firewalls are blocking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ip</a:t>
            </a:r>
            <a:r>
              <a:rPr lang="en-US" dirty="0" smtClean="0">
                <a:sym typeface="Wingdings" panose="05000000000000000000" pitchFamily="2" charset="2"/>
              </a:rPr>
              <a:t> address of my centos7 </a:t>
            </a:r>
            <a:r>
              <a:rPr lang="en-US" dirty="0" err="1" smtClean="0">
                <a:sym typeface="Wingdings" panose="05000000000000000000" pitchFamily="2" charset="2"/>
              </a:rPr>
              <a:t>vm</a:t>
            </a:r>
            <a:r>
              <a:rPr lang="en-US" dirty="0" smtClean="0">
                <a:sym typeface="Wingdings" panose="05000000000000000000" pitchFamily="2" charset="2"/>
              </a:rPr>
              <a:t> is 192.168.121.9 , you have to use the </a:t>
            </a:r>
            <a:r>
              <a:rPr lang="en-US" dirty="0" err="1" smtClean="0">
                <a:sym typeface="Wingdings" panose="05000000000000000000" pitchFamily="2" charset="2"/>
              </a:rPr>
              <a:t>ip</a:t>
            </a:r>
            <a:r>
              <a:rPr lang="en-US" dirty="0" smtClean="0">
                <a:sym typeface="Wingdings" panose="05000000000000000000" pitchFamily="2" charset="2"/>
              </a:rPr>
              <a:t> of your VM)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  <a:hlinkClick r:id="rId3"/>
              </a:rPr>
              <a:t>http://192.168.121.9:5000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  <a:hlinkClick r:id="rId4"/>
              </a:rPr>
              <a:t>http://192.168.121.9:5000/tel_dir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148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Part 2 :Deploy application with in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2811"/>
            <a:ext cx="10678297" cy="469415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Application </a:t>
            </a:r>
            <a:r>
              <a:rPr lang="en-US" dirty="0"/>
              <a:t>can be  depicted as below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1884" y="2799665"/>
            <a:ext cx="6623222" cy="30521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CENTOS 7 VM /(IP_ADDR = 192.168.121.9)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90711" y="3339635"/>
            <a:ext cx="1379837" cy="6054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81270" y="4349308"/>
            <a:ext cx="1379837" cy="69197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80840" y="3589932"/>
            <a:ext cx="1816443" cy="9638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6"/>
          </p:cNvCxnSpPr>
          <p:nvPr/>
        </p:nvCxnSpPr>
        <p:spPr>
          <a:xfrm flipV="1">
            <a:off x="5297283" y="3769105"/>
            <a:ext cx="1393428" cy="3027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47271" y="4251019"/>
            <a:ext cx="1361742" cy="6206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1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452" y="7022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Setup Details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Centos 7 VM ,running on Oracle </a:t>
            </a:r>
            <a:r>
              <a:rPr lang="en-US" dirty="0" err="1">
                <a:sym typeface="Wingdings" panose="05000000000000000000" pitchFamily="2" charset="2"/>
              </a:rPr>
              <a:t>virtualbox</a:t>
            </a:r>
            <a:r>
              <a:rPr lang="en-US" dirty="0">
                <a:sym typeface="Wingdings" panose="05000000000000000000" pitchFamily="2" charset="2"/>
              </a:rPr>
              <a:t> (same as the earlier one)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Install </a:t>
            </a:r>
            <a:r>
              <a:rPr lang="en-US" dirty="0" err="1">
                <a:sym typeface="Wingdings" panose="05000000000000000000" pitchFamily="2" charset="2"/>
              </a:rPr>
              <a:t>docker</a:t>
            </a:r>
            <a:r>
              <a:rPr lang="en-US" dirty="0">
                <a:sym typeface="Wingdings" panose="05000000000000000000" pitchFamily="2" charset="2"/>
              </a:rPr>
              <a:t> and start </a:t>
            </a:r>
            <a:r>
              <a:rPr lang="en-US" dirty="0" smtClean="0">
                <a:sym typeface="Wingdings" panose="05000000000000000000" pitchFamily="2" charset="2"/>
              </a:rPr>
              <a:t>it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B0F0"/>
                </a:solidFill>
                <a:sym typeface="Wingdings" panose="05000000000000000000" pitchFamily="2" charset="2"/>
              </a:rPr>
              <a:t>yum install –y </a:t>
            </a:r>
            <a:r>
              <a:rPr lang="en-US" sz="16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docker</a:t>
            </a:r>
            <a:endParaRPr lang="en-US" sz="1600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systemctl</a:t>
            </a:r>
            <a:r>
              <a:rPr lang="en-US" sz="1600" dirty="0" smtClean="0">
                <a:solidFill>
                  <a:srgbClr val="00B0F0"/>
                </a:solidFill>
                <a:sym typeface="Wingdings" panose="05000000000000000000" pitchFamily="2" charset="2"/>
              </a:rPr>
              <a:t> enable </a:t>
            </a:r>
            <a:r>
              <a:rPr lang="en-US" sz="16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docker</a:t>
            </a:r>
            <a:endParaRPr lang="en-US" sz="1600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systemctl</a:t>
            </a:r>
            <a:r>
              <a:rPr lang="en-US" sz="1600" dirty="0" smtClean="0">
                <a:solidFill>
                  <a:srgbClr val="00B0F0"/>
                </a:solidFill>
                <a:sym typeface="Wingdings" panose="05000000000000000000" pitchFamily="2" charset="2"/>
              </a:rPr>
              <a:t> start </a:t>
            </a:r>
            <a:r>
              <a:rPr lang="en-US" sz="16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docker</a:t>
            </a:r>
            <a:endParaRPr lang="en-US" sz="1600" dirty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978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506628"/>
            <a:ext cx="10752439" cy="6249014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Download the PPT  and code from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as below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# </a:t>
            </a:r>
            <a:r>
              <a:rPr lang="en-US" sz="2400" dirty="0" err="1">
                <a:solidFill>
                  <a:srgbClr val="00B0F0"/>
                </a:solidFill>
                <a:sym typeface="Wingdings" panose="05000000000000000000" pitchFamily="2" charset="2"/>
              </a:rPr>
              <a:t>git</a:t>
            </a:r>
            <a:r>
              <a:rPr lang="en-US" sz="2400" dirty="0">
                <a:solidFill>
                  <a:srgbClr val="00B0F0"/>
                </a:solidFill>
                <a:sym typeface="Wingdings" panose="05000000000000000000" pitchFamily="2" charset="2"/>
              </a:rPr>
              <a:t> clone </a:t>
            </a:r>
            <a:r>
              <a:rPr lang="en-US" sz="2400" dirty="0">
                <a:solidFill>
                  <a:srgbClr val="00B0F0"/>
                </a:solidFill>
                <a:sym typeface="Wingdings" panose="05000000000000000000" pitchFamily="2" charset="2"/>
                <a:hlinkClick r:id="rId2"/>
              </a:rPr>
              <a:t>https://github.com/kiranpampana/kiran-app.git</a:t>
            </a:r>
            <a:r>
              <a:rPr lang="en-US" sz="24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endParaRPr lang="en-US" sz="2400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/>
              <a:t>Our application is a  telephone directory which displays username/country and phone number 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Application  has 2 parts</a:t>
            </a:r>
          </a:p>
          <a:p>
            <a:r>
              <a:rPr lang="en-US" sz="2400" dirty="0" smtClean="0"/>
              <a:t>1) Web app built  using Python and Flask framework</a:t>
            </a:r>
          </a:p>
          <a:p>
            <a:r>
              <a:rPr lang="en-US" sz="2400" dirty="0" smtClean="0"/>
              <a:t>2)MYSQL database  holds user data that is being used by web app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53105" y="4839012"/>
            <a:ext cx="2661313" cy="114641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WEBAPP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7410829" y="4661591"/>
            <a:ext cx="2647666" cy="1323833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MYSQL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6351374" y="5173894"/>
            <a:ext cx="901048" cy="2992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8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773" y="1269571"/>
            <a:ext cx="1078950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and Start database container as below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run -</a:t>
            </a:r>
            <a:r>
              <a:rPr lang="en-US" dirty="0" err="1">
                <a:solidFill>
                  <a:srgbClr val="00B0F0"/>
                </a:solidFill>
              </a:rPr>
              <a:t>itd</a:t>
            </a:r>
            <a:r>
              <a:rPr lang="en-US" dirty="0">
                <a:solidFill>
                  <a:srgbClr val="00B0F0"/>
                </a:solidFill>
              </a:rPr>
              <a:t> --name  </a:t>
            </a:r>
            <a:r>
              <a:rPr lang="en-US" dirty="0" err="1">
                <a:solidFill>
                  <a:srgbClr val="00B0F0"/>
                </a:solidFill>
              </a:rPr>
              <a:t>db</a:t>
            </a:r>
            <a:r>
              <a:rPr lang="en-US" dirty="0">
                <a:solidFill>
                  <a:srgbClr val="00B0F0"/>
                </a:solidFill>
              </a:rPr>
              <a:t> -e MYSQL_ROOT_PASSWORD=password </a:t>
            </a:r>
            <a:r>
              <a:rPr lang="en-US" dirty="0" err="1" smtClean="0">
                <a:solidFill>
                  <a:srgbClr val="00B0F0"/>
                </a:solidFill>
              </a:rPr>
              <a:t>mysql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Connect </a:t>
            </a:r>
            <a:r>
              <a:rPr lang="en-US" dirty="0"/>
              <a:t>to container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exec –it </a:t>
            </a:r>
            <a:r>
              <a:rPr lang="en-US" dirty="0" err="1">
                <a:solidFill>
                  <a:srgbClr val="00B0F0"/>
                </a:solidFill>
              </a:rPr>
              <a:t>db</a:t>
            </a:r>
            <a:r>
              <a:rPr lang="en-US" dirty="0">
                <a:solidFill>
                  <a:srgbClr val="00B0F0"/>
                </a:solidFill>
              </a:rPr>
              <a:t> bash</a:t>
            </a:r>
          </a:p>
        </p:txBody>
      </p:sp>
    </p:spTree>
    <p:extLst>
      <p:ext uri="{BB962C8B-B14F-4D97-AF65-F5344CB8AC3E}">
        <p14:creationId xmlns:p14="http://schemas.microsoft.com/office/powerpoint/2010/main" val="290064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24"/>
            <a:ext cx="11172568" cy="6722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ym typeface="Wingdings" panose="05000000000000000000" pitchFamily="2" charset="2"/>
              </a:rPr>
              <a:t>connect </a:t>
            </a:r>
            <a:r>
              <a:rPr lang="en-US" sz="3200" dirty="0">
                <a:sym typeface="Wingdings" panose="05000000000000000000" pitchFamily="2" charset="2"/>
              </a:rPr>
              <a:t>to the </a:t>
            </a:r>
            <a:r>
              <a:rPr lang="en-US" sz="3200" dirty="0" err="1">
                <a:sym typeface="Wingdings" panose="05000000000000000000" pitchFamily="2" charset="2"/>
              </a:rPr>
              <a:t>mysql</a:t>
            </a:r>
            <a:r>
              <a:rPr lang="en-US" sz="3200" dirty="0">
                <a:sym typeface="Wingdings" panose="05000000000000000000" pitchFamily="2" charset="2"/>
              </a:rPr>
              <a:t>   as below , then create database/table and upload data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mysql</a:t>
            </a:r>
            <a:r>
              <a:rPr lang="en-US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1400" dirty="0">
                <a:solidFill>
                  <a:srgbClr val="00B0F0"/>
                </a:solidFill>
                <a:sym typeface="Wingdings" panose="05000000000000000000" pitchFamily="2" charset="2"/>
              </a:rPr>
              <a:t>-u root –</a:t>
            </a:r>
            <a:r>
              <a:rPr lang="en-US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p</a:t>
            </a:r>
            <a:endParaRPr lang="en-US" sz="14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B0F0"/>
                </a:solidFill>
              </a:rPr>
              <a:t>CREATE </a:t>
            </a:r>
            <a:r>
              <a:rPr lang="en-US" sz="1400" dirty="0">
                <a:solidFill>
                  <a:srgbClr val="00B0F0"/>
                </a:solidFill>
              </a:rPr>
              <a:t>DATABASE </a:t>
            </a:r>
            <a:r>
              <a:rPr lang="en-US" sz="1400" dirty="0" err="1">
                <a:solidFill>
                  <a:srgbClr val="00B0F0"/>
                </a:solidFill>
              </a:rPr>
              <a:t>tel_dir</a:t>
            </a:r>
            <a:r>
              <a:rPr lang="en-US" sz="14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 use </a:t>
            </a:r>
            <a:r>
              <a:rPr lang="en-US" sz="1400" dirty="0" err="1">
                <a:solidFill>
                  <a:srgbClr val="00B0F0"/>
                </a:solidFill>
              </a:rPr>
              <a:t>tel_dir</a:t>
            </a:r>
            <a:r>
              <a:rPr lang="en-US" sz="14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CREATE TABLE details( id INT NOT NULL AUTO_INCREMENT,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 name VARCHAR(100) NOT NULL,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 country VARCHAR(40) NOT NULL,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 phone INT NOT NULL,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 PRIMARY KEY(id));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use </a:t>
            </a:r>
            <a:r>
              <a:rPr lang="en-US" sz="1400" dirty="0" err="1">
                <a:solidFill>
                  <a:srgbClr val="00B0F0"/>
                </a:solidFill>
              </a:rPr>
              <a:t>tel_dir</a:t>
            </a:r>
            <a:r>
              <a:rPr lang="en-US" sz="14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id,name,country,phone</a:t>
            </a:r>
            <a:r>
              <a:rPr lang="en-US" sz="1400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(1,"kiran","india",12345);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name,country,phone</a:t>
            </a:r>
            <a:r>
              <a:rPr lang="en-US" sz="1400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("bart","belgium",34567);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08" y="0"/>
            <a:ext cx="11353801" cy="673443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Go to directory having earlier downloaded </a:t>
            </a:r>
            <a:r>
              <a:rPr lang="en-US" dirty="0" err="1" smtClean="0"/>
              <a:t>kiran</a:t>
            </a:r>
            <a:r>
              <a:rPr lang="en-US" dirty="0" smtClean="0"/>
              <a:t>-app </a:t>
            </a:r>
            <a:r>
              <a:rPr lang="en-US" dirty="0" err="1" smtClean="0"/>
              <a:t>git</a:t>
            </a:r>
            <a:r>
              <a:rPr lang="en-US" dirty="0" smtClean="0"/>
              <a:t> repository ,it should have </a:t>
            </a:r>
            <a:r>
              <a:rPr lang="en-US" dirty="0" err="1" smtClean="0"/>
              <a:t>Dockerfile</a:t>
            </a:r>
            <a:r>
              <a:rPr lang="en-US" dirty="0" smtClean="0"/>
              <a:t> ,verify that file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# cd ~/</a:t>
            </a:r>
            <a:r>
              <a:rPr lang="en-US" dirty="0" err="1" smtClean="0">
                <a:solidFill>
                  <a:srgbClr val="00B0F0"/>
                </a:solidFill>
              </a:rPr>
              <a:t>kiran</a:t>
            </a:r>
            <a:r>
              <a:rPr lang="en-US" dirty="0" smtClean="0">
                <a:solidFill>
                  <a:srgbClr val="00B0F0"/>
                </a:solidFill>
              </a:rPr>
              <a:t>-app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# cat </a:t>
            </a:r>
            <a:r>
              <a:rPr lang="en-US" dirty="0" err="1" smtClean="0">
                <a:solidFill>
                  <a:srgbClr val="00B0F0"/>
                </a:solidFill>
              </a:rPr>
              <a:t>Dockerfile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Build the </a:t>
            </a:r>
            <a:r>
              <a:rPr lang="en-US" dirty="0" err="1" smtClean="0"/>
              <a:t>docker</a:t>
            </a:r>
            <a:r>
              <a:rPr lang="en-US" dirty="0" smtClean="0"/>
              <a:t> image as below using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build -t </a:t>
            </a:r>
            <a:r>
              <a:rPr lang="en-US" dirty="0" err="1">
                <a:solidFill>
                  <a:srgbClr val="00B0F0"/>
                </a:solidFill>
              </a:rPr>
              <a:t>kiranpampana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err="1">
                <a:solidFill>
                  <a:srgbClr val="00B0F0"/>
                </a:solidFill>
              </a:rPr>
              <a:t>kiran</a:t>
            </a:r>
            <a:r>
              <a:rPr lang="en-US" dirty="0">
                <a:solidFill>
                  <a:srgbClr val="00B0F0"/>
                </a:solidFill>
              </a:rPr>
              <a:t>-app 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Upload the </a:t>
            </a:r>
            <a:r>
              <a:rPr lang="en-US" dirty="0" err="1" smtClean="0"/>
              <a:t>docker</a:t>
            </a:r>
            <a:r>
              <a:rPr lang="en-US" dirty="0" smtClean="0"/>
              <a:t> image having the app to the </a:t>
            </a:r>
            <a:r>
              <a:rPr lang="en-US" dirty="0" err="1" smtClean="0"/>
              <a:t>dockerhub</a:t>
            </a:r>
            <a:r>
              <a:rPr lang="en-US" dirty="0" smtClean="0"/>
              <a:t> for later use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# </a:t>
            </a: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login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# </a:t>
            </a: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push </a:t>
            </a:r>
            <a:r>
              <a:rPr lang="en-US" dirty="0" err="1">
                <a:solidFill>
                  <a:srgbClr val="00B0F0"/>
                </a:solidFill>
              </a:rPr>
              <a:t>kiranpampana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err="1">
                <a:solidFill>
                  <a:srgbClr val="00B0F0"/>
                </a:solidFill>
              </a:rPr>
              <a:t>kiran</a:t>
            </a:r>
            <a:r>
              <a:rPr lang="en-US" dirty="0">
                <a:solidFill>
                  <a:srgbClr val="00B0F0"/>
                </a:solidFill>
              </a:rPr>
              <a:t>-app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Start the app container  using IP of </a:t>
            </a:r>
            <a:r>
              <a:rPr lang="en-US" dirty="0" err="1" smtClean="0"/>
              <a:t>db</a:t>
            </a:r>
            <a:r>
              <a:rPr lang="en-US" dirty="0" smtClean="0"/>
              <a:t> container as below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#</a:t>
            </a:r>
            <a:r>
              <a:rPr lang="en-US" dirty="0" err="1">
                <a:solidFill>
                  <a:srgbClr val="00B0F0"/>
                </a:solidFill>
              </a:rPr>
              <a:t>docker</a:t>
            </a:r>
            <a:r>
              <a:rPr lang="en-US" dirty="0">
                <a:solidFill>
                  <a:srgbClr val="00B0F0"/>
                </a:solidFill>
              </a:rPr>
              <a:t> inspect </a:t>
            </a:r>
            <a:r>
              <a:rPr lang="en-US" dirty="0" err="1">
                <a:solidFill>
                  <a:srgbClr val="00B0F0"/>
                </a:solidFill>
              </a:rPr>
              <a:t>db</a:t>
            </a:r>
            <a:r>
              <a:rPr lang="en-US" dirty="0">
                <a:solidFill>
                  <a:srgbClr val="00B0F0"/>
                </a:solidFill>
              </a:rPr>
              <a:t> |</a:t>
            </a:r>
            <a:r>
              <a:rPr lang="en-US" dirty="0" err="1">
                <a:solidFill>
                  <a:srgbClr val="00B0F0"/>
                </a:solidFill>
              </a:rPr>
              <a:t>grep</a:t>
            </a:r>
            <a:r>
              <a:rPr lang="en-US" dirty="0">
                <a:solidFill>
                  <a:srgbClr val="00B0F0"/>
                </a:solidFill>
              </a:rPr>
              <a:t> "</a:t>
            </a:r>
            <a:r>
              <a:rPr lang="en-US" dirty="0" err="1">
                <a:solidFill>
                  <a:srgbClr val="00B0F0"/>
                </a:solidFill>
              </a:rPr>
              <a:t>IPAddress</a:t>
            </a:r>
            <a:r>
              <a:rPr lang="en-US" dirty="0">
                <a:solidFill>
                  <a:srgbClr val="00B0F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"</a:t>
            </a:r>
            <a:r>
              <a:rPr lang="en-US" dirty="0" err="1">
                <a:solidFill>
                  <a:srgbClr val="00B0F0"/>
                </a:solidFill>
              </a:rPr>
              <a:t>SecondaryIPAddresses</a:t>
            </a:r>
            <a:r>
              <a:rPr lang="en-US" dirty="0">
                <a:solidFill>
                  <a:srgbClr val="00B0F0"/>
                </a:solidFill>
              </a:rPr>
              <a:t>":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"</a:t>
            </a:r>
            <a:r>
              <a:rPr lang="en-US" dirty="0" err="1">
                <a:solidFill>
                  <a:srgbClr val="00B0F0"/>
                </a:solidFill>
              </a:rPr>
              <a:t>IPAddress</a:t>
            </a:r>
            <a:r>
              <a:rPr lang="en-US" dirty="0">
                <a:solidFill>
                  <a:srgbClr val="00B0F0"/>
                </a:solidFill>
              </a:rPr>
              <a:t>": "</a:t>
            </a:r>
            <a:r>
              <a:rPr lang="en-US" dirty="0">
                <a:solidFill>
                  <a:schemeClr val="accent2"/>
                </a:solidFill>
              </a:rPr>
              <a:t>172.17.0.2</a:t>
            </a:r>
            <a:r>
              <a:rPr lang="en-US" dirty="0">
                <a:solidFill>
                  <a:srgbClr val="00B0F0"/>
                </a:solidFill>
              </a:rPr>
              <a:t>",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# </a:t>
            </a:r>
            <a:r>
              <a:rPr lang="en-US" dirty="0" err="1">
                <a:solidFill>
                  <a:srgbClr val="00B0F0"/>
                </a:solidFill>
              </a:rPr>
              <a:t>docker</a:t>
            </a:r>
            <a:r>
              <a:rPr lang="en-US" dirty="0">
                <a:solidFill>
                  <a:srgbClr val="00B0F0"/>
                </a:solidFill>
              </a:rPr>
              <a:t> run -</a:t>
            </a:r>
            <a:r>
              <a:rPr lang="en-US" dirty="0" err="1">
                <a:solidFill>
                  <a:srgbClr val="00B0F0"/>
                </a:solidFill>
              </a:rPr>
              <a:t>itd</a:t>
            </a:r>
            <a:r>
              <a:rPr lang="en-US" dirty="0">
                <a:solidFill>
                  <a:srgbClr val="00B0F0"/>
                </a:solidFill>
              </a:rPr>
              <a:t> -p 63317:5000  --name app -e MYSQL_HOST=</a:t>
            </a:r>
            <a:r>
              <a:rPr lang="en-US" dirty="0">
                <a:solidFill>
                  <a:schemeClr val="accent2"/>
                </a:solidFill>
              </a:rPr>
              <a:t>172.17.0.2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kiranpampana</a:t>
            </a:r>
            <a:r>
              <a:rPr lang="en-US" dirty="0" smtClean="0">
                <a:solidFill>
                  <a:srgbClr val="00B0F0"/>
                </a:solidFill>
              </a:rPr>
              <a:t>/</a:t>
            </a:r>
            <a:r>
              <a:rPr lang="en-US" dirty="0" err="1" smtClean="0">
                <a:solidFill>
                  <a:srgbClr val="00B0F0"/>
                </a:solidFill>
              </a:rPr>
              <a:t>kiran</a:t>
            </a:r>
            <a:r>
              <a:rPr lang="en-US" dirty="0" smtClean="0">
                <a:solidFill>
                  <a:srgbClr val="00B0F0"/>
                </a:solidFill>
              </a:rPr>
              <a:t>-app</a:t>
            </a: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Connect to web browser and check both the links </a:t>
            </a:r>
            <a:r>
              <a:rPr lang="en-US" dirty="0" smtClean="0">
                <a:sym typeface="Wingdings" panose="05000000000000000000" pitchFamily="2" charset="2"/>
              </a:rPr>
              <a:t>below, ensure no firewalls are blocking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ip</a:t>
            </a:r>
            <a:r>
              <a:rPr lang="en-US" dirty="0">
                <a:sym typeface="Wingdings" panose="05000000000000000000" pitchFamily="2" charset="2"/>
              </a:rPr>
              <a:t> address of my centos7 </a:t>
            </a:r>
            <a:r>
              <a:rPr lang="en-US" dirty="0" err="1">
                <a:sym typeface="Wingdings" panose="05000000000000000000" pitchFamily="2" charset="2"/>
              </a:rPr>
              <a:t>vm</a:t>
            </a:r>
            <a:r>
              <a:rPr lang="en-US" dirty="0">
                <a:sym typeface="Wingdings" panose="05000000000000000000" pitchFamily="2" charset="2"/>
              </a:rPr>
              <a:t> is 192.168.121.9 , you have to use the </a:t>
            </a:r>
            <a:r>
              <a:rPr lang="en-US" dirty="0" err="1">
                <a:sym typeface="Wingdings" panose="05000000000000000000" pitchFamily="2" charset="2"/>
              </a:rPr>
              <a:t>ip</a:t>
            </a:r>
            <a:r>
              <a:rPr lang="en-US" dirty="0">
                <a:sym typeface="Wingdings" panose="05000000000000000000" pitchFamily="2" charset="2"/>
              </a:rPr>
              <a:t> of your VM)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  <a:hlinkClick r:id="rId2"/>
              </a:rPr>
              <a:t>http://</a:t>
            </a:r>
            <a:r>
              <a:rPr lang="en-US" dirty="0" smtClean="0">
                <a:sym typeface="Wingdings" panose="05000000000000000000" pitchFamily="2" charset="2"/>
                <a:hlinkClick r:id="rId2"/>
              </a:rPr>
              <a:t>192.168.121.9:63317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  <a:hlinkClick r:id="rId3"/>
              </a:rPr>
              <a:t>http://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192.168.121.9:63317/tel_dir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 : Deploy application in </a:t>
            </a:r>
            <a:r>
              <a:rPr lang="en-US" dirty="0" err="1" smtClean="0"/>
              <a:t>openshift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Setup Details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Openshift Origin 1.5.1 installed on centos 7 machines (google cloud)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Openshift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cluster has 1 master and 2 minion nodes.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Openshift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cluster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32238" y="4324865"/>
            <a:ext cx="2817340" cy="185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o-master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2422" y="4324865"/>
            <a:ext cx="2817340" cy="1852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-node2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87330" y="4324865"/>
            <a:ext cx="2817340" cy="1852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o-node1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0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768" y="420130"/>
            <a:ext cx="10987216" cy="5748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Application in </a:t>
            </a:r>
            <a:r>
              <a:rPr lang="en-US" dirty="0" err="1" smtClean="0"/>
              <a:t>openshift</a:t>
            </a:r>
            <a:r>
              <a:rPr lang="en-US" dirty="0" smtClean="0"/>
              <a:t> can be depicted as below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Pod </a:t>
            </a:r>
            <a:r>
              <a:rPr lang="en-US" dirty="0" smtClean="0">
                <a:sym typeface="Wingdings" panose="05000000000000000000" pitchFamily="2" charset="2"/>
              </a:rPr>
              <a:t> Pod is a group of ONE or more containers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end user"/>
          <p:cNvSpPr>
            <a:spLocks noChangeAspect="1" noChangeArrowheads="1"/>
          </p:cNvSpPr>
          <p:nvPr/>
        </p:nvSpPr>
        <p:spPr bwMode="auto">
          <a:xfrm>
            <a:off x="279143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8" y="3197697"/>
            <a:ext cx="1300164" cy="1300164"/>
          </a:xfrm>
          <a:prstGeom prst="rect">
            <a:avLst/>
          </a:prstGeom>
        </p:spPr>
      </p:pic>
      <p:sp>
        <p:nvSpPr>
          <p:cNvPr id="7" name="Cloud 6"/>
          <p:cNvSpPr/>
          <p:nvPr/>
        </p:nvSpPr>
        <p:spPr>
          <a:xfrm>
            <a:off x="2754788" y="2754204"/>
            <a:ext cx="1625298" cy="2100649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65125" y="3197697"/>
            <a:ext cx="2075934" cy="12136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oute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sz="1100" dirty="0" smtClean="0">
                <a:solidFill>
                  <a:schemeClr val="tx1"/>
                </a:solidFill>
              </a:rPr>
              <a:t>HA PROXY/LOAD BALANCER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91382" y="3299254"/>
            <a:ext cx="2248931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sz="1400" dirty="0" smtClean="0">
                <a:solidFill>
                  <a:schemeClr val="tx1"/>
                </a:solidFill>
              </a:rPr>
              <a:t>Internal proxy/load balancer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920681" y="5041555"/>
            <a:ext cx="1210962" cy="8526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934832" y="5041555"/>
            <a:ext cx="1210962" cy="8526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2187530" y="3643890"/>
            <a:ext cx="542929" cy="32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577149" y="3649490"/>
            <a:ext cx="542929" cy="32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535438" y="3643890"/>
            <a:ext cx="542929" cy="32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1" idx="2"/>
            <a:endCxn id="12" idx="0"/>
          </p:cNvCxnSpPr>
          <p:nvPr/>
        </p:nvCxnSpPr>
        <p:spPr>
          <a:xfrm flipH="1">
            <a:off x="8526162" y="4213654"/>
            <a:ext cx="889686" cy="82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3" idx="0"/>
          </p:cNvCxnSpPr>
          <p:nvPr/>
        </p:nvCxnSpPr>
        <p:spPr>
          <a:xfrm>
            <a:off x="9415848" y="4213654"/>
            <a:ext cx="1124465" cy="82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23" y="234778"/>
            <a:ext cx="11221996" cy="66232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Login into o-master and download </a:t>
            </a:r>
            <a:r>
              <a:rPr lang="en-US" dirty="0" err="1" smtClean="0"/>
              <a:t>git</a:t>
            </a:r>
            <a:r>
              <a:rPr lang="en-US" dirty="0" smtClean="0"/>
              <a:t>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git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clone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  <a:hlinkClick r:id="rId3"/>
              </a:rPr>
              <a:t>https://github.com/kiranpampana/kiran-app.git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Running </a:t>
            </a:r>
            <a:r>
              <a:rPr lang="en-US" dirty="0">
                <a:sym typeface="Wingdings" panose="05000000000000000000" pitchFamily="2" charset="2"/>
              </a:rPr>
              <a:t>above would download code to directory </a:t>
            </a:r>
            <a:r>
              <a:rPr lang="en-US" dirty="0" err="1">
                <a:sym typeface="Wingdings" panose="05000000000000000000" pitchFamily="2" charset="2"/>
              </a:rPr>
              <a:t>kiran</a:t>
            </a:r>
            <a:r>
              <a:rPr lang="en-US" dirty="0">
                <a:sym typeface="Wingdings" panose="05000000000000000000" pitchFamily="2" charset="2"/>
              </a:rPr>
              <a:t>-app, go to directory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-app/  </a:t>
            </a:r>
            <a:r>
              <a:rPr lang="en-US" dirty="0">
                <a:sym typeface="Wingdings" panose="05000000000000000000" pitchFamily="2" charset="2"/>
              </a:rPr>
              <a:t>and check ,</a:t>
            </a:r>
            <a:r>
              <a:rPr lang="en-US" dirty="0" smtClean="0">
                <a:sym typeface="Wingdings" panose="05000000000000000000" pitchFamily="2" charset="2"/>
              </a:rPr>
              <a:t> you should various yaml files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We shall deploy the app now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Check kiran-app.yaml file and try to understand its contents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Lets deploy application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create -f kiran-app.yaml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Check using below commands, pod with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 should have been created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get pods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We shall create the service now for the app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Check </a:t>
            </a:r>
            <a:r>
              <a:rPr lang="en-US" dirty="0" err="1" smtClean="0">
                <a:sym typeface="Wingdings" panose="05000000000000000000" pitchFamily="2" charset="2"/>
              </a:rPr>
              <a:t>kiran-svc.yaml</a:t>
            </a:r>
            <a:r>
              <a:rPr lang="en-US" dirty="0" smtClean="0">
                <a:sym typeface="Wingdings" panose="05000000000000000000" pitchFamily="2" charset="2"/>
              </a:rPr>
              <a:t> file and try to understand its contents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Let create the services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create -f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kiran-svc.yaml</a:t>
            </a: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Check using below commands , new service with name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 should have been created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get svc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8854"/>
            <a:ext cx="10974859" cy="607810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We shall create </a:t>
            </a:r>
            <a:r>
              <a:rPr lang="en-US" dirty="0" smtClean="0">
                <a:sym typeface="Wingdings" panose="05000000000000000000" pitchFamily="2" charset="2"/>
              </a:rPr>
              <a:t>a route for the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 service as below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expose svc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-app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Check the new route created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get route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Use the route obtained above to access the app , for my case its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  <a:hlinkClick r:id="rId2"/>
              </a:rPr>
              <a:t>http://kiran-app-my-test.apps.kiran-pampana.tk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Try </a:t>
            </a:r>
            <a:r>
              <a:rPr lang="en-US" dirty="0">
                <a:sym typeface="Wingdings" panose="05000000000000000000" pitchFamily="2" charset="2"/>
              </a:rPr>
              <a:t>to access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http://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kiran-app-my-test.apps.kiran-pampana.tk/tel_dir</a:t>
            </a:r>
            <a:r>
              <a:rPr lang="en-US" dirty="0" smtClean="0">
                <a:sym typeface="Wingdings" panose="05000000000000000000" pitchFamily="2" charset="2"/>
              </a:rPr>
              <a:t> ,it should through error because </a:t>
            </a:r>
            <a:r>
              <a:rPr lang="en-US" dirty="0" err="1" smtClean="0">
                <a:sym typeface="Wingdings" panose="05000000000000000000" pitchFamily="2" charset="2"/>
              </a:rPr>
              <a:t>db</a:t>
            </a:r>
            <a:r>
              <a:rPr lang="en-US" dirty="0" smtClean="0">
                <a:sym typeface="Wingdings" panose="05000000000000000000" pitchFamily="2" charset="2"/>
              </a:rPr>
              <a:t> is not yet created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764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37719" y="4777916"/>
            <a:ext cx="4349578" cy="877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-app****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kiran-app.yaml)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47784" y="3655305"/>
            <a:ext cx="3880022" cy="5707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-app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</a:t>
            </a:r>
            <a:r>
              <a:rPr lang="en-US" dirty="0" err="1" smtClean="0">
                <a:solidFill>
                  <a:schemeClr val="tx1"/>
                </a:solidFill>
              </a:rPr>
              <a:t>kiran-svc.yaml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19881" y="2417865"/>
            <a:ext cx="5535828" cy="7290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kiran-app-my-test.apps.kiran-pampana.tk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expose svc </a:t>
            </a:r>
            <a:r>
              <a:rPr lang="en-US" dirty="0" err="1" smtClean="0">
                <a:solidFill>
                  <a:schemeClr val="tx1"/>
                </a:solidFill>
              </a:rPr>
              <a:t>kiran</a:t>
            </a:r>
            <a:r>
              <a:rPr lang="en-US" dirty="0" smtClean="0">
                <a:solidFill>
                  <a:schemeClr val="tx1"/>
                </a:solidFill>
              </a:rPr>
              <a:t>-app)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195119" y="3321938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219833" y="4323100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40" y="114170"/>
            <a:ext cx="1345385" cy="1345385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4102443" y="1768519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flipV="1">
            <a:off x="6660292" y="5121035"/>
            <a:ext cx="1025611" cy="180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8167817" y="4633695"/>
            <a:ext cx="963827" cy="10915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13" name="Multiply 12"/>
          <p:cNvSpPr/>
          <p:nvPr/>
        </p:nvSpPr>
        <p:spPr>
          <a:xfrm>
            <a:off x="6895069" y="4777916"/>
            <a:ext cx="556055" cy="90906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422"/>
            <a:ext cx="10628870" cy="59545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We shall deploy the </a:t>
            </a:r>
            <a:r>
              <a:rPr lang="en-US" dirty="0" err="1" smtClean="0">
                <a:sym typeface="Wingdings" panose="05000000000000000000" pitchFamily="2" charset="2"/>
              </a:rPr>
              <a:t>db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now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Check </a:t>
            </a:r>
            <a:r>
              <a:rPr lang="en-US" dirty="0" err="1" smtClean="0">
                <a:sym typeface="Wingdings" panose="05000000000000000000" pitchFamily="2" charset="2"/>
              </a:rPr>
              <a:t>mysql-db.yaml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file and try to understand its contents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Lets deploy application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create -f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mysql-db.yaml</a:t>
            </a: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Check using below commands, pod </a:t>
            </a:r>
            <a:r>
              <a:rPr lang="en-US" dirty="0" smtClean="0">
                <a:sym typeface="Wingdings" panose="05000000000000000000" pitchFamily="2" charset="2"/>
              </a:rPr>
              <a:t>with </a:t>
            </a:r>
            <a:r>
              <a:rPr lang="en-US" dirty="0" err="1" smtClean="0">
                <a:sym typeface="Wingdings" panose="05000000000000000000" pitchFamily="2" charset="2"/>
              </a:rPr>
              <a:t>mysql</a:t>
            </a:r>
            <a:r>
              <a:rPr lang="en-US" dirty="0" smtClean="0">
                <a:sym typeface="Wingdings" panose="05000000000000000000" pitchFamily="2" charset="2"/>
              </a:rPr>
              <a:t>-** </a:t>
            </a:r>
            <a:r>
              <a:rPr lang="en-US" dirty="0">
                <a:sym typeface="Wingdings" panose="05000000000000000000" pitchFamily="2" charset="2"/>
              </a:rPr>
              <a:t>should have been created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get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pods</a:t>
            </a: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We shall create the service now for the app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Check </a:t>
            </a:r>
            <a:r>
              <a:rPr lang="en-US" dirty="0" err="1" smtClean="0">
                <a:sym typeface="Wingdings" panose="05000000000000000000" pitchFamily="2" charset="2"/>
              </a:rPr>
              <a:t>mysql-svc.yaml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file and try to understand its contents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Let create the services as below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create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-f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mysql-svc.yaml</a:t>
            </a:r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Check using below commands , new service with name </a:t>
            </a:r>
            <a:r>
              <a:rPr lang="en-US" dirty="0" err="1" smtClean="0">
                <a:sym typeface="Wingdings" panose="05000000000000000000" pitchFamily="2" charset="2"/>
              </a:rPr>
              <a:t>mysql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should have been created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get svc</a:t>
            </a: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536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0"/>
            <a:ext cx="11061358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Connect to the </a:t>
            </a:r>
            <a:r>
              <a:rPr lang="en-US" dirty="0" err="1" smtClean="0"/>
              <a:t>mysql</a:t>
            </a:r>
            <a:r>
              <a:rPr lang="en-US" dirty="0" smtClean="0"/>
              <a:t> pod as below after by identifying it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get pods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oc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rsh</a:t>
            </a: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dirty="0" err="1" smtClean="0">
                <a:solidFill>
                  <a:srgbClr val="00B0F0"/>
                </a:solidFill>
              </a:rPr>
              <a:t>mysql</a:t>
            </a:r>
            <a:r>
              <a:rPr lang="en-US" dirty="0" smtClean="0">
                <a:solidFill>
                  <a:srgbClr val="00B0F0"/>
                </a:solidFill>
              </a:rPr>
              <a:t>-***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Connect </a:t>
            </a:r>
            <a:r>
              <a:rPr lang="en-US" dirty="0"/>
              <a:t>to database and upload data as below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mysql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-u root –p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CREATE DATABASE </a:t>
            </a:r>
            <a:r>
              <a:rPr lang="en-US" dirty="0" err="1">
                <a:solidFill>
                  <a:srgbClr val="00B0F0"/>
                </a:solidFill>
              </a:rPr>
              <a:t>tel_dir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use </a:t>
            </a:r>
            <a:r>
              <a:rPr lang="en-US" dirty="0" err="1">
                <a:solidFill>
                  <a:srgbClr val="00B0F0"/>
                </a:solidFill>
              </a:rPr>
              <a:t>tel_dir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CREATE TABLE details( id INT NOT NULL AUTO_INCREMENT,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name VARCHAR(100)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country VARCHAR(40)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phone INT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PRIMARY KEY(id));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use </a:t>
            </a:r>
            <a:r>
              <a:rPr lang="en-US" dirty="0" err="1">
                <a:solidFill>
                  <a:srgbClr val="00B0F0"/>
                </a:solidFill>
              </a:rPr>
              <a:t>tel_dir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id,name,country,phone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(1,"kiran","india",12345);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name,country,phone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("bart","belgium",34567);</a:t>
            </a:r>
          </a:p>
        </p:txBody>
      </p:sp>
    </p:spTree>
    <p:extLst>
      <p:ext uri="{BB962C8B-B14F-4D97-AF65-F5344CB8AC3E}">
        <p14:creationId xmlns:p14="http://schemas.microsoft.com/office/powerpoint/2010/main" val="40582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 displayed by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page is a Welcome page with information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Second page is displaying details accessed from a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4" y="2797231"/>
            <a:ext cx="5648325" cy="2408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112" y="2954314"/>
            <a:ext cx="4448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37719" y="4777916"/>
            <a:ext cx="4349578" cy="877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-app****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kiran-app.yaml)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47784" y="3655305"/>
            <a:ext cx="3880022" cy="5707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-app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</a:t>
            </a:r>
            <a:r>
              <a:rPr lang="en-US" dirty="0" err="1" smtClean="0">
                <a:solidFill>
                  <a:schemeClr val="tx1"/>
                </a:solidFill>
              </a:rPr>
              <a:t>kiran-svc.yaml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19881" y="2417865"/>
            <a:ext cx="5535828" cy="7290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kiran-app-my-test.apps.kiran-pampana.tk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expose svc </a:t>
            </a:r>
            <a:r>
              <a:rPr lang="en-US" dirty="0" err="1" smtClean="0">
                <a:solidFill>
                  <a:schemeClr val="tx1"/>
                </a:solidFill>
              </a:rPr>
              <a:t>kiran</a:t>
            </a:r>
            <a:r>
              <a:rPr lang="en-US" dirty="0" smtClean="0">
                <a:solidFill>
                  <a:schemeClr val="tx1"/>
                </a:solidFill>
              </a:rPr>
              <a:t>-app)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195119" y="3321938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219833" y="4323100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40" y="743420"/>
            <a:ext cx="1345385" cy="1345385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4083908" y="2082847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flipV="1">
            <a:off x="6660292" y="5121035"/>
            <a:ext cx="1025611" cy="180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" y="0"/>
            <a:ext cx="8859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Try to access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http://kiran-app-my-test.apps.kiran-pampana.tk/tel_dir</a:t>
            </a:r>
            <a:r>
              <a:rPr lang="en-US" dirty="0">
                <a:sym typeface="Wingdings" panose="05000000000000000000" pitchFamily="2" charset="2"/>
              </a:rPr>
              <a:t> ,it should work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747687" y="4925688"/>
            <a:ext cx="3880022" cy="5707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mysql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</a:t>
            </a:r>
            <a:r>
              <a:rPr lang="en-US" dirty="0" err="1" smtClean="0">
                <a:solidFill>
                  <a:schemeClr val="tx1"/>
                </a:solidFill>
              </a:rPr>
              <a:t>mysql-svc.yaml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393460" y="3256645"/>
            <a:ext cx="4349578" cy="877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mysql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-****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</a:t>
            </a:r>
            <a:r>
              <a:rPr lang="en-US" dirty="0" err="1" smtClean="0">
                <a:solidFill>
                  <a:schemeClr val="tx1"/>
                </a:solidFill>
              </a:rPr>
              <a:t>mysql-db.yaml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 flipV="1">
            <a:off x="9395255" y="4228537"/>
            <a:ext cx="345988" cy="471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88541"/>
            <a:ext cx="9794789" cy="499212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 need to know about containers/pods. But why ?</a:t>
            </a:r>
          </a:p>
          <a:p>
            <a:endParaRPr lang="en-US" sz="3200" dirty="0"/>
          </a:p>
          <a:p>
            <a:r>
              <a:rPr lang="en-US" dirty="0" smtClean="0"/>
              <a:t>Pods are the basic building blocks of </a:t>
            </a:r>
            <a:r>
              <a:rPr lang="en-US" dirty="0"/>
              <a:t>O</a:t>
            </a:r>
            <a:r>
              <a:rPr lang="en-US" dirty="0" smtClean="0"/>
              <a:t>penshift.</a:t>
            </a:r>
          </a:p>
          <a:p>
            <a:r>
              <a:rPr lang="en-US" dirty="0" smtClean="0"/>
              <a:t>Pod is a group of one or more containers.</a:t>
            </a:r>
          </a:p>
          <a:p>
            <a:endParaRPr lang="en-US" sz="3200" dirty="0"/>
          </a:p>
          <a:p>
            <a:r>
              <a:rPr lang="en-US" sz="3200" dirty="0" smtClean="0"/>
              <a:t>What are containers ?</a:t>
            </a:r>
          </a:p>
          <a:p>
            <a:r>
              <a:rPr lang="en-US" dirty="0" smtClean="0"/>
              <a:t>Lets find out  why we need  containers and understand them by comparing with Virtual machines , as VM’s are well understood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87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177" y="284205"/>
            <a:ext cx="8748585" cy="5622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34529" y="432485"/>
            <a:ext cx="8217243" cy="50168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07524" y="691978"/>
            <a:ext cx="7636476" cy="40653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53512" y="951470"/>
            <a:ext cx="6969211" cy="26072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53512" y="3719384"/>
            <a:ext cx="6969211" cy="642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80422" y="1402493"/>
            <a:ext cx="149516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365922" y="1462219"/>
            <a:ext cx="149516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19384" y="1462219"/>
            <a:ext cx="149516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72846" y="1462219"/>
            <a:ext cx="149516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35177" y="-24715"/>
            <a:ext cx="4176584" cy="2842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TRADITIONAL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2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are the problems with traditional system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9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912985"/>
            <a:ext cx="5204254" cy="5263978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Security, as files of one app can be viewed by another app owner</a:t>
            </a:r>
          </a:p>
          <a:p>
            <a:pPr marL="514350" indent="-514350">
              <a:buAutoNum type="arabicParenR"/>
            </a:pPr>
            <a:r>
              <a:rPr lang="en-US" dirty="0" smtClean="0"/>
              <a:t>Resource exploitation by any app</a:t>
            </a:r>
          </a:p>
          <a:p>
            <a:pPr marL="514350" indent="-514350">
              <a:buAutoNum type="arabicParenR"/>
            </a:pPr>
            <a:r>
              <a:rPr lang="en-US" dirty="0" smtClean="0"/>
              <a:t>If an app needs reboot , it impacts other apps as well</a:t>
            </a:r>
          </a:p>
          <a:p>
            <a:pPr marL="514350" indent="-514350">
              <a:buAutoNum type="arabicParenR"/>
            </a:pPr>
            <a:r>
              <a:rPr lang="en-US" dirty="0" smtClean="0"/>
              <a:t>……………….</a:t>
            </a:r>
          </a:p>
          <a:p>
            <a:pPr marL="514350" indent="-514350">
              <a:buAutoNum type="arabicParenR"/>
            </a:pPr>
            <a:r>
              <a:rPr lang="en-US" dirty="0" smtClean="0"/>
              <a:t>………..</a:t>
            </a:r>
          </a:p>
          <a:p>
            <a:pPr marL="514350" indent="-514350">
              <a:buAutoNum type="arabicParenR"/>
            </a:pPr>
            <a:r>
              <a:rPr lang="en-US" dirty="0" smtClean="0"/>
              <a:t>...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40609" y="911570"/>
            <a:ext cx="3694671" cy="5263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907428" y="1073621"/>
            <a:ext cx="3237470" cy="47697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80422" y="1333114"/>
            <a:ext cx="2891481" cy="40653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26410" y="1592606"/>
            <a:ext cx="2323071" cy="26072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6411" y="4360520"/>
            <a:ext cx="2273644" cy="642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661188" y="2136303"/>
            <a:ext cx="54369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279024" y="2136303"/>
            <a:ext cx="54369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96860" y="2136303"/>
            <a:ext cx="54369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5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In-order to address problems with traditional system we need Physical or Logical separation between applications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0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Virtualization and containerization provide logical separation for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5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1572</Words>
  <Application>Microsoft Office PowerPoint</Application>
  <PresentationFormat>Widescreen</PresentationFormat>
  <Paragraphs>715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    Openshift for Beginners: Demo on building and deploying application from scratch with in Openshift</vt:lpstr>
      <vt:lpstr>PowerPoint Presentation</vt:lpstr>
      <vt:lpstr>Pages displayed by the app</vt:lpstr>
      <vt:lpstr>PowerPoint Presentation</vt:lpstr>
      <vt:lpstr>PowerPoint Presentation</vt:lpstr>
      <vt:lpstr>What are the problems with traditional system ?</vt:lpstr>
      <vt:lpstr>PowerPoint Presentation</vt:lpstr>
      <vt:lpstr>In-order to address problems with traditional system we need Physical or Logical separation between applications </vt:lpstr>
      <vt:lpstr>Virtualization and containerization provide logical separation for Applications</vt:lpstr>
      <vt:lpstr>PowerPoint Presentation</vt:lpstr>
      <vt:lpstr>We need to know about docker . But why ? Docker is a tool for managing containers .Rkt is similar tool like docker . Openshift uses docker</vt:lpstr>
      <vt:lpstr>PowerPoint Presentation</vt:lpstr>
      <vt:lpstr>Demo is consisting of 3 parts</vt:lpstr>
      <vt:lpstr>Part 1: Deploy application on a Machine</vt:lpstr>
      <vt:lpstr>PowerPoint Presentation</vt:lpstr>
      <vt:lpstr>PowerPoint Presentation</vt:lpstr>
      <vt:lpstr>PowerPoint Presentation</vt:lpstr>
      <vt:lpstr>Part 2 :Deploy application with in Containers</vt:lpstr>
      <vt:lpstr>PowerPoint Presentation</vt:lpstr>
      <vt:lpstr>PowerPoint Presentation</vt:lpstr>
      <vt:lpstr>PowerPoint Presentation</vt:lpstr>
      <vt:lpstr>PowerPoint Presentation</vt:lpstr>
      <vt:lpstr>Part 3 : Deploy application in openshift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Kumar Pampana</dc:creator>
  <cp:lastModifiedBy>Kiran Kumar Pampana</cp:lastModifiedBy>
  <cp:revision>73</cp:revision>
  <dcterms:created xsi:type="dcterms:W3CDTF">2017-07-09T14:27:42Z</dcterms:created>
  <dcterms:modified xsi:type="dcterms:W3CDTF">2017-07-15T18:49:06Z</dcterms:modified>
</cp:coreProperties>
</file>