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7" r:id="rId2"/>
    <p:sldId id="268" r:id="rId3"/>
    <p:sldId id="259" r:id="rId4"/>
    <p:sldId id="286" r:id="rId5"/>
    <p:sldId id="262" r:id="rId6"/>
    <p:sldId id="264" r:id="rId7"/>
    <p:sldId id="265" r:id="rId8"/>
    <p:sldId id="266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4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E567E-0FD9-4EF4-8C2D-AEF3DC29C3BF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8E6B7-E5AA-42FA-AE6B-C43E6546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6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8E6B7-E5AA-42FA-AE6B-C43E654633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8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9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9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4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9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7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6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3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8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664A0-37B2-4341-8CE8-EAC9C61D34EA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3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21.9:5000/" TargetMode="External"/><Relationship Id="rId2" Type="http://schemas.openxmlformats.org/officeDocument/2006/relationships/hyperlink" Target="https://github.com/kiranpampana/kiran-app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92.168.121.9:5000/tel_dir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21.9:63317/tel_dir" TargetMode="External"/><Relationship Id="rId2" Type="http://schemas.openxmlformats.org/officeDocument/2006/relationships/hyperlink" Target="http://192.168.121.9:63317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ranpampana/kiran-app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kiran-app-my-test.apps.kiran-pampana.tk/tel_dir" TargetMode="External"/><Relationship Id="rId2" Type="http://schemas.openxmlformats.org/officeDocument/2006/relationships/hyperlink" Target="http://kiran-app-my-test.apps.kiran-pampana.t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kiran-app-my-test.apps.kiran-pampana.tk/tel_dir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on building and deploying an application in </a:t>
            </a:r>
            <a:r>
              <a:rPr lang="en-US" dirty="0" err="1" smtClean="0"/>
              <a:t>Openshift</a:t>
            </a:r>
            <a:r>
              <a:rPr lang="en-US" dirty="0" smtClean="0"/>
              <a:t> which is </a:t>
            </a:r>
            <a:r>
              <a:rPr lang="en-US" dirty="0" err="1" smtClean="0"/>
              <a:t>redhat</a:t>
            </a:r>
            <a:r>
              <a:rPr lang="en-US" dirty="0" smtClean="0"/>
              <a:t> PAAS offering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830636" cy="4930017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Our application is a  telephone directory which displays username/country and phone number 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Application  has 2 parts</a:t>
            </a:r>
          </a:p>
          <a:p>
            <a:r>
              <a:rPr lang="en-US" dirty="0" smtClean="0"/>
              <a:t>1) Web app built  using Python and Flask framework</a:t>
            </a:r>
          </a:p>
          <a:p>
            <a:r>
              <a:rPr lang="en-US" dirty="0" smtClean="0"/>
              <a:t>2)MYSQL database which holds user data that is being used by </a:t>
            </a:r>
            <a:r>
              <a:rPr lang="en-US" dirty="0" err="1" smtClean="0"/>
              <a:t>webapp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756848" y="5336275"/>
            <a:ext cx="2661313" cy="114641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WEBAPP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6291618" y="5158854"/>
            <a:ext cx="2647666" cy="1323833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MYSQL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5543039" y="5746732"/>
            <a:ext cx="543863" cy="2992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2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</a:t>
            </a:r>
            <a:r>
              <a:rPr lang="en-US" dirty="0"/>
              <a:t>Deploy application on a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64776"/>
            <a:ext cx="10871580" cy="53226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Setup Details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Centos 7 VM ,running on Oracle virtualbox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Software’s </a:t>
            </a:r>
            <a:r>
              <a:rPr lang="en-US" dirty="0" smtClean="0">
                <a:sym typeface="Wingdings" panose="05000000000000000000" pitchFamily="2" charset="2"/>
              </a:rPr>
              <a:t>required </a:t>
            </a:r>
            <a:r>
              <a:rPr lang="en-US" dirty="0" smtClean="0">
                <a:sym typeface="Wingdings" panose="05000000000000000000" pitchFamily="2" charset="2"/>
              </a:rPr>
              <a:t>to be installed are   python,flask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flask_mysqldb,mysql,mysql-server,git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Application can be  depicted as below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60561" y="4640239"/>
            <a:ext cx="7165074" cy="1856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CENTOS 7 VM/ IP_ADDR = 192.168.121.9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79678" y="5063319"/>
            <a:ext cx="1978925" cy="8871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WEB-APP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6014682" y="5083790"/>
            <a:ext cx="1856096" cy="750627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MYSQL 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5145206" y="5413384"/>
            <a:ext cx="635759" cy="223141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1" y="313900"/>
            <a:ext cx="10735103" cy="622337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dirty="0" smtClean="0">
                <a:sym typeface="Wingdings" panose="05000000000000000000" pitchFamily="2" charset="2"/>
              </a:rPr>
              <a:t>Upload data to the database :</a:t>
            </a:r>
          </a:p>
          <a:p>
            <a:pPr marL="0" indent="0">
              <a:buNone/>
            </a:pPr>
            <a:r>
              <a:rPr lang="en-US" sz="2900" dirty="0" err="1" smtClean="0">
                <a:sym typeface="Wingdings" panose="05000000000000000000" pitchFamily="2" charset="2"/>
              </a:rPr>
              <a:t>Mysql</a:t>
            </a:r>
            <a:r>
              <a:rPr lang="en-US" sz="2900" dirty="0" smtClean="0">
                <a:sym typeface="Wingdings" panose="05000000000000000000" pitchFamily="2" charset="2"/>
              </a:rPr>
              <a:t> server  should already be running , connect to the database as below , then create table and upload data</a:t>
            </a:r>
          </a:p>
          <a:p>
            <a:pPr marL="0" indent="0">
              <a:buNone/>
            </a:pPr>
            <a:r>
              <a:rPr lang="en-US" sz="2900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mysql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-u root –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p</a:t>
            </a:r>
            <a:endParaRPr lang="en-US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CREATE </a:t>
            </a:r>
            <a:r>
              <a:rPr lang="en-US" dirty="0">
                <a:solidFill>
                  <a:srgbClr val="00B0F0"/>
                </a:solidFill>
              </a:rPr>
              <a:t>DATABASE </a:t>
            </a:r>
            <a:r>
              <a:rPr lang="en-US" dirty="0" err="1">
                <a:solidFill>
                  <a:srgbClr val="00B0F0"/>
                </a:solidFill>
              </a:rPr>
              <a:t>tel_dir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use </a:t>
            </a:r>
            <a:r>
              <a:rPr lang="en-US" dirty="0" err="1">
                <a:solidFill>
                  <a:srgbClr val="00B0F0"/>
                </a:solidFill>
              </a:rPr>
              <a:t>tel_dir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CREATE TABLE details( id INT NOT NULL AUTO_INCREMENT,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name VARCHAR(100)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country VARCHAR(40)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phone INT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PRIMARY KEY(id));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use </a:t>
            </a:r>
            <a:r>
              <a:rPr lang="en-US" dirty="0" err="1">
                <a:solidFill>
                  <a:srgbClr val="00B0F0"/>
                </a:solidFill>
              </a:rPr>
              <a:t>tel_dir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INSERT INTO details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id,name,country,phone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(1,"kiran","india",12345);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INSERT INTO details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name,country,phone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("bart","belgium",34567);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46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07773"/>
            <a:ext cx="11073715" cy="62895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Download application code </a:t>
            </a:r>
            <a:r>
              <a:rPr lang="en-US" dirty="0" smtClean="0">
                <a:sym typeface="Wingdings" panose="05000000000000000000" pitchFamily="2" charset="2"/>
              </a:rPr>
              <a:t>from </a:t>
            </a:r>
            <a:r>
              <a:rPr lang="en-US" dirty="0" err="1">
                <a:sym typeface="Wingdings" panose="05000000000000000000" pitchFamily="2" charset="2"/>
              </a:rPr>
              <a:t>github</a:t>
            </a:r>
            <a:r>
              <a:rPr lang="en-US" dirty="0">
                <a:sym typeface="Wingdings" panose="05000000000000000000" pitchFamily="2" charset="2"/>
              </a:rPr>
              <a:t> as below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#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git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clone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  <a:hlinkClick r:id="rId2"/>
              </a:rPr>
              <a:t>https://github.com/kiranpampana/kiran-app.git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endParaRPr lang="en-US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Running above would download code to directory </a:t>
            </a:r>
            <a:r>
              <a:rPr lang="en-US" dirty="0" err="1" smtClean="0">
                <a:sym typeface="Wingdings" panose="05000000000000000000" pitchFamily="2" charset="2"/>
              </a:rPr>
              <a:t>kiran</a:t>
            </a:r>
            <a:r>
              <a:rPr lang="en-US" dirty="0" smtClean="0">
                <a:sym typeface="Wingdings" panose="05000000000000000000" pitchFamily="2" charset="2"/>
              </a:rPr>
              <a:t>-app, go to directory </a:t>
            </a:r>
            <a:r>
              <a:rPr lang="en-US" dirty="0" err="1" smtClean="0">
                <a:sym typeface="Wingdings" panose="05000000000000000000" pitchFamily="2" charset="2"/>
              </a:rPr>
              <a:t>kiran</a:t>
            </a:r>
            <a:r>
              <a:rPr lang="en-US" dirty="0" smtClean="0">
                <a:sym typeface="Wingdings" panose="05000000000000000000" pitchFamily="2" charset="2"/>
              </a:rPr>
              <a:t>-app/app  and check the code in app.py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# cd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kiran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-app/app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# cat app.py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Now run the application as below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# python app.py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localhost</a:t>
            </a:r>
            <a:endParaRPr lang="en-US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Connect to web browser and check both the links </a:t>
            </a:r>
            <a:r>
              <a:rPr lang="en-US" dirty="0">
                <a:sym typeface="Wingdings" panose="05000000000000000000" pitchFamily="2" charset="2"/>
              </a:rPr>
              <a:t>below, ensure no firewalls are blocking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ip</a:t>
            </a:r>
            <a:r>
              <a:rPr lang="en-US" dirty="0" smtClean="0">
                <a:sym typeface="Wingdings" panose="05000000000000000000" pitchFamily="2" charset="2"/>
              </a:rPr>
              <a:t> address of my centos7 </a:t>
            </a:r>
            <a:r>
              <a:rPr lang="en-US" dirty="0" err="1" smtClean="0">
                <a:sym typeface="Wingdings" panose="05000000000000000000" pitchFamily="2" charset="2"/>
              </a:rPr>
              <a:t>vm</a:t>
            </a:r>
            <a:r>
              <a:rPr lang="en-US" dirty="0" smtClean="0">
                <a:sym typeface="Wingdings" panose="05000000000000000000" pitchFamily="2" charset="2"/>
              </a:rPr>
              <a:t> is 192.168.121.9 , you have to use the </a:t>
            </a:r>
            <a:r>
              <a:rPr lang="en-US" dirty="0" err="1" smtClean="0">
                <a:sym typeface="Wingdings" panose="05000000000000000000" pitchFamily="2" charset="2"/>
              </a:rPr>
              <a:t>ip</a:t>
            </a:r>
            <a:r>
              <a:rPr lang="en-US" dirty="0" smtClean="0">
                <a:sym typeface="Wingdings" panose="05000000000000000000" pitchFamily="2" charset="2"/>
              </a:rPr>
              <a:t> of your VM)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  <a:hlinkClick r:id="rId3"/>
              </a:rPr>
              <a:t>http://192.168.121.9:5000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  <a:hlinkClick r:id="rId4"/>
              </a:rPr>
              <a:t>http://192.168.121.9:5000/tel_dir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148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Part 2 :Deploy application with in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82811"/>
            <a:ext cx="10678297" cy="46941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Setup Details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Centos 7 VM ,running on Oracle </a:t>
            </a:r>
            <a:r>
              <a:rPr lang="en-US" dirty="0" err="1" smtClean="0">
                <a:sym typeface="Wingdings" panose="05000000000000000000" pitchFamily="2" charset="2"/>
              </a:rPr>
              <a:t>virtualbox</a:t>
            </a:r>
            <a:r>
              <a:rPr lang="en-US" dirty="0" smtClean="0">
                <a:sym typeface="Wingdings" panose="05000000000000000000" pitchFamily="2" charset="2"/>
              </a:rPr>
              <a:t> (same as the earlier one)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Software’s </a:t>
            </a:r>
            <a:r>
              <a:rPr lang="en-US" dirty="0" smtClean="0">
                <a:sym typeface="Wingdings" panose="05000000000000000000" pitchFamily="2" charset="2"/>
              </a:rPr>
              <a:t>required to be installed and started  are </a:t>
            </a:r>
            <a:r>
              <a:rPr lang="en-US" dirty="0" err="1" smtClean="0">
                <a:sym typeface="Wingdings" panose="05000000000000000000" pitchFamily="2" charset="2"/>
              </a:rPr>
              <a:t>docker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dirty="0"/>
              <a:t>Application can be  depicted as below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34032" y="3657600"/>
            <a:ext cx="6623222" cy="30521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CENTOS 7 VM /(IP_ADDR = 192.168.121.9)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640594" y="4337222"/>
            <a:ext cx="1379837" cy="60548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40594" y="5229290"/>
            <a:ext cx="1379837" cy="69197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64909" y="4460789"/>
            <a:ext cx="1816443" cy="9638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DOCKER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6"/>
          </p:cNvCxnSpPr>
          <p:nvPr/>
        </p:nvCxnSpPr>
        <p:spPr>
          <a:xfrm flipV="1">
            <a:off x="6281352" y="4639962"/>
            <a:ext cx="1393428" cy="3027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01122" y="4973595"/>
            <a:ext cx="1339472" cy="5993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1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924"/>
            <a:ext cx="11172568" cy="672207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Start database container as below 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>
                <a:solidFill>
                  <a:srgbClr val="00B0F0"/>
                </a:solidFill>
              </a:rPr>
              <a:t>docker</a:t>
            </a:r>
            <a:r>
              <a:rPr lang="en-US" dirty="0">
                <a:solidFill>
                  <a:srgbClr val="00B0F0"/>
                </a:solidFill>
              </a:rPr>
              <a:t> run -</a:t>
            </a:r>
            <a:r>
              <a:rPr lang="en-US" dirty="0" err="1">
                <a:solidFill>
                  <a:srgbClr val="00B0F0"/>
                </a:solidFill>
              </a:rPr>
              <a:t>itd</a:t>
            </a:r>
            <a:r>
              <a:rPr lang="en-US" dirty="0">
                <a:solidFill>
                  <a:srgbClr val="00B0F0"/>
                </a:solidFill>
              </a:rPr>
              <a:t> --name  </a:t>
            </a:r>
            <a:r>
              <a:rPr lang="en-US" dirty="0" err="1">
                <a:solidFill>
                  <a:srgbClr val="00B0F0"/>
                </a:solidFill>
              </a:rPr>
              <a:t>db</a:t>
            </a:r>
            <a:r>
              <a:rPr lang="en-US" dirty="0">
                <a:solidFill>
                  <a:srgbClr val="00B0F0"/>
                </a:solidFill>
              </a:rPr>
              <a:t> -e </a:t>
            </a:r>
            <a:r>
              <a:rPr lang="en-US" dirty="0" smtClean="0">
                <a:solidFill>
                  <a:srgbClr val="00B0F0"/>
                </a:solidFill>
              </a:rPr>
              <a:t>MYSQL_ROOT_PASSWORD=password </a:t>
            </a:r>
            <a:r>
              <a:rPr lang="en-US" dirty="0" err="1">
                <a:solidFill>
                  <a:srgbClr val="00B0F0"/>
                </a:solidFill>
              </a:rPr>
              <a:t>mysql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Connect to container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# </a:t>
            </a:r>
            <a:r>
              <a:rPr lang="en-US" dirty="0" err="1" smtClean="0">
                <a:solidFill>
                  <a:srgbClr val="00B0F0"/>
                </a:solidFill>
              </a:rPr>
              <a:t>docker</a:t>
            </a:r>
            <a:r>
              <a:rPr lang="en-US" dirty="0" smtClean="0">
                <a:solidFill>
                  <a:srgbClr val="00B0F0"/>
                </a:solidFill>
              </a:rPr>
              <a:t> exec –it </a:t>
            </a:r>
            <a:r>
              <a:rPr lang="en-US" dirty="0" err="1" smtClean="0">
                <a:solidFill>
                  <a:srgbClr val="00B0F0"/>
                </a:solidFill>
              </a:rPr>
              <a:t>db</a:t>
            </a:r>
            <a:r>
              <a:rPr lang="en-US" dirty="0" smtClean="0">
                <a:solidFill>
                  <a:srgbClr val="00B0F0"/>
                </a:solidFill>
              </a:rPr>
              <a:t> bash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Connect to database and upload data as below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mysql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-u root –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p</a:t>
            </a:r>
            <a:endParaRPr lang="en-US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CREATE </a:t>
            </a:r>
            <a:r>
              <a:rPr lang="en-US" dirty="0">
                <a:solidFill>
                  <a:srgbClr val="00B0F0"/>
                </a:solidFill>
              </a:rPr>
              <a:t>DATABASE </a:t>
            </a:r>
            <a:r>
              <a:rPr lang="en-US" dirty="0" err="1">
                <a:solidFill>
                  <a:srgbClr val="00B0F0"/>
                </a:solidFill>
              </a:rPr>
              <a:t>tel_dir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use </a:t>
            </a:r>
            <a:r>
              <a:rPr lang="en-US" dirty="0" err="1">
                <a:solidFill>
                  <a:srgbClr val="00B0F0"/>
                </a:solidFill>
              </a:rPr>
              <a:t>tel_dir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CREATE TABLE details( id INT NOT NULL AUTO_INCREMENT,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name VARCHAR(100)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country VARCHAR(40)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phone INT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PRIMARY KEY(id));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use </a:t>
            </a:r>
            <a:r>
              <a:rPr lang="en-US" dirty="0" err="1">
                <a:solidFill>
                  <a:srgbClr val="00B0F0"/>
                </a:solidFill>
              </a:rPr>
              <a:t>tel_dir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INSERT INTO details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id,name,country,phone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(1,"kiran","india",12345);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INSERT INTO details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name,country,phone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("bart","belgium",34567);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08" y="0"/>
            <a:ext cx="11353801" cy="673443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Go to directory having earlier downloaded </a:t>
            </a:r>
            <a:r>
              <a:rPr lang="en-US" dirty="0" err="1" smtClean="0"/>
              <a:t>kiran</a:t>
            </a:r>
            <a:r>
              <a:rPr lang="en-US" dirty="0" smtClean="0"/>
              <a:t>-app </a:t>
            </a:r>
            <a:r>
              <a:rPr lang="en-US" dirty="0" err="1" smtClean="0"/>
              <a:t>git</a:t>
            </a:r>
            <a:r>
              <a:rPr lang="en-US" dirty="0" smtClean="0"/>
              <a:t> repository ,it should have </a:t>
            </a:r>
            <a:r>
              <a:rPr lang="en-US" dirty="0" err="1" smtClean="0"/>
              <a:t>Dockerfile</a:t>
            </a:r>
            <a:r>
              <a:rPr lang="en-US" dirty="0" smtClean="0"/>
              <a:t> ,verify that file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# cd ~/</a:t>
            </a:r>
            <a:r>
              <a:rPr lang="en-US" dirty="0" err="1" smtClean="0">
                <a:solidFill>
                  <a:srgbClr val="00B0F0"/>
                </a:solidFill>
              </a:rPr>
              <a:t>kiran</a:t>
            </a:r>
            <a:r>
              <a:rPr lang="en-US" dirty="0" smtClean="0">
                <a:solidFill>
                  <a:srgbClr val="00B0F0"/>
                </a:solidFill>
              </a:rPr>
              <a:t>-app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# cat </a:t>
            </a:r>
            <a:r>
              <a:rPr lang="en-US" dirty="0" err="1" smtClean="0">
                <a:solidFill>
                  <a:srgbClr val="00B0F0"/>
                </a:solidFill>
              </a:rPr>
              <a:t>Dockerfile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Build </a:t>
            </a:r>
            <a:r>
              <a:rPr lang="en-US" dirty="0" smtClean="0"/>
              <a:t>the </a:t>
            </a:r>
            <a:r>
              <a:rPr lang="en-US" dirty="0" err="1" smtClean="0"/>
              <a:t>docker</a:t>
            </a:r>
            <a:r>
              <a:rPr lang="en-US" dirty="0" smtClean="0"/>
              <a:t> image as below using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>
                <a:solidFill>
                  <a:srgbClr val="00B0F0"/>
                </a:solidFill>
              </a:rPr>
              <a:t>docker</a:t>
            </a:r>
            <a:r>
              <a:rPr lang="en-US" dirty="0">
                <a:solidFill>
                  <a:srgbClr val="00B0F0"/>
                </a:solidFill>
              </a:rPr>
              <a:t> build -t </a:t>
            </a:r>
            <a:r>
              <a:rPr lang="en-US" dirty="0" err="1">
                <a:solidFill>
                  <a:srgbClr val="00B0F0"/>
                </a:solidFill>
              </a:rPr>
              <a:t>kiranpampana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 err="1">
                <a:solidFill>
                  <a:srgbClr val="00B0F0"/>
                </a:solidFill>
              </a:rPr>
              <a:t>kiran</a:t>
            </a:r>
            <a:r>
              <a:rPr lang="en-US" dirty="0">
                <a:solidFill>
                  <a:srgbClr val="00B0F0"/>
                </a:solidFill>
              </a:rPr>
              <a:t>-app 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Upload the </a:t>
            </a:r>
            <a:r>
              <a:rPr lang="en-US" dirty="0" err="1" smtClean="0"/>
              <a:t>docker</a:t>
            </a:r>
            <a:r>
              <a:rPr lang="en-US" dirty="0" smtClean="0"/>
              <a:t> image having the app to the </a:t>
            </a:r>
            <a:r>
              <a:rPr lang="en-US" dirty="0" err="1" smtClean="0"/>
              <a:t>dockerhub</a:t>
            </a:r>
            <a:r>
              <a:rPr lang="en-US" dirty="0" smtClean="0"/>
              <a:t> for later use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# </a:t>
            </a:r>
            <a:r>
              <a:rPr lang="en-US" dirty="0" err="1" smtClean="0">
                <a:solidFill>
                  <a:srgbClr val="00B0F0"/>
                </a:solidFill>
              </a:rPr>
              <a:t>docker</a:t>
            </a:r>
            <a:r>
              <a:rPr lang="en-US" dirty="0" smtClean="0">
                <a:solidFill>
                  <a:srgbClr val="00B0F0"/>
                </a:solidFill>
              </a:rPr>
              <a:t> login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# </a:t>
            </a:r>
            <a:r>
              <a:rPr lang="en-US" dirty="0" err="1" smtClean="0">
                <a:solidFill>
                  <a:srgbClr val="00B0F0"/>
                </a:solidFill>
              </a:rPr>
              <a:t>docker</a:t>
            </a:r>
            <a:r>
              <a:rPr lang="en-US" dirty="0" smtClean="0">
                <a:solidFill>
                  <a:srgbClr val="00B0F0"/>
                </a:solidFill>
              </a:rPr>
              <a:t> push </a:t>
            </a:r>
            <a:r>
              <a:rPr lang="en-US" dirty="0" err="1">
                <a:solidFill>
                  <a:srgbClr val="00B0F0"/>
                </a:solidFill>
              </a:rPr>
              <a:t>kiranpampana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 err="1">
                <a:solidFill>
                  <a:srgbClr val="00B0F0"/>
                </a:solidFill>
              </a:rPr>
              <a:t>kiran</a:t>
            </a:r>
            <a:r>
              <a:rPr lang="en-US" dirty="0">
                <a:solidFill>
                  <a:srgbClr val="00B0F0"/>
                </a:solidFill>
              </a:rPr>
              <a:t>-app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Start the app container </a:t>
            </a:r>
            <a:r>
              <a:rPr lang="en-US" dirty="0" smtClean="0"/>
              <a:t> </a:t>
            </a:r>
            <a:r>
              <a:rPr lang="en-US" dirty="0" smtClean="0"/>
              <a:t>using IP of </a:t>
            </a:r>
            <a:r>
              <a:rPr lang="en-US" dirty="0" err="1" smtClean="0"/>
              <a:t>db</a:t>
            </a:r>
            <a:r>
              <a:rPr lang="en-US" dirty="0" smtClean="0"/>
              <a:t> container as below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#</a:t>
            </a:r>
            <a:r>
              <a:rPr lang="en-US" dirty="0" err="1">
                <a:solidFill>
                  <a:srgbClr val="00B0F0"/>
                </a:solidFill>
              </a:rPr>
              <a:t>docker</a:t>
            </a:r>
            <a:r>
              <a:rPr lang="en-US" dirty="0">
                <a:solidFill>
                  <a:srgbClr val="00B0F0"/>
                </a:solidFill>
              </a:rPr>
              <a:t> inspect </a:t>
            </a:r>
            <a:r>
              <a:rPr lang="en-US" dirty="0" err="1">
                <a:solidFill>
                  <a:srgbClr val="00B0F0"/>
                </a:solidFill>
              </a:rPr>
              <a:t>db</a:t>
            </a:r>
            <a:r>
              <a:rPr lang="en-US" dirty="0">
                <a:solidFill>
                  <a:srgbClr val="00B0F0"/>
                </a:solidFill>
              </a:rPr>
              <a:t> |</a:t>
            </a:r>
            <a:r>
              <a:rPr lang="en-US" dirty="0" err="1">
                <a:solidFill>
                  <a:srgbClr val="00B0F0"/>
                </a:solidFill>
              </a:rPr>
              <a:t>grep</a:t>
            </a:r>
            <a:r>
              <a:rPr lang="en-US" dirty="0">
                <a:solidFill>
                  <a:srgbClr val="00B0F0"/>
                </a:solidFill>
              </a:rPr>
              <a:t> "</a:t>
            </a:r>
            <a:r>
              <a:rPr lang="en-US" dirty="0" err="1">
                <a:solidFill>
                  <a:srgbClr val="00B0F0"/>
                </a:solidFill>
              </a:rPr>
              <a:t>IPAddress</a:t>
            </a:r>
            <a:r>
              <a:rPr lang="en-US" dirty="0">
                <a:solidFill>
                  <a:srgbClr val="00B0F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"</a:t>
            </a:r>
            <a:r>
              <a:rPr lang="en-US" dirty="0" err="1">
                <a:solidFill>
                  <a:srgbClr val="00B0F0"/>
                </a:solidFill>
              </a:rPr>
              <a:t>SecondaryIPAddresses</a:t>
            </a:r>
            <a:r>
              <a:rPr lang="en-US" dirty="0">
                <a:solidFill>
                  <a:srgbClr val="00B0F0"/>
                </a:solidFill>
              </a:rPr>
              <a:t>":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"</a:t>
            </a:r>
            <a:r>
              <a:rPr lang="en-US" dirty="0" err="1">
                <a:solidFill>
                  <a:srgbClr val="00B0F0"/>
                </a:solidFill>
              </a:rPr>
              <a:t>IPAddress</a:t>
            </a:r>
            <a:r>
              <a:rPr lang="en-US" dirty="0">
                <a:solidFill>
                  <a:srgbClr val="00B0F0"/>
                </a:solidFill>
              </a:rPr>
              <a:t>": "</a:t>
            </a:r>
            <a:r>
              <a:rPr lang="en-US" dirty="0">
                <a:solidFill>
                  <a:schemeClr val="accent2"/>
                </a:solidFill>
              </a:rPr>
              <a:t>172.17.0.2</a:t>
            </a:r>
            <a:r>
              <a:rPr lang="en-US" dirty="0">
                <a:solidFill>
                  <a:srgbClr val="00B0F0"/>
                </a:solidFill>
              </a:rPr>
              <a:t>",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# </a:t>
            </a:r>
            <a:r>
              <a:rPr lang="en-US" dirty="0" err="1">
                <a:solidFill>
                  <a:srgbClr val="00B0F0"/>
                </a:solidFill>
              </a:rPr>
              <a:t>docker</a:t>
            </a:r>
            <a:r>
              <a:rPr lang="en-US" dirty="0">
                <a:solidFill>
                  <a:srgbClr val="00B0F0"/>
                </a:solidFill>
              </a:rPr>
              <a:t> run -</a:t>
            </a:r>
            <a:r>
              <a:rPr lang="en-US" dirty="0" err="1">
                <a:solidFill>
                  <a:srgbClr val="00B0F0"/>
                </a:solidFill>
              </a:rPr>
              <a:t>itd</a:t>
            </a:r>
            <a:r>
              <a:rPr lang="en-US" dirty="0">
                <a:solidFill>
                  <a:srgbClr val="00B0F0"/>
                </a:solidFill>
              </a:rPr>
              <a:t> -p 63317:5000  --name app -e MYSQL_HOST=</a:t>
            </a:r>
            <a:r>
              <a:rPr lang="en-US" dirty="0">
                <a:solidFill>
                  <a:schemeClr val="accent2"/>
                </a:solidFill>
              </a:rPr>
              <a:t>172.17.0.2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kiranpampana</a:t>
            </a:r>
            <a:r>
              <a:rPr lang="en-US" dirty="0" smtClean="0">
                <a:solidFill>
                  <a:srgbClr val="00B0F0"/>
                </a:solidFill>
              </a:rPr>
              <a:t>/</a:t>
            </a:r>
            <a:r>
              <a:rPr lang="en-US" dirty="0" err="1" smtClean="0">
                <a:solidFill>
                  <a:srgbClr val="00B0F0"/>
                </a:solidFill>
              </a:rPr>
              <a:t>kiran</a:t>
            </a:r>
            <a:r>
              <a:rPr lang="en-US" dirty="0" smtClean="0">
                <a:solidFill>
                  <a:srgbClr val="00B0F0"/>
                </a:solidFill>
              </a:rPr>
              <a:t>-app</a:t>
            </a:r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Connect to web browser and check both the links </a:t>
            </a:r>
            <a:r>
              <a:rPr lang="en-US" dirty="0" smtClean="0">
                <a:sym typeface="Wingdings" panose="05000000000000000000" pitchFamily="2" charset="2"/>
              </a:rPr>
              <a:t>below, ensure no firewalls are blocking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ip</a:t>
            </a:r>
            <a:r>
              <a:rPr lang="en-US" dirty="0">
                <a:sym typeface="Wingdings" panose="05000000000000000000" pitchFamily="2" charset="2"/>
              </a:rPr>
              <a:t> address of my centos7 </a:t>
            </a:r>
            <a:r>
              <a:rPr lang="en-US" dirty="0" err="1">
                <a:sym typeface="Wingdings" panose="05000000000000000000" pitchFamily="2" charset="2"/>
              </a:rPr>
              <a:t>vm</a:t>
            </a:r>
            <a:r>
              <a:rPr lang="en-US" dirty="0">
                <a:sym typeface="Wingdings" panose="05000000000000000000" pitchFamily="2" charset="2"/>
              </a:rPr>
              <a:t> is 192.168.121.9 , you have to use the </a:t>
            </a:r>
            <a:r>
              <a:rPr lang="en-US" dirty="0" err="1">
                <a:sym typeface="Wingdings" panose="05000000000000000000" pitchFamily="2" charset="2"/>
              </a:rPr>
              <a:t>ip</a:t>
            </a:r>
            <a:r>
              <a:rPr lang="en-US" dirty="0">
                <a:sym typeface="Wingdings" panose="05000000000000000000" pitchFamily="2" charset="2"/>
              </a:rPr>
              <a:t> of your VM)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  <a:hlinkClick r:id="rId2"/>
              </a:rPr>
              <a:t>http://</a:t>
            </a:r>
            <a:r>
              <a:rPr lang="en-US" dirty="0" smtClean="0">
                <a:sym typeface="Wingdings" panose="05000000000000000000" pitchFamily="2" charset="2"/>
                <a:hlinkClick r:id="rId2"/>
              </a:rPr>
              <a:t>192.168.121.9:63317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  <a:hlinkClick r:id="rId3"/>
              </a:rPr>
              <a:t>http://</a:t>
            </a:r>
            <a:r>
              <a:rPr lang="en-US" dirty="0" smtClean="0">
                <a:sym typeface="Wingdings" panose="05000000000000000000" pitchFamily="2" charset="2"/>
                <a:hlinkClick r:id="rId3"/>
              </a:rPr>
              <a:t>192.168.121.9:63317/tel_dir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6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 : Deploy application in </a:t>
            </a:r>
            <a:r>
              <a:rPr lang="en-US" dirty="0" err="1" smtClean="0"/>
              <a:t>openshift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Setup Details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ym typeface="Wingdings" panose="05000000000000000000" pitchFamily="2" charset="2"/>
              </a:rPr>
              <a:t>Openshift</a:t>
            </a:r>
            <a:r>
              <a:rPr lang="en-US" dirty="0" smtClean="0">
                <a:sym typeface="Wingdings" panose="05000000000000000000" pitchFamily="2" charset="2"/>
              </a:rPr>
              <a:t> Origin 1.5.1 installed on centos 7 machines (google cloud)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ym typeface="Wingdings" panose="05000000000000000000" pitchFamily="2" charset="2"/>
              </a:rPr>
              <a:t>Openshift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cluster has 1 master and 2 minion nodes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 smtClean="0">
                <a:sym typeface="Wingdings" panose="05000000000000000000" pitchFamily="2" charset="2"/>
              </a:rPr>
              <a:t>Openshift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cluster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32238" y="4324865"/>
            <a:ext cx="2817340" cy="185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o-master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2422" y="4324865"/>
            <a:ext cx="2817340" cy="1852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-node2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87330" y="4324865"/>
            <a:ext cx="2817340" cy="1852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o-node1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04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768" y="420130"/>
            <a:ext cx="10987216" cy="5748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Application in </a:t>
            </a:r>
            <a:r>
              <a:rPr lang="en-US" dirty="0" err="1" smtClean="0"/>
              <a:t>openshift</a:t>
            </a:r>
            <a:r>
              <a:rPr lang="en-US" dirty="0" smtClean="0"/>
              <a:t> can be depicted as below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Pod </a:t>
            </a:r>
            <a:r>
              <a:rPr lang="en-US" dirty="0" smtClean="0">
                <a:sym typeface="Wingdings" panose="05000000000000000000" pitchFamily="2" charset="2"/>
              </a:rPr>
              <a:t> Pod is a group of ONE or more containers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end user"/>
          <p:cNvSpPr>
            <a:spLocks noChangeAspect="1" noChangeArrowheads="1"/>
          </p:cNvSpPr>
          <p:nvPr/>
        </p:nvSpPr>
        <p:spPr bwMode="auto">
          <a:xfrm>
            <a:off x="279143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68" y="3197697"/>
            <a:ext cx="1300164" cy="1300164"/>
          </a:xfrm>
          <a:prstGeom prst="rect">
            <a:avLst/>
          </a:prstGeom>
        </p:spPr>
      </p:pic>
      <p:sp>
        <p:nvSpPr>
          <p:cNvPr id="7" name="Cloud 6"/>
          <p:cNvSpPr/>
          <p:nvPr/>
        </p:nvSpPr>
        <p:spPr>
          <a:xfrm>
            <a:off x="2754788" y="2754204"/>
            <a:ext cx="1625298" cy="2100649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65125" y="3197697"/>
            <a:ext cx="2075934" cy="12136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oute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sz="1100" dirty="0" smtClean="0">
                <a:solidFill>
                  <a:schemeClr val="tx1"/>
                </a:solidFill>
              </a:rPr>
              <a:t>HA PROXY/LOAD BALANCER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91382" y="3299254"/>
            <a:ext cx="2248931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sz="1400" dirty="0" smtClean="0">
                <a:solidFill>
                  <a:schemeClr val="tx1"/>
                </a:solidFill>
              </a:rPr>
              <a:t>Internal proxy/load balancer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920681" y="5041555"/>
            <a:ext cx="1210962" cy="8526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Pod1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934832" y="5041555"/>
            <a:ext cx="1210962" cy="8526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2187530" y="3643890"/>
            <a:ext cx="542929" cy="32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577149" y="3649490"/>
            <a:ext cx="542929" cy="32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7535438" y="3643890"/>
            <a:ext cx="542929" cy="32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1" idx="2"/>
            <a:endCxn id="12" idx="0"/>
          </p:cNvCxnSpPr>
          <p:nvPr/>
        </p:nvCxnSpPr>
        <p:spPr>
          <a:xfrm flipH="1">
            <a:off x="8526162" y="4213654"/>
            <a:ext cx="889686" cy="82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3" idx="0"/>
          </p:cNvCxnSpPr>
          <p:nvPr/>
        </p:nvCxnSpPr>
        <p:spPr>
          <a:xfrm>
            <a:off x="9415848" y="4213654"/>
            <a:ext cx="1124465" cy="82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23" y="234778"/>
            <a:ext cx="11221996" cy="66232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Login into o-master and download </a:t>
            </a:r>
            <a:r>
              <a:rPr lang="en-US" dirty="0" err="1" smtClean="0"/>
              <a:t>git</a:t>
            </a:r>
            <a:r>
              <a:rPr lang="en-US" dirty="0" smtClean="0"/>
              <a:t> as below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#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git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clone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  <a:hlinkClick r:id="rId3"/>
              </a:rPr>
              <a:t>https://github.com/kiranpampana/kiran-app.git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Running </a:t>
            </a:r>
            <a:r>
              <a:rPr lang="en-US" dirty="0">
                <a:sym typeface="Wingdings" panose="05000000000000000000" pitchFamily="2" charset="2"/>
              </a:rPr>
              <a:t>above would download code to directory </a:t>
            </a:r>
            <a:r>
              <a:rPr lang="en-US" dirty="0" err="1">
                <a:sym typeface="Wingdings" panose="05000000000000000000" pitchFamily="2" charset="2"/>
              </a:rPr>
              <a:t>kiran</a:t>
            </a:r>
            <a:r>
              <a:rPr lang="en-US" dirty="0">
                <a:sym typeface="Wingdings" panose="05000000000000000000" pitchFamily="2" charset="2"/>
              </a:rPr>
              <a:t>-app, go to directory </a:t>
            </a:r>
            <a:r>
              <a:rPr lang="en-US" dirty="0" err="1" smtClean="0">
                <a:sym typeface="Wingdings" panose="05000000000000000000" pitchFamily="2" charset="2"/>
              </a:rPr>
              <a:t>kiran</a:t>
            </a:r>
            <a:r>
              <a:rPr lang="en-US" dirty="0" smtClean="0">
                <a:sym typeface="Wingdings" panose="05000000000000000000" pitchFamily="2" charset="2"/>
              </a:rPr>
              <a:t>-app/  </a:t>
            </a:r>
            <a:r>
              <a:rPr lang="en-US" dirty="0">
                <a:sym typeface="Wingdings" panose="05000000000000000000" pitchFamily="2" charset="2"/>
              </a:rPr>
              <a:t>and check ,</a:t>
            </a:r>
            <a:r>
              <a:rPr lang="en-US" dirty="0" smtClean="0">
                <a:sym typeface="Wingdings" panose="05000000000000000000" pitchFamily="2" charset="2"/>
              </a:rPr>
              <a:t> you should various yaml files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We shall deploy the app now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Check kiran-app.yaml file and try to understand its contents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Lets deploy application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#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create -f kiran-app.yaml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Check using below commands, pod with </a:t>
            </a:r>
            <a:r>
              <a:rPr lang="en-US" dirty="0" err="1" smtClean="0">
                <a:sym typeface="Wingdings" panose="05000000000000000000" pitchFamily="2" charset="2"/>
              </a:rPr>
              <a:t>kiran</a:t>
            </a:r>
            <a:r>
              <a:rPr lang="en-US" dirty="0" smtClean="0">
                <a:sym typeface="Wingdings" panose="05000000000000000000" pitchFamily="2" charset="2"/>
              </a:rPr>
              <a:t>-app should have been created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#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get pods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We shall create the service now for the app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Check </a:t>
            </a:r>
            <a:r>
              <a:rPr lang="en-US" dirty="0" err="1" smtClean="0">
                <a:sym typeface="Wingdings" panose="05000000000000000000" pitchFamily="2" charset="2"/>
              </a:rPr>
              <a:t>kiran-svc.yaml</a:t>
            </a:r>
            <a:r>
              <a:rPr lang="en-US" dirty="0" smtClean="0">
                <a:sym typeface="Wingdings" panose="05000000000000000000" pitchFamily="2" charset="2"/>
              </a:rPr>
              <a:t> file and try to understand its contents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Let create the services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#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create -f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kiran-svc.yaml</a:t>
            </a:r>
            <a:endParaRPr lang="en-US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Check using below commands , new service with name </a:t>
            </a:r>
            <a:r>
              <a:rPr lang="en-US" dirty="0" err="1" smtClean="0">
                <a:sym typeface="Wingdings" panose="05000000000000000000" pitchFamily="2" charset="2"/>
              </a:rPr>
              <a:t>kiran</a:t>
            </a:r>
            <a:r>
              <a:rPr lang="en-US" dirty="0" smtClean="0">
                <a:sym typeface="Wingdings" panose="05000000000000000000" pitchFamily="2" charset="2"/>
              </a:rPr>
              <a:t>-app should have been created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#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get svc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8854"/>
            <a:ext cx="10974859" cy="607810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We shall create </a:t>
            </a:r>
            <a:r>
              <a:rPr lang="en-US" dirty="0" smtClean="0">
                <a:sym typeface="Wingdings" panose="05000000000000000000" pitchFamily="2" charset="2"/>
              </a:rPr>
              <a:t>a route for the </a:t>
            </a:r>
            <a:r>
              <a:rPr lang="en-US" dirty="0" err="1" smtClean="0">
                <a:sym typeface="Wingdings" panose="05000000000000000000" pitchFamily="2" charset="2"/>
              </a:rPr>
              <a:t>kiran</a:t>
            </a:r>
            <a:r>
              <a:rPr lang="en-US" dirty="0" smtClean="0">
                <a:sym typeface="Wingdings" panose="05000000000000000000" pitchFamily="2" charset="2"/>
              </a:rPr>
              <a:t>-app service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#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expose svc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kiran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-app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Check the new route created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#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get route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Use the route obtained above to access the app , for my case its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  <a:hlinkClick r:id="rId2"/>
              </a:rPr>
              <a:t>http://kiran-app-my-test.apps.kiran-pampana.tk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Try </a:t>
            </a:r>
            <a:r>
              <a:rPr lang="en-US" dirty="0">
                <a:sym typeface="Wingdings" panose="05000000000000000000" pitchFamily="2" charset="2"/>
              </a:rPr>
              <a:t>to access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http://</a:t>
            </a:r>
            <a:r>
              <a:rPr lang="en-US" dirty="0" smtClean="0">
                <a:sym typeface="Wingdings" panose="05000000000000000000" pitchFamily="2" charset="2"/>
                <a:hlinkClick r:id="rId3"/>
              </a:rPr>
              <a:t>kiran-app-my-test.apps.kiran-pampana.tk/tel_dir</a:t>
            </a:r>
            <a:r>
              <a:rPr lang="en-US" dirty="0" smtClean="0">
                <a:sym typeface="Wingdings" panose="05000000000000000000" pitchFamily="2" charset="2"/>
              </a:rPr>
              <a:t> ,it should through error because </a:t>
            </a:r>
            <a:r>
              <a:rPr lang="en-US" dirty="0" err="1" smtClean="0">
                <a:sym typeface="Wingdings" panose="05000000000000000000" pitchFamily="2" charset="2"/>
              </a:rPr>
              <a:t>db</a:t>
            </a:r>
            <a:r>
              <a:rPr lang="en-US" dirty="0" smtClean="0">
                <a:sym typeface="Wingdings" panose="05000000000000000000" pitchFamily="2" charset="2"/>
              </a:rPr>
              <a:t> is not yet created 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764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 displayed by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page is a Welcome page with information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Second page is displaying details accessed from a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4" y="2797231"/>
            <a:ext cx="5648325" cy="2408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112" y="2954314"/>
            <a:ext cx="4448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37719" y="4777916"/>
            <a:ext cx="4349578" cy="877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kiran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-app****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create –f kiran-app.yaml)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47784" y="3655305"/>
            <a:ext cx="3880022" cy="5707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kiran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-app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create –f </a:t>
            </a:r>
            <a:r>
              <a:rPr lang="en-US" dirty="0" err="1" smtClean="0">
                <a:solidFill>
                  <a:schemeClr val="tx1"/>
                </a:solidFill>
              </a:rPr>
              <a:t>kiran-svc.yaml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19881" y="2417865"/>
            <a:ext cx="5535828" cy="7290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kiran-app-my-test.apps.kiran-pampana.tk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expose svc </a:t>
            </a:r>
            <a:r>
              <a:rPr lang="en-US" dirty="0" err="1" smtClean="0">
                <a:solidFill>
                  <a:schemeClr val="tx1"/>
                </a:solidFill>
              </a:rPr>
              <a:t>kiran</a:t>
            </a:r>
            <a:r>
              <a:rPr lang="en-US" dirty="0" smtClean="0">
                <a:solidFill>
                  <a:schemeClr val="tx1"/>
                </a:solidFill>
              </a:rPr>
              <a:t>-app)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195119" y="3321938"/>
            <a:ext cx="185351" cy="281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219833" y="4323100"/>
            <a:ext cx="185351" cy="281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140" y="114170"/>
            <a:ext cx="1345385" cy="1345385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4102443" y="1768519"/>
            <a:ext cx="185351" cy="281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flipV="1">
            <a:off x="6660292" y="5121035"/>
            <a:ext cx="1025611" cy="180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8167817" y="4633695"/>
            <a:ext cx="963827" cy="10915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13" name="Multiply 12"/>
          <p:cNvSpPr/>
          <p:nvPr/>
        </p:nvSpPr>
        <p:spPr>
          <a:xfrm>
            <a:off x="6895069" y="4777916"/>
            <a:ext cx="556055" cy="90906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422"/>
            <a:ext cx="10628870" cy="59545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We shall deploy the </a:t>
            </a:r>
            <a:r>
              <a:rPr lang="en-US" dirty="0" err="1" smtClean="0">
                <a:sym typeface="Wingdings" panose="05000000000000000000" pitchFamily="2" charset="2"/>
              </a:rPr>
              <a:t>db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now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Check </a:t>
            </a:r>
            <a:r>
              <a:rPr lang="en-US" dirty="0" err="1" smtClean="0">
                <a:sym typeface="Wingdings" panose="05000000000000000000" pitchFamily="2" charset="2"/>
              </a:rPr>
              <a:t>mysql-db.yaml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file and try to understand its contents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Lets deploy application as below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#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create -f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mysql-db.yaml</a:t>
            </a:r>
            <a:endParaRPr lang="en-US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Check using below commands, pod </a:t>
            </a:r>
            <a:r>
              <a:rPr lang="en-US" dirty="0" smtClean="0">
                <a:sym typeface="Wingdings" panose="05000000000000000000" pitchFamily="2" charset="2"/>
              </a:rPr>
              <a:t>with </a:t>
            </a:r>
            <a:r>
              <a:rPr lang="en-US" dirty="0" err="1" smtClean="0">
                <a:sym typeface="Wingdings" panose="05000000000000000000" pitchFamily="2" charset="2"/>
              </a:rPr>
              <a:t>mysql</a:t>
            </a:r>
            <a:r>
              <a:rPr lang="en-US" dirty="0" smtClean="0">
                <a:sym typeface="Wingdings" panose="05000000000000000000" pitchFamily="2" charset="2"/>
              </a:rPr>
              <a:t>-** </a:t>
            </a:r>
            <a:r>
              <a:rPr lang="en-US" dirty="0">
                <a:sym typeface="Wingdings" panose="05000000000000000000" pitchFamily="2" charset="2"/>
              </a:rPr>
              <a:t>should have been created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#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get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pods</a:t>
            </a:r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We shall create the service now for the app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Check </a:t>
            </a:r>
            <a:r>
              <a:rPr lang="en-US" dirty="0" err="1" smtClean="0">
                <a:sym typeface="Wingdings" panose="05000000000000000000" pitchFamily="2" charset="2"/>
              </a:rPr>
              <a:t>mysql-svc.yaml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file and try to understand its contents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Let create the services as below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#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create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-f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mysql-svc.yaml</a:t>
            </a:r>
            <a:endParaRPr lang="en-US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Check using below commands , new service with name </a:t>
            </a:r>
            <a:r>
              <a:rPr lang="en-US" dirty="0" err="1" smtClean="0">
                <a:sym typeface="Wingdings" panose="05000000000000000000" pitchFamily="2" charset="2"/>
              </a:rPr>
              <a:t>mysql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should have been created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#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get svc</a:t>
            </a:r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1536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0"/>
            <a:ext cx="11061358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Connect to the </a:t>
            </a:r>
            <a:r>
              <a:rPr lang="en-US" dirty="0" err="1" smtClean="0"/>
              <a:t>mysql</a:t>
            </a:r>
            <a:r>
              <a:rPr lang="en-US" dirty="0" smtClean="0"/>
              <a:t> pod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# </a:t>
            </a:r>
            <a:r>
              <a:rPr lang="en-US" dirty="0" err="1" smtClean="0">
                <a:solidFill>
                  <a:srgbClr val="00B0F0"/>
                </a:solidFill>
              </a:rPr>
              <a:t>oc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rsh</a:t>
            </a:r>
            <a:r>
              <a:rPr lang="en-US" dirty="0" smtClean="0">
                <a:solidFill>
                  <a:srgbClr val="00B0F0"/>
                </a:solidFill>
              </a:rPr>
              <a:t>  </a:t>
            </a:r>
            <a:r>
              <a:rPr lang="en-US" dirty="0" err="1" smtClean="0">
                <a:solidFill>
                  <a:srgbClr val="00B0F0"/>
                </a:solidFill>
              </a:rPr>
              <a:t>mysql</a:t>
            </a:r>
            <a:r>
              <a:rPr lang="en-US" dirty="0" smtClean="0">
                <a:solidFill>
                  <a:srgbClr val="00B0F0"/>
                </a:solidFill>
              </a:rPr>
              <a:t>-***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Connect </a:t>
            </a:r>
            <a:r>
              <a:rPr lang="en-US" dirty="0"/>
              <a:t>to database and upload data as below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mysql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-u root –p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CREATE DATABASE </a:t>
            </a:r>
            <a:r>
              <a:rPr lang="en-US" dirty="0" err="1">
                <a:solidFill>
                  <a:srgbClr val="00B0F0"/>
                </a:solidFill>
              </a:rPr>
              <a:t>tel_dir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use </a:t>
            </a:r>
            <a:r>
              <a:rPr lang="en-US" dirty="0" err="1">
                <a:solidFill>
                  <a:srgbClr val="00B0F0"/>
                </a:solidFill>
              </a:rPr>
              <a:t>tel_dir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CREATE TABLE details( id INT NOT NULL AUTO_INCREMENT,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name VARCHAR(100)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country VARCHAR(40)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phone INT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PRIMARY KEY(id));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use </a:t>
            </a:r>
            <a:r>
              <a:rPr lang="en-US" dirty="0" err="1">
                <a:solidFill>
                  <a:srgbClr val="00B0F0"/>
                </a:solidFill>
              </a:rPr>
              <a:t>tel_dir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INSERT INTO details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id,name,country,phone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(1,"kiran","india",12345);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INSERT INTO details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name,country,phone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("bart","belgium",34567);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2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37719" y="4777916"/>
            <a:ext cx="4349578" cy="877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kiran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-app****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create –f kiran-app.yaml)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47784" y="3655305"/>
            <a:ext cx="3880022" cy="5707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kiran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-app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create –f </a:t>
            </a:r>
            <a:r>
              <a:rPr lang="en-US" dirty="0" err="1" smtClean="0">
                <a:solidFill>
                  <a:schemeClr val="tx1"/>
                </a:solidFill>
              </a:rPr>
              <a:t>kiran-svc.yaml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19881" y="2417865"/>
            <a:ext cx="5535828" cy="7290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kiran-app-my-test.apps.kiran-pampana.tk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expose svc </a:t>
            </a:r>
            <a:r>
              <a:rPr lang="en-US" dirty="0" err="1" smtClean="0">
                <a:solidFill>
                  <a:schemeClr val="tx1"/>
                </a:solidFill>
              </a:rPr>
              <a:t>kiran</a:t>
            </a:r>
            <a:r>
              <a:rPr lang="en-US" dirty="0" smtClean="0">
                <a:solidFill>
                  <a:schemeClr val="tx1"/>
                </a:solidFill>
              </a:rPr>
              <a:t>-app)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195119" y="3321938"/>
            <a:ext cx="185351" cy="281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219833" y="4323100"/>
            <a:ext cx="185351" cy="281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140" y="743420"/>
            <a:ext cx="1345385" cy="1345385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4083908" y="2082847"/>
            <a:ext cx="185351" cy="281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flipV="1">
            <a:off x="6660292" y="5121035"/>
            <a:ext cx="1025611" cy="180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1" y="0"/>
            <a:ext cx="8859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Try to access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http://kiran-app-my-test.apps.kiran-pampana.tk/tel_dir</a:t>
            </a:r>
            <a:r>
              <a:rPr lang="en-US" dirty="0">
                <a:sym typeface="Wingdings" panose="05000000000000000000" pitchFamily="2" charset="2"/>
              </a:rPr>
              <a:t> ,it should work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747687" y="4925688"/>
            <a:ext cx="3880022" cy="5707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mysql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create –f </a:t>
            </a:r>
            <a:r>
              <a:rPr lang="en-US" dirty="0" err="1" smtClean="0">
                <a:solidFill>
                  <a:schemeClr val="tx1"/>
                </a:solidFill>
              </a:rPr>
              <a:t>mysql-svc.yaml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393460" y="3256645"/>
            <a:ext cx="4349578" cy="877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mysql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-****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create –f </a:t>
            </a:r>
            <a:r>
              <a:rPr lang="en-US" dirty="0" err="1" smtClean="0">
                <a:solidFill>
                  <a:schemeClr val="tx1"/>
                </a:solidFill>
              </a:rPr>
              <a:t>mysql-db.yaml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 flipV="1">
            <a:off x="9395255" y="4228537"/>
            <a:ext cx="345988" cy="471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3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9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8341" y="859810"/>
            <a:ext cx="8164775" cy="5172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204113" y="4121625"/>
            <a:ext cx="7779223" cy="62779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KERNEL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04113" y="1419368"/>
            <a:ext cx="7779223" cy="240883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>
              <a:solidFill>
                <a:schemeClr val="accent4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</a:t>
            </a:r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25087" y="2060812"/>
            <a:ext cx="1610435" cy="118735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019497" y="2040340"/>
            <a:ext cx="1610435" cy="118735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922292" y="2060812"/>
            <a:ext cx="1610435" cy="118735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APP2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320119" y="4926842"/>
            <a:ext cx="7663217" cy="5322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(CPU/RAM/DISK)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98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492" y="1825625"/>
            <a:ext cx="11094308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Security ,as one app can access other app files</a:t>
            </a:r>
          </a:p>
          <a:p>
            <a:pPr marL="514350" indent="-514350">
              <a:buAutoNum type="arabicParenR" startAt="2"/>
            </a:pPr>
            <a:r>
              <a:rPr lang="en-US" dirty="0" smtClean="0"/>
              <a:t>If a reboot is needed for one app ,it impacts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other apps </a:t>
            </a:r>
          </a:p>
          <a:p>
            <a:pPr marL="0" indent="0">
              <a:buNone/>
            </a:pPr>
            <a:r>
              <a:rPr lang="en-US" dirty="0" smtClean="0"/>
              <a:t>3) If same port is needed by </a:t>
            </a:r>
            <a:r>
              <a:rPr lang="en-US" dirty="0" err="1" smtClean="0"/>
              <a:t>by</a:t>
            </a:r>
            <a:r>
              <a:rPr lang="en-US" dirty="0" smtClean="0"/>
              <a:t> both apps</a:t>
            </a:r>
          </a:p>
          <a:p>
            <a:pPr marL="0" indent="0">
              <a:buNone/>
            </a:pPr>
            <a:r>
              <a:rPr lang="en-US" dirty="0" smtClean="0"/>
              <a:t>….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1477" y="1242870"/>
            <a:ext cx="3374411" cy="5063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851151" y="4504685"/>
            <a:ext cx="3215066" cy="6145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KERNEL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851151" y="1802428"/>
            <a:ext cx="3215066" cy="235798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>
              <a:solidFill>
                <a:schemeClr val="accent4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</a:t>
            </a:r>
          </a:p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923049" y="2400273"/>
            <a:ext cx="873456" cy="116229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0075100" y="2423400"/>
            <a:ext cx="665575" cy="116229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940895" y="2423400"/>
            <a:ext cx="923301" cy="116229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APP2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875122" y="5309902"/>
            <a:ext cx="3167123" cy="5210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(CPU/RAM/DISK)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1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01302" y="1009934"/>
            <a:ext cx="3382133" cy="48040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7074" y="4012443"/>
            <a:ext cx="3215066" cy="6145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KERNEL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07074" y="1310186"/>
            <a:ext cx="3191094" cy="251158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>
              <a:solidFill>
                <a:schemeClr val="accent4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</a:t>
            </a:r>
          </a:p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78972" y="1908031"/>
            <a:ext cx="873456" cy="116229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APP1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531023" y="1931158"/>
            <a:ext cx="665575" cy="116229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DB1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396818" y="1931158"/>
            <a:ext cx="923301" cy="116229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APP2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31045" y="4817660"/>
            <a:ext cx="3167123" cy="5210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(CPU/RAM/DISK)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94470" y="1009934"/>
            <a:ext cx="3497918" cy="48040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95089" y="996286"/>
            <a:ext cx="3294739" cy="48040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890260" y="4817660"/>
            <a:ext cx="3167123" cy="5210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(CPU/RAM/DISK)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758898" y="4793839"/>
            <a:ext cx="3167123" cy="5210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(CPU/RAM/DISK)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866288" y="4035129"/>
            <a:ext cx="3215066" cy="6145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HYPERVISOR 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758898" y="4012443"/>
            <a:ext cx="3215066" cy="6145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KERNEL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928279" y="1270357"/>
            <a:ext cx="1526655" cy="2742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VIRTUAL MACHINE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041131" y="2984357"/>
            <a:ext cx="1347203" cy="5341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VIRTUAL H/W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044744" y="2559851"/>
            <a:ext cx="1347203" cy="41156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KERNEL SPACE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077271" y="1374130"/>
            <a:ext cx="1293630" cy="114840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SPACE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326743" y="1515766"/>
            <a:ext cx="844706" cy="71888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APP1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5528195" y="1270358"/>
            <a:ext cx="1518247" cy="2742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VIRTUAL MACHINE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584350" y="2971418"/>
            <a:ext cx="1347203" cy="5341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VIRTUAL H/W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627703" y="2559851"/>
            <a:ext cx="1347203" cy="41156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KERNEL SPACE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672040" y="1363903"/>
            <a:ext cx="1293630" cy="114840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SPACE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5838111" y="1464617"/>
            <a:ext cx="844706" cy="71888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APP2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7815804" y="1181089"/>
            <a:ext cx="1526655" cy="2742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432340" y="1181088"/>
            <a:ext cx="1526655" cy="2742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908968" y="1861560"/>
            <a:ext cx="1293630" cy="114840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SPACE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9548852" y="1875207"/>
            <a:ext cx="1293630" cy="114840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SPACE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120341" y="2022095"/>
            <a:ext cx="844706" cy="71888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APP1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9739257" y="1989920"/>
            <a:ext cx="844706" cy="71888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APP2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09684" y="163773"/>
            <a:ext cx="2006220" cy="557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TRADITIONAL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51824" y="164571"/>
            <a:ext cx="2006220" cy="557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VIRTUALIZATION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199487" y="163773"/>
            <a:ext cx="2145515" cy="557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CONTAINERIZATION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9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054977" y="345870"/>
            <a:ext cx="7839650" cy="6314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161844" y="5977719"/>
            <a:ext cx="7596305" cy="3002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(CPU/RAM/DISK)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161844" y="5540990"/>
            <a:ext cx="7596305" cy="3353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HYPERVISOR 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429302" y="345870"/>
            <a:ext cx="3500426" cy="49618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VIRTAUL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131506" y="357787"/>
            <a:ext cx="3500426" cy="49618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VIRTAUL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574382" y="4294055"/>
            <a:ext cx="3167123" cy="5210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VIRTUAL HARDWARE (CPU/RAM/DISK)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574382" y="3512659"/>
            <a:ext cx="3215066" cy="6145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KERNEL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631288" y="681305"/>
            <a:ext cx="1526655" cy="2742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247824" y="681304"/>
            <a:ext cx="1526655" cy="2742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724452" y="1361776"/>
            <a:ext cx="1293630" cy="114840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SPACE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364336" y="1375423"/>
            <a:ext cx="1293630" cy="114840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SPACE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935825" y="1522311"/>
            <a:ext cx="844706" cy="71888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554741" y="1490136"/>
            <a:ext cx="844706" cy="71888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APP2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275879" y="4275341"/>
            <a:ext cx="3167123" cy="5210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VIRTUAL HARDWARE (CPU/RAM/DISK)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275879" y="3493945"/>
            <a:ext cx="3215066" cy="6145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KERNEL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332785" y="662591"/>
            <a:ext cx="1526655" cy="2742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949321" y="662590"/>
            <a:ext cx="1526655" cy="2742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425949" y="1343062"/>
            <a:ext cx="1293630" cy="114840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SPACE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065833" y="1356709"/>
            <a:ext cx="1293630" cy="114840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SPACE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637322" y="1503597"/>
            <a:ext cx="844706" cy="71888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APP3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8256238" y="1471422"/>
            <a:ext cx="844706" cy="71888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APP4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58178" y="-16001"/>
            <a:ext cx="5691116" cy="3230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CONTAINERS WITH IN VIRTUAL MACHINES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21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42" y="694871"/>
            <a:ext cx="10484501" cy="569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2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1504" y="846161"/>
            <a:ext cx="6386836" cy="4517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131352" y="4805801"/>
            <a:ext cx="5615353" cy="40013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(CPU/RAM/DISK)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07123" y="3957473"/>
            <a:ext cx="5639582" cy="6323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KERNEL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87150" y="1002828"/>
            <a:ext cx="1543019" cy="272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203686" y="1002827"/>
            <a:ext cx="1543019" cy="272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80314" y="1674244"/>
            <a:ext cx="1307496" cy="11418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SPACE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320198" y="1687891"/>
            <a:ext cx="1307496" cy="11418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SPACE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891687" y="1832338"/>
            <a:ext cx="853760" cy="71479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510603" y="1800163"/>
            <a:ext cx="853760" cy="71479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APP2</a:t>
            </a:r>
            <a:endParaRPr lang="en-US" dirty="0"/>
          </a:p>
        </p:txBody>
      </p:sp>
      <p:cxnSp>
        <p:nvCxnSpPr>
          <p:cNvPr id="23" name="Curved Connector 22"/>
          <p:cNvCxnSpPr/>
          <p:nvPr/>
        </p:nvCxnSpPr>
        <p:spPr>
          <a:xfrm flipV="1">
            <a:off x="6358659" y="982639"/>
            <a:ext cx="42141" cy="2018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947916" y="1488446"/>
            <a:ext cx="1468680" cy="20530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Left-Right Arrow 35"/>
          <p:cNvSpPr/>
          <p:nvPr/>
        </p:nvSpPr>
        <p:spPr>
          <a:xfrm flipV="1">
            <a:off x="4416596" y="2422967"/>
            <a:ext cx="1121359" cy="379535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is consisting of 3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Part 1: Deploy application on a Machine</a:t>
            </a:r>
          </a:p>
          <a:p>
            <a:pPr marL="0" indent="0">
              <a:buNone/>
            </a:pPr>
            <a:r>
              <a:rPr lang="en-US" dirty="0" smtClean="0"/>
              <a:t>Part 2 :</a:t>
            </a:r>
            <a:r>
              <a:rPr lang="en-US" dirty="0"/>
              <a:t>D</a:t>
            </a:r>
            <a:r>
              <a:rPr lang="en-US" dirty="0" smtClean="0"/>
              <a:t>eploy application with in Containers</a:t>
            </a:r>
          </a:p>
          <a:p>
            <a:pPr marL="0" indent="0">
              <a:buNone/>
            </a:pPr>
            <a:r>
              <a:rPr lang="en-US" dirty="0" smtClean="0"/>
              <a:t>Part 3: Deploy application with in </a:t>
            </a:r>
            <a:r>
              <a:rPr lang="en-US" dirty="0" err="1" smtClean="0"/>
              <a:t>Openshift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1415</Words>
  <Application>Microsoft Office PowerPoint</Application>
  <PresentationFormat>Widescreen</PresentationFormat>
  <Paragraphs>626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Demo on building and deploying an application in Openshift which is redhat PAAS offering</vt:lpstr>
      <vt:lpstr>Pages displayed by the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is consisting of 3 parts</vt:lpstr>
      <vt:lpstr>Part 1: Deploy application on a Machine</vt:lpstr>
      <vt:lpstr>PowerPoint Presentation</vt:lpstr>
      <vt:lpstr>PowerPoint Presentation</vt:lpstr>
      <vt:lpstr>Part 2 :Deploy application with in Containers</vt:lpstr>
      <vt:lpstr>PowerPoint Presentation</vt:lpstr>
      <vt:lpstr>PowerPoint Presentation</vt:lpstr>
      <vt:lpstr>Part 3 : Deploy application in openshift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Kumar Pampana</dc:creator>
  <cp:lastModifiedBy>Kiran Kumar Pampana</cp:lastModifiedBy>
  <cp:revision>44</cp:revision>
  <dcterms:created xsi:type="dcterms:W3CDTF">2017-07-09T14:27:42Z</dcterms:created>
  <dcterms:modified xsi:type="dcterms:W3CDTF">2017-07-10T22:07:15Z</dcterms:modified>
</cp:coreProperties>
</file>