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1"/>
    <p:sldMasterId id="2147483806" r:id="rId2"/>
  </p:sldMasterIdLst>
  <p:sldIdLst>
    <p:sldId id="256" r:id="rId3"/>
    <p:sldId id="259" r:id="rId4"/>
    <p:sldId id="257"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6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1"/>
  </p:normalViewPr>
  <p:slideViewPr>
    <p:cSldViewPr snapToGrid="0" snapToObjects="1">
      <p:cViewPr varScale="1">
        <p:scale>
          <a:sx n="90" d="100"/>
          <a:sy n="90"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3/26/20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1559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3/26/20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414733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3/26/20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46007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3/26/20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585669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nl-NL"/>
              <a:t>Klik om stijl te bewerken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3/26/20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57461490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3/26/20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13174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nl-NL"/>
              <a:t>Klik om stijl te bewerken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7" name="Date Placeholder 6"/>
          <p:cNvSpPr>
            <a:spLocks noGrp="1"/>
          </p:cNvSpPr>
          <p:nvPr>
            <p:ph type="dt" sz="half" idx="10"/>
          </p:nvPr>
        </p:nvSpPr>
        <p:spPr/>
        <p:txBody>
          <a:bodyPr/>
          <a:lstStyle/>
          <a:p>
            <a:fld id="{3C04E684-10F4-4CC3-A0B9-F03AA7BE37CF}" type="datetimeFigureOut">
              <a:rPr lang="en-US" smtClean="0"/>
              <a:t>3/26/20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24403092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8" name="Date Placeholder 7"/>
          <p:cNvSpPr>
            <a:spLocks noGrp="1"/>
          </p:cNvSpPr>
          <p:nvPr>
            <p:ph type="dt" sz="half" idx="10"/>
          </p:nvPr>
        </p:nvSpPr>
        <p:spPr/>
        <p:txBody>
          <a:bodyPr/>
          <a:lstStyle/>
          <a:p>
            <a:fld id="{3C04E684-10F4-4CC3-A0B9-F03AA7BE37CF}" type="datetimeFigureOut">
              <a:rPr lang="en-US" smtClean="0"/>
              <a:t>3/26/20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316116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583436" y="3143250"/>
            <a:ext cx="4270248" cy="2596776"/>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7" name="Date Placeholder 6"/>
          <p:cNvSpPr>
            <a:spLocks noGrp="1"/>
          </p:cNvSpPr>
          <p:nvPr>
            <p:ph type="dt" sz="half" idx="10"/>
          </p:nvPr>
        </p:nvSpPr>
        <p:spPr/>
        <p:txBody>
          <a:bodyPr/>
          <a:lstStyle/>
          <a:p>
            <a:fld id="{3C04E684-10F4-4CC3-A0B9-F03AA7BE37CF}" type="datetimeFigureOut">
              <a:rPr lang="en-US" smtClean="0"/>
              <a:t>3/26/20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‹nr.›</a:t>
            </a:fld>
            <a:endParaRPr lang="en-US"/>
          </a:p>
        </p:txBody>
      </p:sp>
      <p:sp>
        <p:nvSpPr>
          <p:cNvPr id="10" name="Title 9"/>
          <p:cNvSpPr>
            <a:spLocks noGrp="1"/>
          </p:cNvSpPr>
          <p:nvPr>
            <p:ph type="title"/>
          </p:nvPr>
        </p:nvSpPr>
        <p:spPr/>
        <p:txBody>
          <a:bodyPr/>
          <a:lstStyle/>
          <a:p>
            <a:r>
              <a:rPr lang="nl-NL"/>
              <a:t>Klik om stijl te bewerken</a:t>
            </a:r>
            <a:endParaRPr lang="en-US" dirty="0"/>
          </a:p>
        </p:txBody>
      </p:sp>
    </p:spTree>
    <p:extLst>
      <p:ext uri="{BB962C8B-B14F-4D97-AF65-F5344CB8AC3E}">
        <p14:creationId xmlns:p14="http://schemas.microsoft.com/office/powerpoint/2010/main" val="3592813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3/26/20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44375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3/26/20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8705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3/26/20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7864733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nl-NL"/>
              <a:t>Klik om stijl te bewerken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9" name="Date Placeholder 8"/>
          <p:cNvSpPr>
            <a:spLocks noGrp="1"/>
          </p:cNvSpPr>
          <p:nvPr>
            <p:ph type="dt" sz="half" idx="10"/>
          </p:nvPr>
        </p:nvSpPr>
        <p:spPr/>
        <p:txBody>
          <a:bodyPr/>
          <a:lstStyle/>
          <a:p>
            <a:fld id="{3C04E684-10F4-4CC3-A0B9-F03AA7BE37CF}" type="datetimeFigureOut">
              <a:rPr lang="en-US" smtClean="0"/>
              <a:t>3/26/20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422125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nl-NL"/>
              <a:t>Klik om stijl te bewerken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C04E684-10F4-4CC3-A0B9-F03AA7BE37CF}" type="datetimeFigureOut">
              <a:rPr lang="en-US" smtClean="0"/>
              <a:t>3/26/20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477098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3/26/20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480726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3/26/20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998263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3/26/20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57520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3/26/20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83119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3/26/20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00469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3/26/20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1019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3/26/20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06182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3/26/20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62112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3/26/20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82802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3/26/20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‹nr.›</a:t>
            </a:fld>
            <a:endParaRPr lang="en-US"/>
          </a:p>
        </p:txBody>
      </p:sp>
    </p:spTree>
    <p:extLst>
      <p:ext uri="{BB962C8B-B14F-4D97-AF65-F5344CB8AC3E}">
        <p14:creationId xmlns:p14="http://schemas.microsoft.com/office/powerpoint/2010/main" val="3452685231"/>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69" r:id="rId5"/>
    <p:sldLayoutId id="2147483770" r:id="rId6"/>
    <p:sldLayoutId id="2147483776" r:id="rId7"/>
    <p:sldLayoutId id="2147483771" r:id="rId8"/>
    <p:sldLayoutId id="2147483772" r:id="rId9"/>
    <p:sldLayoutId id="2147483773" r:id="rId10"/>
    <p:sldLayoutId id="2147483774" r:id="rId11"/>
    <p:sldLayoutId id="2147483775"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04E684-10F4-4CC3-A0B9-F03AA7BE37CF}" type="datetimeFigureOut">
              <a:rPr lang="en-US" smtClean="0"/>
              <a:t>3/26/20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1845F5A-061D-4825-9AE9-D7794091C6CF}" type="slidenum">
              <a:rPr lang="en-US" smtClean="0"/>
              <a:t>‹nr.›</a:t>
            </a:fld>
            <a:endParaRPr lang="en-US"/>
          </a:p>
        </p:txBody>
      </p:sp>
    </p:spTree>
    <p:extLst>
      <p:ext uri="{BB962C8B-B14F-4D97-AF65-F5344CB8AC3E}">
        <p14:creationId xmlns:p14="http://schemas.microsoft.com/office/powerpoint/2010/main" val="2978838588"/>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69F201-E279-4204-8EA8-55731A364642}"/>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pic>
        <p:nvPicPr>
          <p:cNvPr id="6" name="Afbeelding 5" descr="Afbeelding met tekening&#10;&#10;Automatisch gegenereerde beschrijving">
            <a:extLst>
              <a:ext uri="{FF2B5EF4-FFF2-40B4-BE49-F238E27FC236}">
                <a16:creationId xmlns:a16="http://schemas.microsoft.com/office/drawing/2014/main" id="{A12FE557-2D20-FF46-A5BB-53AA03EED681}"/>
              </a:ext>
            </a:extLst>
          </p:cNvPr>
          <p:cNvPicPr>
            <a:picLocks noChangeAspect="1"/>
          </p:cNvPicPr>
          <p:nvPr/>
        </p:nvPicPr>
        <p:blipFill rotWithShape="1">
          <a:blip r:embed="rId3"/>
          <a:srcRect t="31564" r="3" b="28965"/>
          <a:stretch/>
        </p:blipFill>
        <p:spPr>
          <a:xfrm>
            <a:off x="3904310" y="483187"/>
            <a:ext cx="7450687" cy="3406460"/>
          </a:xfrm>
          <a:custGeom>
            <a:avLst/>
            <a:gdLst/>
            <a:ahLst/>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p:spPr>
      </p:pic>
      <p:sp>
        <p:nvSpPr>
          <p:cNvPr id="2" name="Titel 1">
            <a:extLst>
              <a:ext uri="{FF2B5EF4-FFF2-40B4-BE49-F238E27FC236}">
                <a16:creationId xmlns:a16="http://schemas.microsoft.com/office/drawing/2014/main" id="{75C927E5-CFDD-AA4F-ABF9-2BFE230DB715}"/>
              </a:ext>
            </a:extLst>
          </p:cNvPr>
          <p:cNvSpPr>
            <a:spLocks noGrp="1"/>
          </p:cNvSpPr>
          <p:nvPr>
            <p:ph type="ctrTitle"/>
          </p:nvPr>
        </p:nvSpPr>
        <p:spPr>
          <a:xfrm>
            <a:off x="837003" y="4200524"/>
            <a:ext cx="6810943" cy="1090175"/>
          </a:xfrm>
          <a:noFill/>
          <a:ln>
            <a:noFill/>
          </a:ln>
        </p:spPr>
        <p:txBody>
          <a:bodyPr>
            <a:normAutofit/>
          </a:bodyPr>
          <a:lstStyle/>
          <a:p>
            <a:r>
              <a:rPr lang="nl-NL" sz="2800" dirty="0">
                <a:solidFill>
                  <a:schemeClr val="tx1"/>
                </a:solidFill>
              </a:rPr>
              <a:t>Minor Smart Industry</a:t>
            </a:r>
          </a:p>
        </p:txBody>
      </p:sp>
      <p:sp>
        <p:nvSpPr>
          <p:cNvPr id="3" name="Ondertitel 2">
            <a:extLst>
              <a:ext uri="{FF2B5EF4-FFF2-40B4-BE49-F238E27FC236}">
                <a16:creationId xmlns:a16="http://schemas.microsoft.com/office/drawing/2014/main" id="{CA8E8723-4EB6-7C41-ADDD-B6A96990A866}"/>
              </a:ext>
            </a:extLst>
          </p:cNvPr>
          <p:cNvSpPr>
            <a:spLocks noGrp="1"/>
          </p:cNvSpPr>
          <p:nvPr>
            <p:ph type="subTitle" idx="1"/>
          </p:nvPr>
        </p:nvSpPr>
        <p:spPr>
          <a:xfrm>
            <a:off x="837003" y="5213829"/>
            <a:ext cx="6810943" cy="775494"/>
          </a:xfrm>
        </p:spPr>
        <p:txBody>
          <a:bodyPr>
            <a:normAutofit/>
          </a:bodyPr>
          <a:lstStyle/>
          <a:p>
            <a:r>
              <a:rPr lang="nl-NL" sz="2800" dirty="0">
                <a:solidFill>
                  <a:schemeClr val="tx1"/>
                </a:solidFill>
              </a:rPr>
              <a:t>Bettine Willigenburg</a:t>
            </a:r>
          </a:p>
        </p:txBody>
      </p:sp>
    </p:spTree>
    <p:extLst>
      <p:ext uri="{BB962C8B-B14F-4D97-AF65-F5344CB8AC3E}">
        <p14:creationId xmlns:p14="http://schemas.microsoft.com/office/powerpoint/2010/main" val="5879570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A6BFD"/>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CCCED04-83EB-1743-8F31-7A4D8DF6E906}"/>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nl-NL" sz="3000" dirty="0">
                <a:solidFill>
                  <a:srgbClr val="FFFFFF"/>
                </a:solidFill>
              </a:rPr>
              <a:t>Wie ben ik?</a:t>
            </a:r>
          </a:p>
        </p:txBody>
      </p:sp>
      <p:sp>
        <p:nvSpPr>
          <p:cNvPr id="10" name="Rectangle 9">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jdelijke aanduiding voor inhoud 2">
            <a:extLst>
              <a:ext uri="{FF2B5EF4-FFF2-40B4-BE49-F238E27FC236}">
                <a16:creationId xmlns:a16="http://schemas.microsoft.com/office/drawing/2014/main" id="{23282C2D-3727-8E4C-AECA-20E57EC3534A}"/>
              </a:ext>
            </a:extLst>
          </p:cNvPr>
          <p:cNvSpPr>
            <a:spLocks noGrp="1"/>
          </p:cNvSpPr>
          <p:nvPr>
            <p:ph idx="1"/>
          </p:nvPr>
        </p:nvSpPr>
        <p:spPr>
          <a:xfrm>
            <a:off x="6259551" y="1444752"/>
            <a:ext cx="4652840" cy="3968496"/>
          </a:xfrm>
        </p:spPr>
        <p:txBody>
          <a:bodyPr anchor="ctr">
            <a:normAutofit/>
          </a:bodyPr>
          <a:lstStyle/>
          <a:p>
            <a:pPr>
              <a:buFont typeface="Wingdings" pitchFamily="2" charset="2"/>
              <a:buChar char="§"/>
            </a:pPr>
            <a:r>
              <a:rPr lang="nl-NL" sz="1900" dirty="0">
                <a:solidFill>
                  <a:srgbClr val="404040"/>
                </a:solidFill>
              </a:rPr>
              <a:t>Ik ben Bettine Willigenburg, 22 jaar oud en ik studeer Human Resource Management aan de Hogeschool van Arnhem en Nijmegen. </a:t>
            </a:r>
          </a:p>
          <a:p>
            <a:pPr>
              <a:buFont typeface="Wingdings" pitchFamily="2" charset="2"/>
              <a:buChar char="§"/>
            </a:pPr>
            <a:endParaRPr lang="nl-NL" sz="1900" dirty="0">
              <a:solidFill>
                <a:srgbClr val="404040"/>
              </a:solidFill>
            </a:endParaRPr>
          </a:p>
          <a:p>
            <a:pPr>
              <a:buFont typeface="Wingdings" pitchFamily="2" charset="2"/>
              <a:buChar char="§"/>
            </a:pPr>
            <a:r>
              <a:rPr lang="nl-NL" sz="1900" dirty="0">
                <a:solidFill>
                  <a:srgbClr val="404040"/>
                </a:solidFill>
              </a:rPr>
              <a:t>Ik zit nu in mijn laatste studiejaar en ben in februari 2020 begonnen aan de Minor Smart Industry. </a:t>
            </a:r>
          </a:p>
        </p:txBody>
      </p:sp>
    </p:spTree>
    <p:extLst>
      <p:ext uri="{BB962C8B-B14F-4D97-AF65-F5344CB8AC3E}">
        <p14:creationId xmlns:p14="http://schemas.microsoft.com/office/powerpoint/2010/main" val="9708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A6BFD"/>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07EDE6-5EDC-404A-AF46-580FB07E2003}"/>
              </a:ext>
            </a:extLst>
          </p:cNvPr>
          <p:cNvSpPr>
            <a:spLocks noGrp="1"/>
          </p:cNvSpPr>
          <p:nvPr>
            <p:ph type="title"/>
          </p:nvPr>
        </p:nvSpPr>
        <p:spPr>
          <a:xfrm>
            <a:off x="829781" y="2708804"/>
            <a:ext cx="3698803" cy="1440394"/>
          </a:xfrm>
          <a:noFill/>
          <a:ln>
            <a:solidFill>
              <a:schemeClr val="tx1"/>
            </a:solidFill>
          </a:ln>
        </p:spPr>
        <p:txBody>
          <a:bodyPr>
            <a:normAutofit fontScale="90000"/>
          </a:bodyPr>
          <a:lstStyle/>
          <a:p>
            <a:r>
              <a:rPr lang="nl-NL" sz="2400" dirty="0">
                <a:solidFill>
                  <a:schemeClr val="tx1"/>
                </a:solidFill>
              </a:rPr>
              <a:t>Waarom heb ik gekozen voor de minor smart Industry?</a:t>
            </a:r>
          </a:p>
        </p:txBody>
      </p:sp>
      <p:sp>
        <p:nvSpPr>
          <p:cNvPr id="12" name="Rectangle 14">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jdelijke aanduiding voor inhoud 2">
            <a:extLst>
              <a:ext uri="{FF2B5EF4-FFF2-40B4-BE49-F238E27FC236}">
                <a16:creationId xmlns:a16="http://schemas.microsoft.com/office/drawing/2014/main" id="{BFD1B523-4922-A143-81D4-CED572130B0C}"/>
              </a:ext>
            </a:extLst>
          </p:cNvPr>
          <p:cNvSpPr>
            <a:spLocks noGrp="1"/>
          </p:cNvSpPr>
          <p:nvPr>
            <p:ph idx="1"/>
          </p:nvPr>
        </p:nvSpPr>
        <p:spPr>
          <a:xfrm>
            <a:off x="6049182" y="802638"/>
            <a:ext cx="5408696" cy="5252722"/>
          </a:xfrm>
        </p:spPr>
        <p:txBody>
          <a:bodyPr anchor="ctr">
            <a:normAutofit/>
          </a:bodyPr>
          <a:lstStyle/>
          <a:p>
            <a:pPr>
              <a:buSzPct val="125000"/>
            </a:pPr>
            <a:r>
              <a:rPr lang="nl-NL" dirty="0">
                <a:solidFill>
                  <a:srgbClr val="404040"/>
                </a:solidFill>
              </a:rPr>
              <a:t>Ik heb gekozen voor de MSI omdat ik vroeger al geïnteresseerd was in hoe apparaten, machines en computers in elkaar zaten. Ik ben me ervan bewust dat dit een ingewikkeld vak is, maar zou hier wel graag een kijkje in willen nemen. </a:t>
            </a:r>
          </a:p>
          <a:p>
            <a:pPr>
              <a:buSzPct val="125000"/>
            </a:pPr>
            <a:endParaRPr lang="nl-NL" dirty="0">
              <a:solidFill>
                <a:srgbClr val="404040"/>
              </a:solidFill>
            </a:endParaRPr>
          </a:p>
          <a:p>
            <a:pPr>
              <a:buSzPct val="125000"/>
            </a:pPr>
            <a:r>
              <a:rPr lang="nl-NL" dirty="0">
                <a:solidFill>
                  <a:srgbClr val="404040"/>
                </a:solidFill>
              </a:rPr>
              <a:t>Daarnaast merkte ik tijdens mijn stage op dat ik het leuk vond om met nieuwe processen te werken en deze verder te ontwikkelen. De groeiende vraag naar nieuwe technologieën is hierbij onmisbaar. </a:t>
            </a:r>
          </a:p>
          <a:p>
            <a:pPr>
              <a:buSzPct val="125000"/>
            </a:pPr>
            <a:endParaRPr lang="nl-NL" dirty="0">
              <a:solidFill>
                <a:srgbClr val="404040"/>
              </a:solidFill>
            </a:endParaRPr>
          </a:p>
          <a:p>
            <a:pPr>
              <a:buSzPct val="125000"/>
            </a:pPr>
            <a:r>
              <a:rPr lang="nl-NL" dirty="0">
                <a:solidFill>
                  <a:srgbClr val="404040"/>
                </a:solidFill>
              </a:rPr>
              <a:t>Zo nu en dan is het goed om buiten je comfortzone te treden en een uitdaging aan te gaan. De MSI is dit zeker voor mij en hierdoor hoop ik ook veel te leren. </a:t>
            </a:r>
          </a:p>
          <a:p>
            <a:pPr>
              <a:buSzPct val="125000"/>
            </a:pPr>
            <a:endParaRPr lang="nl-NL" dirty="0">
              <a:solidFill>
                <a:srgbClr val="404040"/>
              </a:solidFill>
            </a:endParaRPr>
          </a:p>
          <a:p>
            <a:pPr marL="0" indent="0">
              <a:buNone/>
            </a:pPr>
            <a:endParaRPr lang="nl-NL" dirty="0">
              <a:solidFill>
                <a:schemeClr val="bg1"/>
              </a:solidFill>
            </a:endParaRPr>
          </a:p>
        </p:txBody>
      </p:sp>
    </p:spTree>
    <p:extLst>
      <p:ext uri="{BB962C8B-B14F-4D97-AF65-F5344CB8AC3E}">
        <p14:creationId xmlns:p14="http://schemas.microsoft.com/office/powerpoint/2010/main" val="2601777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A6BF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F018F9C-731B-6944-838F-3FE9B21597F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fontScale="90000"/>
          </a:bodyPr>
          <a:lstStyle/>
          <a:p>
            <a:r>
              <a:rPr lang="nl-NL" sz="3000" dirty="0">
                <a:solidFill>
                  <a:srgbClr val="FFFFFF"/>
                </a:solidFill>
              </a:rPr>
              <a:t>Wat probeer ik met deze minor te bereiken?</a:t>
            </a:r>
          </a:p>
        </p:txBody>
      </p:sp>
      <p:sp>
        <p:nvSpPr>
          <p:cNvPr id="3" name="Tijdelijke aanduiding voor inhoud 2">
            <a:extLst>
              <a:ext uri="{FF2B5EF4-FFF2-40B4-BE49-F238E27FC236}">
                <a16:creationId xmlns:a16="http://schemas.microsoft.com/office/drawing/2014/main" id="{A75DC250-0047-F541-9478-C258EED39FB6}"/>
              </a:ext>
            </a:extLst>
          </p:cNvPr>
          <p:cNvSpPr>
            <a:spLocks noGrp="1"/>
          </p:cNvSpPr>
          <p:nvPr>
            <p:ph idx="1"/>
          </p:nvPr>
        </p:nvSpPr>
        <p:spPr>
          <a:xfrm>
            <a:off x="5627321" y="1164177"/>
            <a:ext cx="5725490" cy="4529645"/>
          </a:xfrm>
        </p:spPr>
        <p:txBody>
          <a:bodyPr anchor="ctr">
            <a:noAutofit/>
          </a:bodyPr>
          <a:lstStyle/>
          <a:p>
            <a:r>
              <a:rPr lang="nl-NL" dirty="0">
                <a:solidFill>
                  <a:schemeClr val="bg1"/>
                </a:solidFill>
              </a:rPr>
              <a:t>Mijn doel is om na de MSI meer inzicht te hebben in de werking van nieuwe technologieën. Zodat wanneer ik deze in de praktijk tegenkom, ik deze beter begrijp. </a:t>
            </a:r>
          </a:p>
          <a:p>
            <a:endParaRPr lang="nl-NL" dirty="0">
              <a:solidFill>
                <a:schemeClr val="bg1"/>
              </a:solidFill>
            </a:endParaRPr>
          </a:p>
          <a:p>
            <a:r>
              <a:rPr lang="nl-NL" dirty="0">
                <a:solidFill>
                  <a:schemeClr val="bg1"/>
                </a:solidFill>
              </a:rPr>
              <a:t>Hierdoor kan ik binnen een bedrijf beter advies geven over nieuwe technologieën en deze gemakkelijker implementeren.</a:t>
            </a:r>
          </a:p>
          <a:p>
            <a:endParaRPr lang="nl-NL" dirty="0">
              <a:solidFill>
                <a:schemeClr val="bg1"/>
              </a:solidFill>
            </a:endParaRPr>
          </a:p>
          <a:p>
            <a:r>
              <a:rPr lang="nl-NL" dirty="0">
                <a:solidFill>
                  <a:schemeClr val="bg1"/>
                </a:solidFill>
              </a:rPr>
              <a:t>Daarnaast lijkt het me ook gaaf om in een technisch bedrijf op de HR-afdeling te werken. Door mijn verbeterde kennis over de Smart Industry heb ik hierdoor meer affiniteit met het bedrijf en haar medewerkers. </a:t>
            </a:r>
          </a:p>
        </p:txBody>
      </p:sp>
    </p:spTree>
    <p:extLst>
      <p:ext uri="{BB962C8B-B14F-4D97-AF65-F5344CB8AC3E}">
        <p14:creationId xmlns:p14="http://schemas.microsoft.com/office/powerpoint/2010/main" val="385517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A6BF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kstvak 4">
            <a:extLst>
              <a:ext uri="{FF2B5EF4-FFF2-40B4-BE49-F238E27FC236}">
                <a16:creationId xmlns:a16="http://schemas.microsoft.com/office/drawing/2014/main" id="{6F7576FE-B7E4-3E45-B33E-8966A902CF6F}"/>
              </a:ext>
            </a:extLst>
          </p:cNvPr>
          <p:cNvSpPr txBox="1"/>
          <p:nvPr/>
        </p:nvSpPr>
        <p:spPr>
          <a:xfrm>
            <a:off x="1778794" y="1214574"/>
            <a:ext cx="8634412" cy="3477875"/>
          </a:xfrm>
          <a:prstGeom prst="rect">
            <a:avLst/>
          </a:prstGeom>
          <a:noFill/>
        </p:spPr>
        <p:txBody>
          <a:bodyPr wrap="square" rtlCol="0">
            <a:spAutoFit/>
          </a:bodyPr>
          <a:lstStyle/>
          <a:p>
            <a:pPr algn="ctr"/>
            <a:endParaRPr lang="nl-NL" sz="2200" dirty="0">
              <a:solidFill>
                <a:srgbClr val="404040"/>
              </a:solidFill>
            </a:endParaRPr>
          </a:p>
          <a:p>
            <a:pPr algn="ctr"/>
            <a:r>
              <a:rPr lang="nl-NL" sz="2200" dirty="0">
                <a:solidFill>
                  <a:srgbClr val="404040"/>
                </a:solidFill>
              </a:rPr>
              <a:t>Volg mijn ontwikkelproces op mijn website. </a:t>
            </a:r>
          </a:p>
          <a:p>
            <a:pPr algn="ctr"/>
            <a:r>
              <a:rPr lang="nl-NL" sz="2200" dirty="0">
                <a:solidFill>
                  <a:srgbClr val="404040"/>
                </a:solidFill>
              </a:rPr>
              <a:t>Daar is mijn portfolio te vinden met hierin mijn doelen en activiteiten waar ik dit halfjaar aan gewerkt heb.</a:t>
            </a:r>
          </a:p>
          <a:p>
            <a:pPr algn="ctr"/>
            <a:endParaRPr lang="nl-NL" sz="2200" dirty="0">
              <a:solidFill>
                <a:srgbClr val="404040"/>
              </a:solidFill>
            </a:endParaRPr>
          </a:p>
          <a:p>
            <a:pPr algn="ctr"/>
            <a:r>
              <a:rPr lang="nl-NL" sz="2200" dirty="0">
                <a:solidFill>
                  <a:srgbClr val="404040"/>
                </a:solidFill>
              </a:rPr>
              <a:t>Heb je vragen over de minor of over iets anders?</a:t>
            </a:r>
          </a:p>
          <a:p>
            <a:pPr algn="ctr"/>
            <a:r>
              <a:rPr lang="nl-NL" sz="2200" dirty="0">
                <a:solidFill>
                  <a:srgbClr val="404040"/>
                </a:solidFill>
              </a:rPr>
              <a:t>Neem dan gerust contact met mij op via het formulier onder aan de website.</a:t>
            </a:r>
          </a:p>
          <a:p>
            <a:pPr algn="ctr"/>
            <a:endParaRPr lang="nl-NL" sz="2200" dirty="0">
              <a:solidFill>
                <a:srgbClr val="404040"/>
              </a:solidFill>
            </a:endParaRPr>
          </a:p>
          <a:p>
            <a:pPr algn="ctr"/>
            <a:r>
              <a:rPr lang="nl-NL" sz="2200" dirty="0">
                <a:solidFill>
                  <a:srgbClr val="404040"/>
                </a:solidFill>
              </a:rPr>
              <a:t>Veel kijk en leesplezier gewenst!</a:t>
            </a:r>
          </a:p>
        </p:txBody>
      </p:sp>
    </p:spTree>
    <p:extLst>
      <p:ext uri="{BB962C8B-B14F-4D97-AF65-F5344CB8AC3E}">
        <p14:creationId xmlns:p14="http://schemas.microsoft.com/office/powerpoint/2010/main" val="373099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BrushVTI">
  <a:themeElements>
    <a:clrScheme name="AnalogousFromLightSeedRightStep">
      <a:dk1>
        <a:srgbClr val="000000"/>
      </a:dk1>
      <a:lt1>
        <a:srgbClr val="FFFFFF"/>
      </a:lt1>
      <a:dk2>
        <a:srgbClr val="242C41"/>
      </a:dk2>
      <a:lt2>
        <a:srgbClr val="E8E4E2"/>
      </a:lt2>
      <a:accent1>
        <a:srgbClr val="7BA8BF"/>
      </a:accent1>
      <a:accent2>
        <a:srgbClr val="7A8CBE"/>
      </a:accent2>
      <a:accent3>
        <a:srgbClr val="9B92CA"/>
      </a:accent3>
      <a:accent4>
        <a:srgbClr val="A27ABE"/>
      </a:accent4>
      <a:accent5>
        <a:srgbClr val="C78DC8"/>
      </a:accent5>
      <a:accent6>
        <a:srgbClr val="BE7AA2"/>
      </a:accent6>
      <a:hlink>
        <a:srgbClr val="A8765E"/>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Pakket">
  <a:themeElements>
    <a:clrScheme name="Pak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k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33</TotalTime>
  <Words>330</Words>
  <Application>Microsoft Macintosh PowerPoint</Application>
  <PresentationFormat>Breedbeeld</PresentationFormat>
  <Paragraphs>26</Paragraphs>
  <Slides>5</Slides>
  <Notes>0</Notes>
  <HiddenSlides>0</HiddenSlides>
  <MMClips>0</MMClips>
  <ScaleCrop>false</ScaleCrop>
  <HeadingPairs>
    <vt:vector size="6" baseType="variant">
      <vt:variant>
        <vt:lpstr>Gebruikte lettertypen</vt:lpstr>
      </vt:variant>
      <vt:variant>
        <vt:i4>5</vt:i4>
      </vt:variant>
      <vt:variant>
        <vt:lpstr>Thema</vt:lpstr>
      </vt:variant>
      <vt:variant>
        <vt:i4>2</vt:i4>
      </vt:variant>
      <vt:variant>
        <vt:lpstr>Diatitels</vt:lpstr>
      </vt:variant>
      <vt:variant>
        <vt:i4>5</vt:i4>
      </vt:variant>
    </vt:vector>
  </HeadingPairs>
  <TitlesOfParts>
    <vt:vector size="12" baseType="lpstr">
      <vt:lpstr>Arial</vt:lpstr>
      <vt:lpstr>Century Gothic</vt:lpstr>
      <vt:lpstr>Elephant</vt:lpstr>
      <vt:lpstr>Gill Sans MT</vt:lpstr>
      <vt:lpstr>Wingdings</vt:lpstr>
      <vt:lpstr>BrushVTI</vt:lpstr>
      <vt:lpstr>Pakket</vt:lpstr>
      <vt:lpstr>Minor Smart Industry</vt:lpstr>
      <vt:lpstr>Wie ben ik?</vt:lpstr>
      <vt:lpstr>Waarom heb ik gekozen voor de minor smart Industry?</vt:lpstr>
      <vt:lpstr>Wat probeer ik met deze minor te bereiken?</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Smart Industry</dc:title>
  <dc:creator>Willigenburg Bettine</dc:creator>
  <cp:lastModifiedBy>Willigenburg Bettine</cp:lastModifiedBy>
  <cp:revision>5</cp:revision>
  <dcterms:created xsi:type="dcterms:W3CDTF">2020-03-26T10:49:06Z</dcterms:created>
  <dcterms:modified xsi:type="dcterms:W3CDTF">2020-03-26T11:24:38Z</dcterms:modified>
</cp:coreProperties>
</file>