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9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981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56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212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73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07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789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930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07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27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50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449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755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22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64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8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84F9-FF0B-4AC7-A41A-C5DAEAA029CE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BD771F-BA37-4A51-A566-233B42C677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226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jpg"/><Relationship Id="rId7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4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7234" y="302740"/>
            <a:ext cx="8915399" cy="2262781"/>
          </a:xfrm>
        </p:spPr>
        <p:txBody>
          <a:bodyPr/>
          <a:lstStyle/>
          <a:p>
            <a:r>
              <a:rPr lang="es-GT" dirty="0" smtClean="0"/>
              <a:t>UNIFORMES DEL ESTABLECIMIENTO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7234" y="2565521"/>
            <a:ext cx="8915399" cy="1126283"/>
          </a:xfrm>
        </p:spPr>
        <p:txBody>
          <a:bodyPr>
            <a:normAutofit/>
          </a:bodyPr>
          <a:lstStyle/>
          <a:p>
            <a:r>
              <a:rPr lang="es-GT" sz="6000" dirty="0" smtClean="0"/>
              <a:t>LICEO COMPU-MARKET</a:t>
            </a:r>
            <a:endParaRPr lang="es-GT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121" r="5067"/>
          <a:stretch/>
        </p:blipFill>
        <p:spPr>
          <a:xfrm>
            <a:off x="8019536" y="3691804"/>
            <a:ext cx="3657599" cy="30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760" y="570706"/>
            <a:ext cx="10515600" cy="1325563"/>
          </a:xfrm>
        </p:spPr>
        <p:txBody>
          <a:bodyPr>
            <a:normAutofit/>
          </a:bodyPr>
          <a:lstStyle/>
          <a:p>
            <a:r>
              <a:rPr lang="es-GT" dirty="0" smtClean="0"/>
              <a:t>UNIFORME DEL NIVEL DE PRIMARIA Y BÁSICOS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2202" y="1826611"/>
            <a:ext cx="5338119" cy="4003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/>
          <p:cNvSpPr txBox="1"/>
          <p:nvPr/>
        </p:nvSpPr>
        <p:spPr>
          <a:xfrm>
            <a:off x="5353800" y="1233488"/>
            <a:ext cx="5685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 smtClean="0"/>
              <a:t>UNIFORME DE NIÑAS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 smtClean="0"/>
              <a:t>PLAYERA POLO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 smtClean="0"/>
              <a:t>CHALECO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 smtClean="0"/>
              <a:t>FALDA PALETONEADA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 smtClean="0"/>
              <a:t>ZAPATO ESCOLAR NEGRO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 smtClean="0"/>
              <a:t>CALCETAS ESCOLARES ALTAS</a:t>
            </a:r>
            <a:endParaRPr lang="es-GT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03" y="3673288"/>
            <a:ext cx="3374081" cy="253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78" b="-1"/>
          <a:stretch/>
        </p:blipFill>
        <p:spPr>
          <a:xfrm>
            <a:off x="4960057" y="3867666"/>
            <a:ext cx="2680166" cy="2336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80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0244" y="568411"/>
            <a:ext cx="10354895" cy="1280890"/>
          </a:xfrm>
        </p:spPr>
        <p:txBody>
          <a:bodyPr/>
          <a:lstStyle/>
          <a:p>
            <a:r>
              <a:rPr lang="es-GT" dirty="0"/>
              <a:t>UNIFORME DEL NIVEL DE </a:t>
            </a:r>
            <a:r>
              <a:rPr lang="es-GT" dirty="0" smtClean="0"/>
              <a:t>PRIMARIA Y BÁSICOS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9" b="19817"/>
          <a:stretch/>
        </p:blipFill>
        <p:spPr>
          <a:xfrm rot="5400000">
            <a:off x="-78975" y="2756756"/>
            <a:ext cx="5483709" cy="2582563"/>
          </a:xfrm>
        </p:spPr>
      </p:pic>
      <p:sp>
        <p:nvSpPr>
          <p:cNvPr id="5" name="CuadroTexto 4"/>
          <p:cNvSpPr txBox="1"/>
          <p:nvPr/>
        </p:nvSpPr>
        <p:spPr>
          <a:xfrm>
            <a:off x="4572000" y="1136822"/>
            <a:ext cx="50044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 smtClean="0"/>
              <a:t>UNIFORME DE HOMBRES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CAMISA POLO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CHALECO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PANTALON DEL COLEGIO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ZAPATO ESCOLAR NEGRO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CALCETINES VERDES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GT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85" y="3926261"/>
            <a:ext cx="4406900" cy="279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86" y="3926260"/>
            <a:ext cx="3425053" cy="2863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87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UNIFORME DEL NIVEL DE </a:t>
            </a:r>
            <a:r>
              <a:rPr lang="es-GT" dirty="0" smtClean="0"/>
              <a:t>PRIMARIA, BÁSICOS Y DIVERSIFICADO</a:t>
            </a:r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7"/>
          <a:stretch/>
        </p:blipFill>
        <p:spPr>
          <a:xfrm rot="5400000">
            <a:off x="-466811" y="2594231"/>
            <a:ext cx="3973384" cy="2372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8" r="14184"/>
          <a:stretch/>
        </p:blipFill>
        <p:spPr>
          <a:xfrm>
            <a:off x="2780270" y="1793788"/>
            <a:ext cx="3459892" cy="34846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4" y="1951037"/>
            <a:ext cx="1430540" cy="1908175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63" y="1904999"/>
            <a:ext cx="200025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14" y="4021093"/>
            <a:ext cx="2503272" cy="250327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16" y="4021093"/>
            <a:ext cx="2514600" cy="25146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31341" y="5767172"/>
            <a:ext cx="559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600" dirty="0" smtClean="0"/>
              <a:t>EDUCACIÓN FÍSICA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1608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3574204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385" y="376975"/>
            <a:ext cx="8911687" cy="1280890"/>
          </a:xfrm>
        </p:spPr>
        <p:txBody>
          <a:bodyPr/>
          <a:lstStyle/>
          <a:p>
            <a:r>
              <a:rPr lang="es-GT" dirty="0"/>
              <a:t>UNIFORME DEL NIVEL </a:t>
            </a:r>
            <a:r>
              <a:rPr lang="es-GT" dirty="0" smtClean="0"/>
              <a:t>DIVERSIFICADO NO GRADUANDOS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9" b="25050"/>
          <a:stretch/>
        </p:blipFill>
        <p:spPr>
          <a:xfrm rot="5400000">
            <a:off x="-974065" y="3167455"/>
            <a:ext cx="5156898" cy="2137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/>
          <p:cNvSpPr txBox="1"/>
          <p:nvPr/>
        </p:nvSpPr>
        <p:spPr>
          <a:xfrm>
            <a:off x="2977978" y="1841157"/>
            <a:ext cx="49674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/>
              <a:t>UNIFORME SEÑORITAS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CHALECO DEL ESTABLECIMIENTO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BLUSA </a:t>
            </a:r>
            <a:r>
              <a:rPr lang="es-GT" dirty="0" smtClean="0"/>
              <a:t>FORMAL DEL COLEGIO</a:t>
            </a:r>
            <a:endParaRPr lang="es-G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PANTALON FORMAL O FALDA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MEDIAS O CALCETA </a:t>
            </a:r>
            <a:r>
              <a:rPr lang="es-GT" dirty="0" smtClean="0"/>
              <a:t>MEDIA, </a:t>
            </a:r>
            <a:r>
              <a:rPr lang="es-GT" dirty="0" smtClean="0"/>
              <a:t>SI USA PANTALON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ZAPATO NEGRO </a:t>
            </a:r>
            <a:endParaRPr lang="es-G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UÑAS COLOR NATURAL</a:t>
            </a:r>
            <a:endParaRPr lang="es-GT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08" y="1017420"/>
            <a:ext cx="3207625" cy="3207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1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0309" y="315191"/>
            <a:ext cx="8911687" cy="1280890"/>
          </a:xfrm>
        </p:spPr>
        <p:txBody>
          <a:bodyPr/>
          <a:lstStyle/>
          <a:p>
            <a:r>
              <a:rPr lang="es-GT" dirty="0"/>
              <a:t>UNIFORME DEL NIVEL DIVERSIFICADO NO GRADUANDOS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2" b="23742"/>
          <a:stretch/>
        </p:blipFill>
        <p:spPr>
          <a:xfrm rot="5400000">
            <a:off x="-246221" y="2964706"/>
            <a:ext cx="5274505" cy="2261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3805881" y="1596081"/>
            <a:ext cx="55976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/>
              <a:t>UNIFORME JOVENES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CAMISA </a:t>
            </a:r>
            <a:r>
              <a:rPr lang="es-GT" dirty="0" smtClean="0"/>
              <a:t>FORMAL DEL COLEGIO </a:t>
            </a:r>
            <a:endParaRPr lang="es-G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CHALECO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SUETER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PANTALON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CINCHO DE CUERO </a:t>
            </a:r>
            <a:endParaRPr lang="es-G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ZAPATOS NEGROS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 smtClean="0"/>
              <a:t>CALCETINES VERDES</a:t>
            </a:r>
            <a:endParaRPr lang="es-GT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85" y="3926261"/>
            <a:ext cx="4406900" cy="279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86" y="3926260"/>
            <a:ext cx="3425053" cy="2863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67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2854" y="421400"/>
            <a:ext cx="8911687" cy="1280890"/>
          </a:xfrm>
        </p:spPr>
        <p:txBody>
          <a:bodyPr/>
          <a:lstStyle/>
          <a:p>
            <a:pPr algn="ctr"/>
            <a:r>
              <a:rPr lang="es-GT" dirty="0"/>
              <a:t>UNIFORME DEL NIVEL </a:t>
            </a:r>
            <a:r>
              <a:rPr lang="es-GT" dirty="0" smtClean="0"/>
              <a:t>DIVERSIFICADO GRADUANDOS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9" b="20471"/>
          <a:stretch/>
        </p:blipFill>
        <p:spPr>
          <a:xfrm rot="5400000">
            <a:off x="-226655" y="2978578"/>
            <a:ext cx="5037666" cy="226128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0" b="19309"/>
          <a:stretch/>
        </p:blipFill>
        <p:spPr>
          <a:xfrm rot="5400000">
            <a:off x="7631673" y="2894764"/>
            <a:ext cx="5372436" cy="2446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95" y="1431864"/>
            <a:ext cx="2295823" cy="2295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42" y="4118082"/>
            <a:ext cx="2588127" cy="1941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51" y="1702290"/>
            <a:ext cx="3249515" cy="2060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3" y="3809452"/>
            <a:ext cx="3293512" cy="2753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72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117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UNIFORMES DEL ESTABLECIMIENTO</vt:lpstr>
      <vt:lpstr>UNIFORME DEL NIVEL DE PRIMARIA Y BÁSICOS</vt:lpstr>
      <vt:lpstr>UNIFORME DEL NIVEL DE PRIMARIA Y BÁSICOS</vt:lpstr>
      <vt:lpstr>UNIFORME DEL NIVEL DE PRIMARIA, BÁSICOS Y DIVERSIFICADO</vt:lpstr>
      <vt:lpstr>UNIFORME DEL NIVEL DIVERSIFICADO NO GRADUANDOS</vt:lpstr>
      <vt:lpstr>UNIFORME DEL NIVEL DIVERSIFICADO NO GRADUANDOS</vt:lpstr>
      <vt:lpstr>UNIFORME DEL NIVEL DIVERSIFICADO GRADUANDOS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uniformes del establecimiento</dc:title>
  <dc:creator>Maestros</dc:creator>
  <cp:lastModifiedBy>estudiante de Liceo Compu-market</cp:lastModifiedBy>
  <cp:revision>7</cp:revision>
  <dcterms:created xsi:type="dcterms:W3CDTF">2015-01-08T17:45:38Z</dcterms:created>
  <dcterms:modified xsi:type="dcterms:W3CDTF">2017-12-08T18:59:09Z</dcterms:modified>
</cp:coreProperties>
</file>