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7AEF2F28-A7A5-4ACF-98D3-7EC58685C3E3}"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0" name="PlaceHolder 2"/>
          <p:cNvSpPr>
            <a:spLocks noGrp="1"/>
          </p:cNvSpPr>
          <p:nvPr>
            <p:ph/>
          </p:nvPr>
        </p:nvSpPr>
        <p:spPr>
          <a:xfrm>
            <a:off x="530280" y="116856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1" name="PlaceHolder 3"/>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893B3542-C74C-491E-8E78-AFFD1BB2420A}"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3"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4"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5"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6" name="PlaceHolder 5"/>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23F81632-816B-4718-860B-E9FC6466610A}"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8" name="PlaceHolder 2"/>
          <p:cNvSpPr>
            <a:spLocks noGrp="1"/>
          </p:cNvSpPr>
          <p:nvPr>
            <p:ph/>
          </p:nvPr>
        </p:nvSpPr>
        <p:spPr>
          <a:xfrm>
            <a:off x="53028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9" name="PlaceHolder 3"/>
          <p:cNvSpPr>
            <a:spLocks noGrp="1"/>
          </p:cNvSpPr>
          <p:nvPr>
            <p:ph/>
          </p:nvPr>
        </p:nvSpPr>
        <p:spPr>
          <a:xfrm>
            <a:off x="326340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0" name="PlaceHolder 4"/>
          <p:cNvSpPr>
            <a:spLocks noGrp="1"/>
          </p:cNvSpPr>
          <p:nvPr>
            <p:ph/>
          </p:nvPr>
        </p:nvSpPr>
        <p:spPr>
          <a:xfrm>
            <a:off x="599616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1" name="PlaceHolder 5"/>
          <p:cNvSpPr>
            <a:spLocks noGrp="1"/>
          </p:cNvSpPr>
          <p:nvPr>
            <p:ph/>
          </p:nvPr>
        </p:nvSpPr>
        <p:spPr>
          <a:xfrm>
            <a:off x="53028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2" name="PlaceHolder 6"/>
          <p:cNvSpPr>
            <a:spLocks noGrp="1"/>
          </p:cNvSpPr>
          <p:nvPr>
            <p:ph/>
          </p:nvPr>
        </p:nvSpPr>
        <p:spPr>
          <a:xfrm>
            <a:off x="326340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3" name="PlaceHolder 7"/>
          <p:cNvSpPr>
            <a:spLocks noGrp="1"/>
          </p:cNvSpPr>
          <p:nvPr>
            <p:ph/>
          </p:nvPr>
        </p:nvSpPr>
        <p:spPr>
          <a:xfrm>
            <a:off x="599616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E289B067-31AD-49B7-9691-D93C9C79F698}"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CBE2D021-C038-4B49-8DF2-DE1565D2D37F}"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0" name="PlaceHolder 2"/>
          <p:cNvSpPr>
            <a:spLocks noGrp="1"/>
          </p:cNvSpPr>
          <p:nvPr>
            <p:ph type="subTitle"/>
          </p:nvPr>
        </p:nvSpPr>
        <p:spPr>
          <a:xfrm>
            <a:off x="530280" y="1168560"/>
            <a:ext cx="8082720" cy="3416040"/>
          </a:xfrm>
          <a:prstGeom prst="rect">
            <a:avLst/>
          </a:prstGeom>
          <a:noFill/>
          <a:ln w="0">
            <a:noFill/>
          </a:ln>
        </p:spPr>
        <p:txBody>
          <a:bodyPr lIns="0" rIns="0" tIns="0" bIns="0" anchor="ctr">
            <a:noAutofit/>
          </a:bodyPr>
          <a:p>
            <a:pPr indent="0" algn="ctr">
              <a:buNone/>
            </a:pPr>
            <a:endParaRPr b="0" lang="en-US" sz="3200" spc="-1" strike="noStrike">
              <a:latin typeface="DejaVu Sans"/>
            </a:endParaRPr>
          </a:p>
        </p:txBody>
      </p:sp>
      <p:sp>
        <p:nvSpPr>
          <p:cNvPr id="4" name="PlaceHolder 3"/>
          <p:cNvSpPr>
            <a:spLocks noGrp="1"/>
          </p:cNvSpPr>
          <p:nvPr>
            <p:ph type="sldNum" idx="2"/>
          </p:nvPr>
        </p:nvSpPr>
        <p:spPr/>
        <p:txBody>
          <a:bodyPr/>
          <a:p>
            <a:fld id="{9E6ADE5D-6213-49D9-B879-A56932D66DA4}"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2" name="PlaceHolder 2"/>
          <p:cNvSpPr>
            <a:spLocks noGrp="1"/>
          </p:cNvSpPr>
          <p:nvPr>
            <p:ph/>
          </p:nvPr>
        </p:nvSpPr>
        <p:spPr>
          <a:xfrm>
            <a:off x="530280" y="1168560"/>
            <a:ext cx="80827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125ADC64-DFC1-4AA8-8EB3-F7E5048E77A0}"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4"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5"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F2EEF4BF-FF05-4963-B64F-541F7AAD94E9}"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DFB72BA4-2B92-4EBB-A5A5-55E1549A69D3}"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822240" y="444960"/>
            <a:ext cx="7499160" cy="2654640"/>
          </a:xfrm>
          <a:prstGeom prst="rect">
            <a:avLst/>
          </a:prstGeom>
          <a:noFill/>
          <a:ln w="0">
            <a:noFill/>
          </a:ln>
        </p:spPr>
        <p:txBody>
          <a:bodyPr lIns="0" rIns="0" tIns="0" bIns="0" anchor="ctr">
            <a:noAutofit/>
          </a:bodyPr>
          <a:p>
            <a:pPr algn="ctr"/>
            <a:endParaRPr b="0" lang="en-US" sz="3200" spc="-1" strike="noStrike">
              <a:latin typeface="DejaVu Sans"/>
            </a:endParaRPr>
          </a:p>
        </p:txBody>
      </p:sp>
      <p:sp>
        <p:nvSpPr>
          <p:cNvPr id="3" name="PlaceHolder 2"/>
          <p:cNvSpPr>
            <a:spLocks noGrp="1"/>
          </p:cNvSpPr>
          <p:nvPr>
            <p:ph type="sldNum" idx="2"/>
          </p:nvPr>
        </p:nvSpPr>
        <p:spPr/>
        <p:txBody>
          <a:bodyPr/>
          <a:p>
            <a:fld id="{A1E1BF5C-E5B9-4490-B211-88740D618B49}"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9"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0"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1"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B3F6BB9F-951A-42B6-A6D8-6C49C5322650}"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 name="PlaceHolder 2"/>
          <p:cNvSpPr>
            <a:spLocks noGrp="1"/>
          </p:cNvSpPr>
          <p:nvPr>
            <p:ph type="subTitle"/>
          </p:nvPr>
        </p:nvSpPr>
        <p:spPr>
          <a:xfrm>
            <a:off x="530280" y="1168560"/>
            <a:ext cx="8082720" cy="3416040"/>
          </a:xfrm>
          <a:prstGeom prst="rect">
            <a:avLst/>
          </a:prstGeom>
          <a:noFill/>
          <a:ln w="0">
            <a:noFill/>
          </a:ln>
        </p:spPr>
        <p:txBody>
          <a:bodyPr lIns="0" rIns="0" tIns="0" bIns="0" anchor="ctr">
            <a:noAutofit/>
          </a:bodyPr>
          <a:p>
            <a:pPr indent="0" algn="ctr">
              <a:buNone/>
            </a:pPr>
            <a:endParaRPr b="0" lang="en-US" sz="3200" spc="-1" strike="noStrike">
              <a:latin typeface="DejaVu Sans"/>
            </a:endParaRPr>
          </a:p>
        </p:txBody>
      </p:sp>
      <p:sp>
        <p:nvSpPr>
          <p:cNvPr id="4" name="PlaceHolder 3"/>
          <p:cNvSpPr>
            <a:spLocks noGrp="1"/>
          </p:cNvSpPr>
          <p:nvPr>
            <p:ph type="sldNum" idx="1"/>
          </p:nvPr>
        </p:nvSpPr>
        <p:spPr/>
        <p:txBody>
          <a:bodyPr/>
          <a:p>
            <a:fld id="{7DC402A0-FBDD-4D8A-9BC3-96AC3ECFBBDC}"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3"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4"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5" name="PlaceHolder 4"/>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7527719A-EFD2-4EF3-8F1A-A9CEF00686E0}"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7"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8"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9" name="PlaceHolder 4"/>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E0A144A4-0EE3-4ACC-8CBA-DEAFF9BF714F}"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1" name="PlaceHolder 2"/>
          <p:cNvSpPr>
            <a:spLocks noGrp="1"/>
          </p:cNvSpPr>
          <p:nvPr>
            <p:ph/>
          </p:nvPr>
        </p:nvSpPr>
        <p:spPr>
          <a:xfrm>
            <a:off x="530280" y="116856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2" name="PlaceHolder 3"/>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F7E525A2-063C-4B16-B2F9-04A14D29DA1B}"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4"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5"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6"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7" name="PlaceHolder 5"/>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BA0DF088-B323-4DA4-B8D7-613AF14DF3E3}"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9" name="PlaceHolder 2"/>
          <p:cNvSpPr>
            <a:spLocks noGrp="1"/>
          </p:cNvSpPr>
          <p:nvPr>
            <p:ph/>
          </p:nvPr>
        </p:nvSpPr>
        <p:spPr>
          <a:xfrm>
            <a:off x="53028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0" name="PlaceHolder 3"/>
          <p:cNvSpPr>
            <a:spLocks noGrp="1"/>
          </p:cNvSpPr>
          <p:nvPr>
            <p:ph/>
          </p:nvPr>
        </p:nvSpPr>
        <p:spPr>
          <a:xfrm>
            <a:off x="326340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1" name="PlaceHolder 4"/>
          <p:cNvSpPr>
            <a:spLocks noGrp="1"/>
          </p:cNvSpPr>
          <p:nvPr>
            <p:ph/>
          </p:nvPr>
        </p:nvSpPr>
        <p:spPr>
          <a:xfrm>
            <a:off x="599616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2" name="PlaceHolder 5"/>
          <p:cNvSpPr>
            <a:spLocks noGrp="1"/>
          </p:cNvSpPr>
          <p:nvPr>
            <p:ph/>
          </p:nvPr>
        </p:nvSpPr>
        <p:spPr>
          <a:xfrm>
            <a:off x="53028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3" name="PlaceHolder 6"/>
          <p:cNvSpPr>
            <a:spLocks noGrp="1"/>
          </p:cNvSpPr>
          <p:nvPr>
            <p:ph/>
          </p:nvPr>
        </p:nvSpPr>
        <p:spPr>
          <a:xfrm>
            <a:off x="326340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4" name="PlaceHolder 7"/>
          <p:cNvSpPr>
            <a:spLocks noGrp="1"/>
          </p:cNvSpPr>
          <p:nvPr>
            <p:ph/>
          </p:nvPr>
        </p:nvSpPr>
        <p:spPr>
          <a:xfrm>
            <a:off x="599616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A84E6948-241A-466A-A46F-AE7E4EF0A037}"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4FF42C5B-09EB-459A-912D-DBDC78D33047}"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0" name="PlaceHolder 2"/>
          <p:cNvSpPr>
            <a:spLocks noGrp="1"/>
          </p:cNvSpPr>
          <p:nvPr>
            <p:ph type="subTitle"/>
          </p:nvPr>
        </p:nvSpPr>
        <p:spPr>
          <a:xfrm>
            <a:off x="530280" y="1168560"/>
            <a:ext cx="8082720" cy="3416040"/>
          </a:xfrm>
          <a:prstGeom prst="rect">
            <a:avLst/>
          </a:prstGeom>
          <a:noFill/>
          <a:ln w="0">
            <a:noFill/>
          </a:ln>
        </p:spPr>
        <p:txBody>
          <a:bodyPr lIns="0" rIns="0" tIns="0" bIns="0" anchor="ctr">
            <a:noAutofit/>
          </a:bodyPr>
          <a:p>
            <a:pPr indent="0" algn="ctr">
              <a:buNone/>
            </a:pPr>
            <a:endParaRPr b="0" lang="en-US" sz="3200" spc="-1" strike="noStrike">
              <a:latin typeface="DejaVu Sans"/>
            </a:endParaRPr>
          </a:p>
        </p:txBody>
      </p:sp>
      <p:sp>
        <p:nvSpPr>
          <p:cNvPr id="4" name="PlaceHolder 3"/>
          <p:cNvSpPr>
            <a:spLocks noGrp="1"/>
          </p:cNvSpPr>
          <p:nvPr>
            <p:ph type="sldNum" idx="3"/>
          </p:nvPr>
        </p:nvSpPr>
        <p:spPr/>
        <p:txBody>
          <a:bodyPr/>
          <a:p>
            <a:fld id="{8046F098-6080-408E-8023-B0309FD316FF}"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2" name="PlaceHolder 2"/>
          <p:cNvSpPr>
            <a:spLocks noGrp="1"/>
          </p:cNvSpPr>
          <p:nvPr>
            <p:ph/>
          </p:nvPr>
        </p:nvSpPr>
        <p:spPr>
          <a:xfrm>
            <a:off x="530280" y="1168560"/>
            <a:ext cx="80827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3"/>
          </p:nvPr>
        </p:nvSpPr>
        <p:spPr/>
        <p:txBody>
          <a:bodyPr/>
          <a:p>
            <a:fld id="{FEEB8002-CE33-4D16-ADED-6942F7A29486}"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4"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5"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9B2ED214-1679-4482-8FFB-ACF2754F9789}"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3"/>
          </p:nvPr>
        </p:nvSpPr>
        <p:spPr/>
        <p:txBody>
          <a:bodyPr/>
          <a:p>
            <a:fld id="{0681AC4C-D622-4554-81EF-D9627E0F4EC7}"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 name="PlaceHolder 2"/>
          <p:cNvSpPr>
            <a:spLocks noGrp="1"/>
          </p:cNvSpPr>
          <p:nvPr>
            <p:ph/>
          </p:nvPr>
        </p:nvSpPr>
        <p:spPr>
          <a:xfrm>
            <a:off x="530280" y="1168560"/>
            <a:ext cx="80827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FB3C7284-B1C8-4C66-9E67-68A7F49471B3}"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822240" y="444960"/>
            <a:ext cx="7499160" cy="2654640"/>
          </a:xfrm>
          <a:prstGeom prst="rect">
            <a:avLst/>
          </a:prstGeom>
          <a:noFill/>
          <a:ln w="0">
            <a:noFill/>
          </a:ln>
        </p:spPr>
        <p:txBody>
          <a:bodyPr lIns="0" rIns="0" tIns="0" bIns="0" anchor="ctr">
            <a:noAutofit/>
          </a:bodyPr>
          <a:p>
            <a:pPr algn="ctr"/>
            <a:endParaRPr b="0" lang="en-US" sz="3200" spc="-1" strike="noStrike">
              <a:latin typeface="DejaVu Sans"/>
            </a:endParaRPr>
          </a:p>
        </p:txBody>
      </p:sp>
      <p:sp>
        <p:nvSpPr>
          <p:cNvPr id="3" name="PlaceHolder 2"/>
          <p:cNvSpPr>
            <a:spLocks noGrp="1"/>
          </p:cNvSpPr>
          <p:nvPr>
            <p:ph type="sldNum" idx="3"/>
          </p:nvPr>
        </p:nvSpPr>
        <p:spPr/>
        <p:txBody>
          <a:bodyPr/>
          <a:p>
            <a:fld id="{9CFF36B9-E463-467F-B730-593EF7CC406A}"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9"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0"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1"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4D862CCD-9BC2-40EA-AA30-8DDC8CF95B15}"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3"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4"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5" name="PlaceHolder 4"/>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9BAA58E0-FE76-4E0E-976E-0E9C676CA11D}"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7"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8"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9" name="PlaceHolder 4"/>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E0614B90-747E-4677-A2E6-0927630867AC}"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1" name="PlaceHolder 2"/>
          <p:cNvSpPr>
            <a:spLocks noGrp="1"/>
          </p:cNvSpPr>
          <p:nvPr>
            <p:ph/>
          </p:nvPr>
        </p:nvSpPr>
        <p:spPr>
          <a:xfrm>
            <a:off x="530280" y="116856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2" name="PlaceHolder 3"/>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51D9225A-DA1E-4FF1-BC04-DA9A70BF2CCA}"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4"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5"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6"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7" name="PlaceHolder 5"/>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3"/>
          </p:nvPr>
        </p:nvSpPr>
        <p:spPr/>
        <p:txBody>
          <a:bodyPr/>
          <a:p>
            <a:fld id="{1E164D2D-327F-431D-AC68-ED21774CE6DA}"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9" name="PlaceHolder 2"/>
          <p:cNvSpPr>
            <a:spLocks noGrp="1"/>
          </p:cNvSpPr>
          <p:nvPr>
            <p:ph/>
          </p:nvPr>
        </p:nvSpPr>
        <p:spPr>
          <a:xfrm>
            <a:off x="53028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0" name="PlaceHolder 3"/>
          <p:cNvSpPr>
            <a:spLocks noGrp="1"/>
          </p:cNvSpPr>
          <p:nvPr>
            <p:ph/>
          </p:nvPr>
        </p:nvSpPr>
        <p:spPr>
          <a:xfrm>
            <a:off x="326340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1" name="PlaceHolder 4"/>
          <p:cNvSpPr>
            <a:spLocks noGrp="1"/>
          </p:cNvSpPr>
          <p:nvPr>
            <p:ph/>
          </p:nvPr>
        </p:nvSpPr>
        <p:spPr>
          <a:xfrm>
            <a:off x="599616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2" name="PlaceHolder 5"/>
          <p:cNvSpPr>
            <a:spLocks noGrp="1"/>
          </p:cNvSpPr>
          <p:nvPr>
            <p:ph/>
          </p:nvPr>
        </p:nvSpPr>
        <p:spPr>
          <a:xfrm>
            <a:off x="53028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3" name="PlaceHolder 6"/>
          <p:cNvSpPr>
            <a:spLocks noGrp="1"/>
          </p:cNvSpPr>
          <p:nvPr>
            <p:ph/>
          </p:nvPr>
        </p:nvSpPr>
        <p:spPr>
          <a:xfrm>
            <a:off x="326340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4" name="PlaceHolder 7"/>
          <p:cNvSpPr>
            <a:spLocks noGrp="1"/>
          </p:cNvSpPr>
          <p:nvPr>
            <p:ph/>
          </p:nvPr>
        </p:nvSpPr>
        <p:spPr>
          <a:xfrm>
            <a:off x="599616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3"/>
          </p:nvPr>
        </p:nvSpPr>
        <p:spPr/>
        <p:txBody>
          <a:bodyPr/>
          <a:p>
            <a:fld id="{31E02A71-AB8B-4564-A829-FF2C5529365F}"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DFC60B6E-6B4E-4644-9E06-A9F8E921853F}"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0" name="PlaceHolder 2"/>
          <p:cNvSpPr>
            <a:spLocks noGrp="1"/>
          </p:cNvSpPr>
          <p:nvPr>
            <p:ph type="subTitle"/>
          </p:nvPr>
        </p:nvSpPr>
        <p:spPr>
          <a:xfrm>
            <a:off x="530280" y="1168560"/>
            <a:ext cx="8082720" cy="3416040"/>
          </a:xfrm>
          <a:prstGeom prst="rect">
            <a:avLst/>
          </a:prstGeom>
          <a:noFill/>
          <a:ln w="0">
            <a:noFill/>
          </a:ln>
        </p:spPr>
        <p:txBody>
          <a:bodyPr lIns="0" rIns="0" tIns="0" bIns="0" anchor="ctr">
            <a:noAutofit/>
          </a:bodyPr>
          <a:p>
            <a:pPr indent="0" algn="ctr">
              <a:buNone/>
            </a:pPr>
            <a:endParaRPr b="0" lang="en-US" sz="3200" spc="-1" strike="noStrike">
              <a:latin typeface="DejaVu Sans"/>
            </a:endParaRPr>
          </a:p>
        </p:txBody>
      </p:sp>
      <p:sp>
        <p:nvSpPr>
          <p:cNvPr id="4" name="PlaceHolder 3"/>
          <p:cNvSpPr>
            <a:spLocks noGrp="1"/>
          </p:cNvSpPr>
          <p:nvPr>
            <p:ph type="sldNum" idx="4"/>
          </p:nvPr>
        </p:nvSpPr>
        <p:spPr/>
        <p:txBody>
          <a:bodyPr/>
          <a:p>
            <a:fld id="{179921C3-A679-439F-AC33-48B7DD3B9512}"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2" name="PlaceHolder 2"/>
          <p:cNvSpPr>
            <a:spLocks noGrp="1"/>
          </p:cNvSpPr>
          <p:nvPr>
            <p:ph/>
          </p:nvPr>
        </p:nvSpPr>
        <p:spPr>
          <a:xfrm>
            <a:off x="530280" y="1168560"/>
            <a:ext cx="80827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4"/>
          </p:nvPr>
        </p:nvSpPr>
        <p:spPr/>
        <p:txBody>
          <a:bodyPr/>
          <a:p>
            <a:fld id="{5E68DD72-5E6F-40C7-BACB-AF36B6AA0133}"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F1C006D9-10F3-4633-831C-495EB01824B6}"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4"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5"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4"/>
          </p:nvPr>
        </p:nvSpPr>
        <p:spPr/>
        <p:txBody>
          <a:bodyPr/>
          <a:p>
            <a:fld id="{1A9E100A-2DE6-4F43-9F2D-3F52B7234769}"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4"/>
          </p:nvPr>
        </p:nvSpPr>
        <p:spPr/>
        <p:txBody>
          <a:bodyPr/>
          <a:p>
            <a:fld id="{206A1D23-99D3-4CB5-93DC-744530845ACC}"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822240" y="444960"/>
            <a:ext cx="7499160" cy="2654640"/>
          </a:xfrm>
          <a:prstGeom prst="rect">
            <a:avLst/>
          </a:prstGeom>
          <a:noFill/>
          <a:ln w="0">
            <a:noFill/>
          </a:ln>
        </p:spPr>
        <p:txBody>
          <a:bodyPr lIns="0" rIns="0" tIns="0" bIns="0" anchor="ctr">
            <a:noAutofit/>
          </a:bodyPr>
          <a:p>
            <a:pPr algn="ctr"/>
            <a:endParaRPr b="0" lang="en-US" sz="3200" spc="-1" strike="noStrike">
              <a:latin typeface="DejaVu Sans"/>
            </a:endParaRPr>
          </a:p>
        </p:txBody>
      </p:sp>
      <p:sp>
        <p:nvSpPr>
          <p:cNvPr id="3" name="PlaceHolder 2"/>
          <p:cNvSpPr>
            <a:spLocks noGrp="1"/>
          </p:cNvSpPr>
          <p:nvPr>
            <p:ph type="sldNum" idx="4"/>
          </p:nvPr>
        </p:nvSpPr>
        <p:spPr/>
        <p:txBody>
          <a:bodyPr/>
          <a:p>
            <a:fld id="{DDEF06CD-23F8-494D-A819-5A3B5C210976}"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9"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0"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1"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4"/>
          </p:nvPr>
        </p:nvSpPr>
        <p:spPr/>
        <p:txBody>
          <a:bodyPr/>
          <a:p>
            <a:fld id="{8DF7EFD0-E884-4D80-8C62-507174DA94F1}"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3"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4"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5" name="PlaceHolder 4"/>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4"/>
          </p:nvPr>
        </p:nvSpPr>
        <p:spPr/>
        <p:txBody>
          <a:bodyPr/>
          <a:p>
            <a:fld id="{ED6427FC-27A3-434F-BECD-A947DAA34DE8}"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7"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8"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9" name="PlaceHolder 4"/>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4"/>
          </p:nvPr>
        </p:nvSpPr>
        <p:spPr/>
        <p:txBody>
          <a:bodyPr/>
          <a:p>
            <a:fld id="{B345AAF1-D1FC-484D-AE50-3FAD131A6920}"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1" name="PlaceHolder 2"/>
          <p:cNvSpPr>
            <a:spLocks noGrp="1"/>
          </p:cNvSpPr>
          <p:nvPr>
            <p:ph/>
          </p:nvPr>
        </p:nvSpPr>
        <p:spPr>
          <a:xfrm>
            <a:off x="530280" y="116856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2" name="PlaceHolder 3"/>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4"/>
          </p:nvPr>
        </p:nvSpPr>
        <p:spPr/>
        <p:txBody>
          <a:bodyPr/>
          <a:p>
            <a:fld id="{09E14B5A-4033-466A-8BFA-9734485C9E10}"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4"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5"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6"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7" name="PlaceHolder 5"/>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4"/>
          </p:nvPr>
        </p:nvSpPr>
        <p:spPr/>
        <p:txBody>
          <a:bodyPr/>
          <a:p>
            <a:fld id="{DE3D5A91-21AE-4425-BBD6-D941937456C4}"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9" name="PlaceHolder 2"/>
          <p:cNvSpPr>
            <a:spLocks noGrp="1"/>
          </p:cNvSpPr>
          <p:nvPr>
            <p:ph/>
          </p:nvPr>
        </p:nvSpPr>
        <p:spPr>
          <a:xfrm>
            <a:off x="53028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0" name="PlaceHolder 3"/>
          <p:cNvSpPr>
            <a:spLocks noGrp="1"/>
          </p:cNvSpPr>
          <p:nvPr>
            <p:ph/>
          </p:nvPr>
        </p:nvSpPr>
        <p:spPr>
          <a:xfrm>
            <a:off x="326340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1" name="PlaceHolder 4"/>
          <p:cNvSpPr>
            <a:spLocks noGrp="1"/>
          </p:cNvSpPr>
          <p:nvPr>
            <p:ph/>
          </p:nvPr>
        </p:nvSpPr>
        <p:spPr>
          <a:xfrm>
            <a:off x="599616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2" name="PlaceHolder 5"/>
          <p:cNvSpPr>
            <a:spLocks noGrp="1"/>
          </p:cNvSpPr>
          <p:nvPr>
            <p:ph/>
          </p:nvPr>
        </p:nvSpPr>
        <p:spPr>
          <a:xfrm>
            <a:off x="53028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3" name="PlaceHolder 6"/>
          <p:cNvSpPr>
            <a:spLocks noGrp="1"/>
          </p:cNvSpPr>
          <p:nvPr>
            <p:ph/>
          </p:nvPr>
        </p:nvSpPr>
        <p:spPr>
          <a:xfrm>
            <a:off x="326340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4" name="PlaceHolder 7"/>
          <p:cNvSpPr>
            <a:spLocks noGrp="1"/>
          </p:cNvSpPr>
          <p:nvPr>
            <p:ph/>
          </p:nvPr>
        </p:nvSpPr>
        <p:spPr>
          <a:xfrm>
            <a:off x="599616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4"/>
          </p:nvPr>
        </p:nvSpPr>
        <p:spPr/>
        <p:txBody>
          <a:bodyPr/>
          <a:p>
            <a:fld id="{AFA11F98-AB1C-4F8B-B7BB-FCC84D5F4DFD}"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0573F01D-733C-4F4A-BB48-CBBD202883E7}"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1AB69D26-C82A-4DBA-AE93-9FDE833D4771}" type="slidenum">
              <a:t>&lt;#&gt;</a:t>
            </a:fld>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69" name="PlaceHolder 2"/>
          <p:cNvSpPr>
            <a:spLocks noGrp="1"/>
          </p:cNvSpPr>
          <p:nvPr>
            <p:ph type="subTitle"/>
          </p:nvPr>
        </p:nvSpPr>
        <p:spPr>
          <a:xfrm>
            <a:off x="530280" y="1168560"/>
            <a:ext cx="8082720" cy="3416040"/>
          </a:xfrm>
          <a:prstGeom prst="rect">
            <a:avLst/>
          </a:prstGeom>
          <a:noFill/>
          <a:ln w="0">
            <a:noFill/>
          </a:ln>
        </p:spPr>
        <p:txBody>
          <a:bodyPr lIns="0" rIns="0" tIns="0" bIns="0" anchor="ctr">
            <a:noAutofit/>
          </a:bodyPr>
          <a:p>
            <a:pPr indent="0" algn="ctr">
              <a:buNone/>
            </a:pPr>
            <a:endParaRPr b="0" lang="en-US" sz="3200" spc="-1" strike="noStrike">
              <a:latin typeface="DejaVu Sans"/>
            </a:endParaRPr>
          </a:p>
        </p:txBody>
      </p:sp>
      <p:sp>
        <p:nvSpPr>
          <p:cNvPr id="4" name="PlaceHolder 3"/>
          <p:cNvSpPr>
            <a:spLocks noGrp="1"/>
          </p:cNvSpPr>
          <p:nvPr>
            <p:ph type="sldNum" idx="5"/>
          </p:nvPr>
        </p:nvSpPr>
        <p:spPr/>
        <p:txBody>
          <a:bodyPr/>
          <a:p>
            <a:fld id="{B5521952-EA76-4D65-B103-6F2D6F98EB29}"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1" name="PlaceHolder 2"/>
          <p:cNvSpPr>
            <a:spLocks noGrp="1"/>
          </p:cNvSpPr>
          <p:nvPr>
            <p:ph/>
          </p:nvPr>
        </p:nvSpPr>
        <p:spPr>
          <a:xfrm>
            <a:off x="530280" y="1168560"/>
            <a:ext cx="80827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5"/>
          </p:nvPr>
        </p:nvSpPr>
        <p:spPr/>
        <p:txBody>
          <a:bodyPr/>
          <a:p>
            <a:fld id="{BD486483-B873-42E5-A666-FC4BBE00BC27}"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3"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74"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5"/>
          </p:nvPr>
        </p:nvSpPr>
        <p:spPr/>
        <p:txBody>
          <a:bodyPr/>
          <a:p>
            <a:fld id="{8CC21148-4423-4ADA-B7B3-6F7BDBD88EF9}"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5"/>
          </p:nvPr>
        </p:nvSpPr>
        <p:spPr/>
        <p:txBody>
          <a:bodyPr/>
          <a:p>
            <a:fld id="{9E2D6C72-FA78-44E3-B0B8-044413116D6B}"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822240" y="444960"/>
            <a:ext cx="7499160" cy="2654640"/>
          </a:xfrm>
          <a:prstGeom prst="rect">
            <a:avLst/>
          </a:prstGeom>
          <a:noFill/>
          <a:ln w="0">
            <a:noFill/>
          </a:ln>
        </p:spPr>
        <p:txBody>
          <a:bodyPr lIns="0" rIns="0" tIns="0" bIns="0" anchor="ctr">
            <a:noAutofit/>
          </a:bodyPr>
          <a:p>
            <a:pPr algn="ctr"/>
            <a:endParaRPr b="0" lang="en-US" sz="3200" spc="-1" strike="noStrike">
              <a:latin typeface="DejaVu Sans"/>
            </a:endParaRPr>
          </a:p>
        </p:txBody>
      </p:sp>
      <p:sp>
        <p:nvSpPr>
          <p:cNvPr id="3" name="PlaceHolder 2"/>
          <p:cNvSpPr>
            <a:spLocks noGrp="1"/>
          </p:cNvSpPr>
          <p:nvPr>
            <p:ph type="sldNum" idx="5"/>
          </p:nvPr>
        </p:nvSpPr>
        <p:spPr/>
        <p:txBody>
          <a:bodyPr/>
          <a:p>
            <a:fld id="{7035424C-442E-4760-82AD-B7FB3BF3AAFE}"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8"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79"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0"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CC739200-DCC6-4020-86D4-5BFCB93F9435}"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82"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3"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4" name="PlaceHolder 4"/>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EFDAB89B-FDBE-4CF3-9BE4-68BDFB5AB437}"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86"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7"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8" name="PlaceHolder 4"/>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7448A904-4E8B-4916-A95F-D8272FE184B6}"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90" name="PlaceHolder 2"/>
          <p:cNvSpPr>
            <a:spLocks noGrp="1"/>
          </p:cNvSpPr>
          <p:nvPr>
            <p:ph/>
          </p:nvPr>
        </p:nvSpPr>
        <p:spPr>
          <a:xfrm>
            <a:off x="530280" y="116856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1" name="PlaceHolder 3"/>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5"/>
          </p:nvPr>
        </p:nvSpPr>
        <p:spPr/>
        <p:txBody>
          <a:bodyPr/>
          <a:p>
            <a:fld id="{76C205A6-033D-481D-9EC0-AD5D961AC45C}"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93"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4"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5"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6" name="PlaceHolder 5"/>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5"/>
          </p:nvPr>
        </p:nvSpPr>
        <p:spPr/>
        <p:txBody>
          <a:bodyPr/>
          <a:p>
            <a:fld id="{0D6CEE53-8219-48CA-A0F1-A2E4880BF465}"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822240" y="444960"/>
            <a:ext cx="7499160" cy="2654640"/>
          </a:xfrm>
          <a:prstGeom prst="rect">
            <a:avLst/>
          </a:prstGeom>
          <a:noFill/>
          <a:ln w="0">
            <a:noFill/>
          </a:ln>
        </p:spPr>
        <p:txBody>
          <a:bodyPr lIns="0" rIns="0" tIns="0" bIns="0" anchor="ctr">
            <a:noAutofit/>
          </a:bodyPr>
          <a:p>
            <a:pPr algn="ctr"/>
            <a:endParaRPr b="0" lang="en-US" sz="3200" spc="-1" strike="noStrike">
              <a:latin typeface="DejaVu Sans"/>
            </a:endParaRPr>
          </a:p>
        </p:txBody>
      </p:sp>
      <p:sp>
        <p:nvSpPr>
          <p:cNvPr id="3" name="PlaceHolder 2"/>
          <p:cNvSpPr>
            <a:spLocks noGrp="1"/>
          </p:cNvSpPr>
          <p:nvPr>
            <p:ph type="sldNum" idx="1"/>
          </p:nvPr>
        </p:nvSpPr>
        <p:spPr/>
        <p:txBody>
          <a:bodyPr/>
          <a:p>
            <a:fld id="{7BE8F738-4A16-4691-81BD-BE393B9689F7}" type="slidenum">
              <a:t>&lt;#&gt;</a:t>
            </a:fld>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98" name="PlaceHolder 2"/>
          <p:cNvSpPr>
            <a:spLocks noGrp="1"/>
          </p:cNvSpPr>
          <p:nvPr>
            <p:ph/>
          </p:nvPr>
        </p:nvSpPr>
        <p:spPr>
          <a:xfrm>
            <a:off x="53028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9" name="PlaceHolder 3"/>
          <p:cNvSpPr>
            <a:spLocks noGrp="1"/>
          </p:cNvSpPr>
          <p:nvPr>
            <p:ph/>
          </p:nvPr>
        </p:nvSpPr>
        <p:spPr>
          <a:xfrm>
            <a:off x="326340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0" name="PlaceHolder 4"/>
          <p:cNvSpPr>
            <a:spLocks noGrp="1"/>
          </p:cNvSpPr>
          <p:nvPr>
            <p:ph/>
          </p:nvPr>
        </p:nvSpPr>
        <p:spPr>
          <a:xfrm>
            <a:off x="599616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1" name="PlaceHolder 5"/>
          <p:cNvSpPr>
            <a:spLocks noGrp="1"/>
          </p:cNvSpPr>
          <p:nvPr>
            <p:ph/>
          </p:nvPr>
        </p:nvSpPr>
        <p:spPr>
          <a:xfrm>
            <a:off x="53028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2" name="PlaceHolder 6"/>
          <p:cNvSpPr>
            <a:spLocks noGrp="1"/>
          </p:cNvSpPr>
          <p:nvPr>
            <p:ph/>
          </p:nvPr>
        </p:nvSpPr>
        <p:spPr>
          <a:xfrm>
            <a:off x="326340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3" name="PlaceHolder 7"/>
          <p:cNvSpPr>
            <a:spLocks noGrp="1"/>
          </p:cNvSpPr>
          <p:nvPr>
            <p:ph/>
          </p:nvPr>
        </p:nvSpPr>
        <p:spPr>
          <a:xfrm>
            <a:off x="599616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5"/>
          </p:nvPr>
        </p:nvSpPr>
        <p:spPr/>
        <p:txBody>
          <a:bodyPr/>
          <a:p>
            <a:fld id="{F18E9EBE-AF3E-4CCC-9765-5791B1729615}"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8"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02DEE9F8-C6A2-4460-A351-9260294F103E}"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2"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4" name="PlaceHolder 4"/>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4B1B9F31-0DCC-4387-974E-3D5F8EF1E7DB}"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6"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8" name="PlaceHolder 4"/>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0941DC27-5553-4B91-BFF3-16FB50215607}"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Google Shape;18;p3"/>
          <p:cNvSpPr/>
          <p:nvPr/>
        </p:nvSpPr>
        <p:spPr>
          <a:xfrm>
            <a:off x="4334040" y="1658520"/>
            <a:ext cx="4779360" cy="3484800"/>
          </a:xfrm>
          <a:prstGeom prst="ellipse">
            <a:avLst/>
          </a:prstGeom>
          <a:gradFill rotWithShape="0">
            <a:gsLst>
              <a:gs pos="0">
                <a:srgbClr val="ffffff"/>
              </a:gs>
              <a:gs pos="100000">
                <a:srgbClr val="ffffff">
                  <a:alpha val="0"/>
                </a:srgbClr>
              </a:gs>
            </a:gsLst>
            <a:path path="circle">
              <a:fillToRect l="50000" t="50000" r="50000" b="50000"/>
            </a:path>
          </a:gradFill>
          <a:ln w="0">
            <a:noFill/>
          </a:ln>
        </p:spPr>
        <p:style>
          <a:lnRef idx="0"/>
          <a:fillRef idx="0"/>
          <a:effectRef idx="0"/>
          <a:fontRef idx="minor"/>
        </p:style>
      </p:sp>
      <p:sp>
        <p:nvSpPr>
          <p:cNvPr id="1" name="Google Shape;19;p3"/>
          <p:cNvSpPr/>
          <p:nvPr/>
        </p:nvSpPr>
        <p:spPr>
          <a:xfrm>
            <a:off x="0" y="1658520"/>
            <a:ext cx="4779360" cy="3484800"/>
          </a:xfrm>
          <a:prstGeom prst="ellipse">
            <a:avLst/>
          </a:prstGeom>
          <a:gradFill rotWithShape="0">
            <a:gsLst>
              <a:gs pos="0">
                <a:srgbClr val="ffffff"/>
              </a:gs>
              <a:gs pos="100000">
                <a:srgbClr val="ffffff">
                  <a:alpha val="0"/>
                </a:srgbClr>
              </a:gs>
            </a:gsLst>
            <a:path path="circle">
              <a:fillToRect l="50000" t="50000" r="50000" b="50000"/>
            </a:path>
          </a:gradFill>
          <a:ln w="0">
            <a:noFill/>
          </a:ln>
        </p:spPr>
        <p:style>
          <a:lnRef idx="0"/>
          <a:fillRef idx="0"/>
          <a:effectRef idx="0"/>
          <a:fontRef idx="minor"/>
        </p:style>
      </p:sp>
      <p:sp>
        <p:nvSpPr>
          <p:cNvPr id="2" name="Google Shape;20;p3"/>
          <p:cNvSpPr/>
          <p:nvPr/>
        </p:nvSpPr>
        <p:spPr>
          <a:xfrm>
            <a:off x="4364280" y="0"/>
            <a:ext cx="4779360" cy="3484800"/>
          </a:xfrm>
          <a:prstGeom prst="ellipse">
            <a:avLst/>
          </a:prstGeom>
          <a:gradFill rotWithShape="0">
            <a:gsLst>
              <a:gs pos="0">
                <a:srgbClr val="ffffff"/>
              </a:gs>
              <a:gs pos="100000">
                <a:srgbClr val="ffffff">
                  <a:alpha val="0"/>
                </a:srgbClr>
              </a:gs>
            </a:gsLst>
            <a:path path="circle">
              <a:fillToRect l="50000" t="50000" r="50000" b="50000"/>
            </a:path>
          </a:gradFill>
          <a:ln w="0">
            <a:noFill/>
          </a:ln>
        </p:spPr>
        <p:style>
          <a:lnRef idx="0"/>
          <a:fillRef idx="0"/>
          <a:effectRef idx="0"/>
          <a:fontRef idx="minor"/>
        </p:style>
      </p:sp>
      <p:sp>
        <p:nvSpPr>
          <p:cNvPr id="3" name="Google Shape;21;p3"/>
          <p:cNvSpPr/>
          <p:nvPr/>
        </p:nvSpPr>
        <p:spPr>
          <a:xfrm>
            <a:off x="0" y="0"/>
            <a:ext cx="4779360" cy="3484800"/>
          </a:xfrm>
          <a:prstGeom prst="ellipse">
            <a:avLst/>
          </a:prstGeom>
          <a:gradFill rotWithShape="0">
            <a:gsLst>
              <a:gs pos="0">
                <a:srgbClr val="ffffff"/>
              </a:gs>
              <a:gs pos="100000">
                <a:srgbClr val="ffffff">
                  <a:alpha val="0"/>
                </a:srgbClr>
              </a:gs>
            </a:gsLst>
            <a:path path="circle">
              <a:fillToRect l="50000" t="50000" r="50000" b="50000"/>
            </a:path>
          </a:gradFill>
          <a:ln w="0">
            <a:noFill/>
          </a:ln>
        </p:spPr>
        <p:style>
          <a:lnRef idx="0"/>
          <a:fillRef idx="0"/>
          <a:effectRef idx="0"/>
          <a:fontRef idx="minor"/>
        </p:style>
      </p:sp>
      <p:sp>
        <p:nvSpPr>
          <p:cNvPr id="4" name="PlaceHolder 1"/>
          <p:cNvSpPr>
            <a:spLocks noGrp="1"/>
          </p:cNvSpPr>
          <p:nvPr>
            <p:ph type="sldNum" idx="1"/>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DE40D800-8C42-4836-B0E2-07B9CC6CE709}" type="slidenum">
              <a:rPr b="0" lang="en" sz="1000" spc="-1" strike="noStrike">
                <a:solidFill>
                  <a:schemeClr val="dk2"/>
                </a:solidFill>
                <a:latin typeface="Arial"/>
                <a:ea typeface="Arial"/>
              </a:rPr>
              <a:t>&lt;number&gt;</a:t>
            </a:fld>
            <a:endParaRPr b="0" lang="en-US" sz="1000" spc="-1" strike="noStrike">
              <a:latin typeface="DejaVu Serif"/>
            </a:endParaRPr>
          </a:p>
        </p:txBody>
      </p:sp>
      <p:pic>
        <p:nvPicPr>
          <p:cNvPr id="5" name="Google Shape;23;p3" descr=""/>
          <p:cNvPicPr/>
          <p:nvPr/>
        </p:nvPicPr>
        <p:blipFill>
          <a:blip r:embed="rId3"/>
          <a:stretch/>
        </p:blipFill>
        <p:spPr>
          <a:xfrm>
            <a:off x="2862360" y="862200"/>
            <a:ext cx="3418920" cy="3418920"/>
          </a:xfrm>
          <a:prstGeom prst="rect">
            <a:avLst/>
          </a:prstGeom>
          <a:ln w="0">
            <a:noFill/>
          </a:ln>
        </p:spPr>
      </p:pic>
      <p:sp>
        <p:nvSpPr>
          <p:cNvPr id="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4" name="Google Shape;52;p10"/>
          <p:cNvSpPr/>
          <p:nvPr/>
        </p:nvSpPr>
        <p:spPr>
          <a:xfrm>
            <a:off x="4572000" y="0"/>
            <a:ext cx="4571640" cy="5143320"/>
          </a:xfrm>
          <a:prstGeom prst="rect">
            <a:avLst/>
          </a:prstGeom>
          <a:solidFill>
            <a:schemeClr val="lt2"/>
          </a:solidFill>
          <a:ln w="0">
            <a:noFill/>
          </a:ln>
        </p:spPr>
        <p:style>
          <a:lnRef idx="0"/>
          <a:fillRef idx="0"/>
          <a:effectRef idx="0"/>
          <a:fontRef idx="minor"/>
        </p:style>
      </p:sp>
      <p:sp>
        <p:nvSpPr>
          <p:cNvPr id="45" name="PlaceHolder 1"/>
          <p:cNvSpPr>
            <a:spLocks noGrp="1"/>
          </p:cNvSpPr>
          <p:nvPr>
            <p:ph type="title"/>
          </p:nvPr>
        </p:nvSpPr>
        <p:spPr>
          <a:xfrm>
            <a:off x="419400" y="1233000"/>
            <a:ext cx="3890880" cy="1482120"/>
          </a:xfrm>
          <a:prstGeom prst="rect">
            <a:avLst/>
          </a:prstGeom>
          <a:noFill/>
          <a:ln w="0">
            <a:noFill/>
          </a:ln>
        </p:spPr>
        <p:txBody>
          <a:bodyPr tIns="91440" bIns="91440" anchor="b">
            <a:noAutofit/>
          </a:bodyPr>
          <a:p>
            <a:pPr indent="0">
              <a:buNone/>
            </a:pPr>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46" name="PlaceHolder 2"/>
          <p:cNvSpPr>
            <a:spLocks noGrp="1"/>
          </p:cNvSpPr>
          <p:nvPr>
            <p:ph type="body"/>
          </p:nvPr>
        </p:nvSpPr>
        <p:spPr>
          <a:xfrm>
            <a:off x="4939560" y="723960"/>
            <a:ext cx="3836520" cy="3694680"/>
          </a:xfrm>
          <a:prstGeom prst="rect">
            <a:avLst/>
          </a:prstGeom>
          <a:noFill/>
          <a:ln w="0">
            <a:noFill/>
          </a:ln>
        </p:spPr>
        <p:txBody>
          <a:bodyPr tIns="91440" bIns="91440" anchor="ctr">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7" name="PlaceHolder 3"/>
          <p:cNvSpPr>
            <a:spLocks noGrp="1"/>
          </p:cNvSpPr>
          <p:nvPr>
            <p:ph type="sldNum" idx="2"/>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5AE20C18-3579-4552-B74C-660291A791E4}" type="slidenum">
              <a:rPr b="0" lang="en" sz="1000" spc="-1" strike="noStrike">
                <a:solidFill>
                  <a:schemeClr val="dk2"/>
                </a:solidFill>
                <a:latin typeface="Arial"/>
                <a:ea typeface="Arial"/>
              </a:rPr>
              <a:t>&lt;number&gt;</a:t>
            </a:fld>
            <a:endParaRPr b="0" lang="en-US" sz="1000" spc="-1" strike="noStrike">
              <a:latin typeface="DejaVu Serif"/>
            </a:endParaRPr>
          </a:p>
        </p:txBody>
      </p:sp>
      <p:pic>
        <p:nvPicPr>
          <p:cNvPr id="48" name="Google Shape;57;p10" descr=""/>
          <p:cNvPicPr/>
          <p:nvPr/>
        </p:nvPicPr>
        <p:blipFill>
          <a:blip r:embed="rId3"/>
          <a:stretch/>
        </p:blipFill>
        <p:spPr>
          <a:xfrm>
            <a:off x="1622880" y="4640040"/>
            <a:ext cx="1483920" cy="4395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2151000"/>
            <a:ext cx="8520120" cy="841320"/>
          </a:xfrm>
          <a:prstGeom prst="rect">
            <a:avLst/>
          </a:prstGeom>
          <a:noFill/>
          <a:ln w="0">
            <a:noFill/>
          </a:ln>
        </p:spPr>
        <p:txBody>
          <a:bodyPr tIns="91440" bIns="91440" anchor="ctr">
            <a:noAutofit/>
          </a:bodyPr>
          <a:p>
            <a:pPr indent="0">
              <a:buNone/>
            </a:pP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86" name="PlaceHolder 2"/>
          <p:cNvSpPr>
            <a:spLocks noGrp="1"/>
          </p:cNvSpPr>
          <p:nvPr>
            <p:ph type="sldNum" idx="3"/>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4D3A6B2E-8B6D-483D-8E1F-40176B5BA145}" type="slidenum">
              <a:rPr b="0" lang="en" sz="1000" spc="-1" strike="noStrike">
                <a:solidFill>
                  <a:schemeClr val="dk2"/>
                </a:solidFill>
                <a:latin typeface="Arial"/>
                <a:ea typeface="Arial"/>
              </a:rPr>
              <a:t>&lt;number&gt;</a:t>
            </a:fld>
            <a:endParaRPr b="0" lang="en-US" sz="1000" spc="-1" strike="noStrike">
              <a:latin typeface="DejaVu Serif"/>
            </a:endParaRPr>
          </a:p>
        </p:txBody>
      </p:sp>
      <p:pic>
        <p:nvPicPr>
          <p:cNvPr id="87" name="Google Shape;27;p4" descr=""/>
          <p:cNvPicPr/>
          <p:nvPr/>
        </p:nvPicPr>
        <p:blipFill>
          <a:blip r:embed="rId3"/>
          <a:stretch/>
        </p:blipFill>
        <p:spPr>
          <a:xfrm>
            <a:off x="3829680" y="4640040"/>
            <a:ext cx="1483920" cy="439560"/>
          </a:xfrm>
          <a:prstGeom prst="rect">
            <a:avLst/>
          </a:prstGeom>
          <a:ln w="0">
            <a:noFill/>
          </a:ln>
        </p:spPr>
      </p:pic>
      <p:sp>
        <p:nvSpPr>
          <p:cNvPr id="8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26" name="PlaceHolder 2"/>
          <p:cNvSpPr>
            <a:spLocks noGrp="1"/>
          </p:cNvSpPr>
          <p:nvPr>
            <p:ph type="sldNum" idx="4"/>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3B1C4808-6C6D-4DFC-9401-25CE66A240F4}" type="slidenum">
              <a:rPr b="0" lang="en" sz="1000" spc="-1" strike="noStrike">
                <a:solidFill>
                  <a:schemeClr val="dk2"/>
                </a:solidFill>
                <a:latin typeface="Arial"/>
                <a:ea typeface="Arial"/>
              </a:rPr>
              <a:t>&lt;number&gt;</a:t>
            </a:fld>
            <a:endParaRPr b="0" lang="en-US" sz="1000" spc="-1" strike="noStrike">
              <a:latin typeface="DejaVu Serif"/>
            </a:endParaRPr>
          </a:p>
        </p:txBody>
      </p:sp>
      <p:pic>
        <p:nvPicPr>
          <p:cNvPr id="127" name="Google Shape;31;p5" descr=""/>
          <p:cNvPicPr/>
          <p:nvPr/>
        </p:nvPicPr>
        <p:blipFill>
          <a:blip r:embed="rId3"/>
          <a:stretch/>
        </p:blipFill>
        <p:spPr>
          <a:xfrm>
            <a:off x="3829680" y="4640040"/>
            <a:ext cx="1483920" cy="439560"/>
          </a:xfrm>
          <a:prstGeom prst="rect">
            <a:avLst/>
          </a:prstGeom>
          <a:ln w="0">
            <a:noFill/>
          </a:ln>
        </p:spPr>
      </p:pic>
      <p:sp>
        <p:nvSpPr>
          <p:cNvPr id="128" name="PlaceHolder 3"/>
          <p:cNvSpPr>
            <a:spLocks noGrp="1"/>
          </p:cNvSpPr>
          <p:nvPr>
            <p:ph type="body"/>
          </p:nvPr>
        </p:nvSpPr>
        <p:spPr>
          <a:xfrm>
            <a:off x="530280" y="1168560"/>
            <a:ext cx="8082720" cy="3416040"/>
          </a:xfrm>
          <a:prstGeom prst="rect">
            <a:avLst/>
          </a:prstGeom>
          <a:noFill/>
          <a:ln w="0">
            <a:noFill/>
          </a:ln>
        </p:spPr>
        <p:txBody>
          <a:bodyPr tIns="91440" bIns="91440" anchor="t">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66" name="PlaceHolder 2"/>
          <p:cNvSpPr>
            <a:spLocks noGrp="1"/>
          </p:cNvSpPr>
          <p:nvPr>
            <p:ph type="sldNum" idx="5"/>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773A031B-E31B-4A06-83E4-DCEDA9A6C5C5}" type="slidenum">
              <a:rPr b="0" lang="en" sz="1000" spc="-1" strike="noStrike">
                <a:solidFill>
                  <a:schemeClr val="dk2"/>
                </a:solidFill>
                <a:latin typeface="Arial"/>
                <a:ea typeface="Arial"/>
              </a:rPr>
              <a:t>&lt;number&gt;</a:t>
            </a:fld>
            <a:endParaRPr b="0" lang="en-US" sz="1000" spc="-1" strike="noStrike">
              <a:latin typeface="DejaVu Serif"/>
            </a:endParaRPr>
          </a:p>
        </p:txBody>
      </p:sp>
      <p:pic>
        <p:nvPicPr>
          <p:cNvPr id="167" name="Google Shape;42;p7" descr=""/>
          <p:cNvPicPr/>
          <p:nvPr/>
        </p:nvPicPr>
        <p:blipFill>
          <a:blip r:embed="rId3"/>
          <a:stretch/>
        </p:blipFill>
        <p:spPr>
          <a:xfrm>
            <a:off x="3829680" y="4640040"/>
            <a:ext cx="1483920" cy="4395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9.xml"/>
</Relationships>
</file>

<file path=ppt/slides/_rels/slide16.xml.rels><?xml version="1.0" encoding="UTF-8"?>
<Relationships xmlns="http://schemas.openxmlformats.org/package/2006/relationships"><Relationship Id="rId1" Type="http://schemas.openxmlformats.org/officeDocument/2006/relationships/hyperlink" Target="https://www.loggly.com/wp-content/uploads/2015/05/Linux-Cheat-Sheet-Sponsored-By-Loggly.pdf" TargetMode="External"/><Relationship Id="rId2" Type="http://schemas.openxmlformats.org/officeDocument/2006/relationships/slideLayout" Target="../slideLayouts/slideLayout3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hyperlink" Target="https://www.crowdstrike.com/cybersecurity-101/observability/log-file/" TargetMode="External"/><Relationship Id="rId2"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822240" y="39924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Parsing Logs Continued</a:t>
            </a:r>
            <a:endParaRPr b="0" lang="en-US" sz="2800" spc="-1" strike="noStrike">
              <a:solidFill>
                <a:srgbClr val="000000"/>
              </a:solidFill>
              <a:latin typeface="Arial"/>
            </a:endParaRPr>
          </a:p>
        </p:txBody>
      </p:sp>
      <p:sp>
        <p:nvSpPr>
          <p:cNvPr id="227" name="Google Shape;153;p27"/>
          <p:cNvSpPr/>
          <p:nvPr/>
        </p:nvSpPr>
        <p:spPr>
          <a:xfrm>
            <a:off x="525240" y="972000"/>
            <a:ext cx="8093160" cy="3589560"/>
          </a:xfrm>
          <a:prstGeom prst="rect">
            <a:avLst/>
          </a:prstGeom>
          <a:noFill/>
          <a:ln w="0">
            <a:noFill/>
          </a:ln>
        </p:spPr>
        <p:style>
          <a:lnRef idx="0"/>
          <a:fillRef idx="0"/>
          <a:effectRef idx="0"/>
          <a:fontRef idx="minor"/>
        </p:style>
        <p:txBody>
          <a:bodyPr tIns="91440" bIns="91440" anchor="t">
            <a:spAutoFit/>
          </a:bodyPr>
          <a:p>
            <a:pPr marL="457200" indent="-330120">
              <a:lnSpc>
                <a:spcPct val="100000"/>
              </a:lnSpc>
              <a:buClr>
                <a:srgbClr val="595959"/>
              </a:buClr>
              <a:buFont typeface="Arial"/>
              <a:buChar char="●"/>
            </a:pPr>
            <a:r>
              <a:rPr b="0" lang="en" sz="1600" spc="-1" strike="noStrike">
                <a:solidFill>
                  <a:schemeClr val="dk2"/>
                </a:solidFill>
                <a:latin typeface="Arial"/>
                <a:ea typeface="Arial"/>
              </a:rPr>
              <a:t>The other two methods for parsing logs outside of specific tools are:</a:t>
            </a:r>
            <a:endParaRPr b="0" lang="en-US" sz="1600" spc="-1" strike="noStrike">
              <a:latin typeface="DejaVu Sans"/>
            </a:endParaRPr>
          </a:p>
          <a:p>
            <a:pPr lvl="1" marL="914400" indent="-330120">
              <a:lnSpc>
                <a:spcPct val="100000"/>
              </a:lnSpc>
              <a:buClr>
                <a:srgbClr val="595959"/>
              </a:buClr>
              <a:buFont typeface="Arial"/>
              <a:buChar char="○"/>
            </a:pPr>
            <a:r>
              <a:rPr b="0" lang="en" sz="1600" spc="-1" strike="noStrike">
                <a:solidFill>
                  <a:schemeClr val="dk2"/>
                </a:solidFill>
                <a:latin typeface="Arial"/>
                <a:ea typeface="Arial"/>
              </a:rPr>
              <a:t>Writing scripts/programs in your favorite language (like Python)</a:t>
            </a:r>
            <a:endParaRPr b="0" lang="en-US" sz="1600" spc="-1" strike="noStrike">
              <a:latin typeface="DejaVu Sans"/>
            </a:endParaRPr>
          </a:p>
          <a:p>
            <a:pPr lvl="1" marL="914400" indent="-330120">
              <a:lnSpc>
                <a:spcPct val="100000"/>
              </a:lnSpc>
              <a:buClr>
                <a:srgbClr val="595959"/>
              </a:buClr>
              <a:buFont typeface="Arial"/>
              <a:buChar char="○"/>
            </a:pPr>
            <a:r>
              <a:rPr b="0" lang="en" sz="1600" spc="-1" strike="noStrike">
                <a:solidFill>
                  <a:schemeClr val="dk2"/>
                </a:solidFill>
                <a:latin typeface="Arial"/>
                <a:ea typeface="Arial"/>
              </a:rPr>
              <a:t>Using the linux terminal</a:t>
            </a:r>
            <a:endParaRPr b="0" lang="en-US" sz="1600" spc="-1" strike="noStrike">
              <a:latin typeface="DejaVu Sans"/>
            </a:endParaRPr>
          </a:p>
          <a:p>
            <a:pPr marL="457200" indent="-330120">
              <a:lnSpc>
                <a:spcPct val="100000"/>
              </a:lnSpc>
              <a:buClr>
                <a:srgbClr val="595959"/>
              </a:buClr>
              <a:buFont typeface="Arial"/>
              <a:buChar char="●"/>
            </a:pPr>
            <a:r>
              <a:rPr b="0" lang="en" sz="1600" spc="-1" strike="noStrike">
                <a:solidFill>
                  <a:schemeClr val="dk2"/>
                </a:solidFill>
                <a:latin typeface="Arial"/>
                <a:ea typeface="Arial"/>
              </a:rPr>
              <a:t>It can be useful to write your own scripts or programs especially if you will see the log file type often, as it can save time and energy, and it is also a great way to practice coding! However, failure to make it correctly can lead to missed data, as well as if you only have the log file one time, it could be a waste of time.</a:t>
            </a:r>
            <a:endParaRPr b="0" lang="en-US" sz="1600" spc="-1" strike="noStrike">
              <a:latin typeface="DejaVu Sans"/>
            </a:endParaRPr>
          </a:p>
          <a:p>
            <a:pPr marL="457200" indent="-330120">
              <a:lnSpc>
                <a:spcPct val="100000"/>
              </a:lnSpc>
              <a:buClr>
                <a:srgbClr val="595959"/>
              </a:buClr>
              <a:buFont typeface="Arial"/>
              <a:buChar char="●"/>
            </a:pPr>
            <a:r>
              <a:rPr b="0" lang="en" sz="1600" spc="-1" strike="noStrike">
                <a:solidFill>
                  <a:schemeClr val="dk2"/>
                </a:solidFill>
                <a:latin typeface="Arial"/>
                <a:ea typeface="Arial"/>
              </a:rPr>
              <a:t>For using your linux terminal, you can do so many crazy things that you you can actually do with your terminal for log analysis. We will go over a lot of linux commands, there is no need to memorize them, but you will see as you continue your journey in Cyber or even CS, that these commands will be helpful in day to day activities.</a:t>
            </a:r>
            <a:endParaRPr b="0" lang="en-US" sz="1600" spc="-1" strike="noStrike">
              <a:latin typeface="DejaVu Sans"/>
            </a:endParaRPr>
          </a:p>
          <a:p>
            <a:pPr marL="457200" indent="-330120">
              <a:lnSpc>
                <a:spcPct val="100000"/>
              </a:lnSpc>
              <a:buClr>
                <a:srgbClr val="595959"/>
              </a:buClr>
              <a:buFont typeface="Arial"/>
              <a:buChar char="●"/>
            </a:pPr>
            <a:r>
              <a:rPr b="0" lang="en" sz="1600" spc="-1" strike="noStrike">
                <a:solidFill>
                  <a:schemeClr val="dk2"/>
                </a:solidFill>
                <a:latin typeface="Arial"/>
                <a:ea typeface="Arial"/>
              </a:rPr>
              <a:t>Before we get into the commands and practice, let's talk about the general approach to log analysis.</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822240" y="39924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Log File Analysis!</a:t>
            </a:r>
            <a:endParaRPr b="0" lang="en-US" sz="2800" spc="-1" strike="noStrike">
              <a:solidFill>
                <a:srgbClr val="000000"/>
              </a:solidFill>
              <a:latin typeface="Arial"/>
            </a:endParaRPr>
          </a:p>
        </p:txBody>
      </p:sp>
      <p:sp>
        <p:nvSpPr>
          <p:cNvPr id="229" name="Google Shape;159;p28"/>
          <p:cNvSpPr/>
          <p:nvPr/>
        </p:nvSpPr>
        <p:spPr>
          <a:xfrm>
            <a:off x="525240" y="972000"/>
            <a:ext cx="8093160" cy="3102840"/>
          </a:xfrm>
          <a:prstGeom prst="rect">
            <a:avLst/>
          </a:prstGeom>
          <a:noFill/>
          <a:ln w="0">
            <a:noFill/>
          </a:ln>
        </p:spPr>
        <p:style>
          <a:lnRef idx="0"/>
          <a:fillRef idx="0"/>
          <a:effectRef idx="0"/>
          <a:fontRef idx="minor"/>
        </p:style>
        <p:txBody>
          <a:bodyPr tIns="91440" bIns="91440" anchor="t">
            <a:spAutoFit/>
          </a:bodyPr>
          <a:p>
            <a:pPr marL="457200" indent="-330120">
              <a:lnSpc>
                <a:spcPct val="100000"/>
              </a:lnSpc>
              <a:buClr>
                <a:srgbClr val="595959"/>
              </a:buClr>
              <a:buFont typeface="Arial"/>
              <a:buChar char="●"/>
            </a:pPr>
            <a:r>
              <a:rPr b="0" lang="en" sz="1600" spc="-1" strike="noStrike">
                <a:solidFill>
                  <a:schemeClr val="dk2"/>
                </a:solidFill>
                <a:latin typeface="Arial"/>
                <a:ea typeface="Arial"/>
              </a:rPr>
              <a:t>The first thing is to figure out what log file you may need to look at. If you already have this, you can skip this.</a:t>
            </a:r>
            <a:endParaRPr b="0" lang="en-US" sz="1600" spc="-1" strike="noStrike">
              <a:latin typeface="DejaVu Sans"/>
            </a:endParaRPr>
          </a:p>
          <a:p>
            <a:pPr lvl="1" marL="914400" indent="-330120">
              <a:lnSpc>
                <a:spcPct val="100000"/>
              </a:lnSpc>
              <a:buClr>
                <a:srgbClr val="595959"/>
              </a:buClr>
              <a:buFont typeface="Arial"/>
              <a:buChar char="○"/>
            </a:pPr>
            <a:r>
              <a:rPr b="0" lang="en" sz="1600" spc="-1" strike="noStrike">
                <a:solidFill>
                  <a:schemeClr val="dk2"/>
                </a:solidFill>
                <a:latin typeface="Arial"/>
                <a:ea typeface="Arial"/>
              </a:rPr>
              <a:t>Usually you can check places like “/var/log/&lt;program name&gt;/&lt;log&gt;.log” for logs but they could be stored anywhere, so do research on where the logs for the specific program are.</a:t>
            </a:r>
            <a:endParaRPr b="0" lang="en-US" sz="1600" spc="-1" strike="noStrike">
              <a:latin typeface="DejaVu Sans"/>
            </a:endParaRPr>
          </a:p>
          <a:p>
            <a:pPr lvl="1" marL="914400" indent="-330120">
              <a:lnSpc>
                <a:spcPct val="100000"/>
              </a:lnSpc>
              <a:buClr>
                <a:srgbClr val="595959"/>
              </a:buClr>
              <a:buFont typeface="Arial"/>
              <a:buChar char="○"/>
            </a:pPr>
            <a:r>
              <a:rPr b="0" lang="en" sz="1600" spc="-1" strike="noStrike">
                <a:solidFill>
                  <a:schemeClr val="dk2"/>
                </a:solidFill>
                <a:latin typeface="Arial"/>
                <a:ea typeface="Arial"/>
              </a:rPr>
              <a:t>Think of every single program or process that could have been affected. For example, if an attacker stole files from a database, log files for mysql are not the only file you want to look at! Maybe check auth logs to see if they logged into the server. Maybe they did sql injection on your website so you will have to check those logs. Maybe the firewall logs have info. (Do you see what I mean when I say that everything has logs?). And so many other places. Think outside the box and like the attacker!</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822240" y="39924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Log File Analysis!</a:t>
            </a:r>
            <a:endParaRPr b="0" lang="en-US" sz="2800" spc="-1" strike="noStrike">
              <a:solidFill>
                <a:srgbClr val="000000"/>
              </a:solidFill>
              <a:latin typeface="Arial"/>
            </a:endParaRPr>
          </a:p>
        </p:txBody>
      </p:sp>
      <p:sp>
        <p:nvSpPr>
          <p:cNvPr id="231" name="Google Shape;165;p29"/>
          <p:cNvSpPr/>
          <p:nvPr/>
        </p:nvSpPr>
        <p:spPr>
          <a:xfrm>
            <a:off x="525240" y="972000"/>
            <a:ext cx="8093160" cy="3589560"/>
          </a:xfrm>
          <a:prstGeom prst="rect">
            <a:avLst/>
          </a:prstGeom>
          <a:noFill/>
          <a:ln w="0">
            <a:noFill/>
          </a:ln>
        </p:spPr>
        <p:style>
          <a:lnRef idx="0"/>
          <a:fillRef idx="0"/>
          <a:effectRef idx="0"/>
          <a:fontRef idx="minor"/>
        </p:style>
        <p:txBody>
          <a:bodyPr tIns="91440" bIns="91440" anchor="t">
            <a:spAutoFit/>
          </a:bodyPr>
          <a:p>
            <a:pPr marL="457200" indent="-330120">
              <a:lnSpc>
                <a:spcPct val="100000"/>
              </a:lnSpc>
              <a:buClr>
                <a:srgbClr val="595959"/>
              </a:buClr>
              <a:buFont typeface="Arial"/>
              <a:buChar char="●"/>
            </a:pPr>
            <a:r>
              <a:rPr b="0" lang="en" sz="1600" spc="-1" strike="noStrike">
                <a:solidFill>
                  <a:schemeClr val="dk2"/>
                </a:solidFill>
                <a:latin typeface="Arial"/>
                <a:ea typeface="Arial"/>
              </a:rPr>
              <a:t>Next thing is to understand the logs. If this is a common log file type feel free to google it.</a:t>
            </a:r>
            <a:endParaRPr b="0" lang="en-US" sz="1600" spc="-1" strike="noStrike">
              <a:latin typeface="DejaVu Sans"/>
            </a:endParaRPr>
          </a:p>
          <a:p>
            <a:pPr marL="457200" indent="-330120">
              <a:lnSpc>
                <a:spcPct val="100000"/>
              </a:lnSpc>
              <a:buClr>
                <a:srgbClr val="595959"/>
              </a:buClr>
              <a:buFont typeface="Arial"/>
              <a:buChar char="●"/>
            </a:pPr>
            <a:r>
              <a:rPr b="0" lang="en" sz="1600" spc="-1" strike="noStrike">
                <a:solidFill>
                  <a:schemeClr val="dk2"/>
                </a:solidFill>
                <a:latin typeface="Arial"/>
                <a:ea typeface="Arial"/>
              </a:rPr>
              <a:t>However if this is encrypted you may need to search online for encryption techniques. Maybe it isnt encrypted but encoded (meaning where instead of something being true or false in a file, it is actually a single bit of binary. This is a pain to deal with and will take heavy analysis of each entry, see whats different, and a lot of educated guessing. This is out of scope for this, but I had to do this for a ctf before D: [and found out that it was a standard encoding scheme anyway oops. Scheme was “Protobuf”])</a:t>
            </a:r>
            <a:endParaRPr b="0" lang="en-US" sz="1600" spc="-1" strike="noStrike">
              <a:latin typeface="DejaVu Sans"/>
            </a:endParaRPr>
          </a:p>
          <a:p>
            <a:pPr marL="457200" indent="-330120">
              <a:lnSpc>
                <a:spcPct val="100000"/>
              </a:lnSpc>
              <a:buClr>
                <a:srgbClr val="595959"/>
              </a:buClr>
              <a:buFont typeface="Arial"/>
              <a:buChar char="●"/>
            </a:pPr>
            <a:r>
              <a:rPr b="0" lang="en" sz="1600" spc="-1" strike="noStrike">
                <a:solidFill>
                  <a:schemeClr val="dk2"/>
                </a:solidFill>
                <a:latin typeface="Arial"/>
                <a:ea typeface="Arial"/>
              </a:rPr>
              <a:t>If its a custom log, or one with no documentation, see if you can use the anatomy of logs to your advantage!</a:t>
            </a:r>
            <a:endParaRPr b="0" lang="en-US" sz="1600" spc="-1" strike="noStrike">
              <a:latin typeface="DejaVu Sans"/>
            </a:endParaRPr>
          </a:p>
          <a:p>
            <a:pPr lvl="1" marL="914400" indent="-330120">
              <a:lnSpc>
                <a:spcPct val="100000"/>
              </a:lnSpc>
              <a:buClr>
                <a:srgbClr val="595959"/>
              </a:buClr>
              <a:buFont typeface="Arial"/>
              <a:buChar char="○"/>
            </a:pPr>
            <a:r>
              <a:rPr b="0" lang="en" sz="1600" spc="-1" strike="noStrike">
                <a:solidFill>
                  <a:schemeClr val="dk2"/>
                </a:solidFill>
                <a:latin typeface="Arial"/>
                <a:ea typeface="Arial"/>
              </a:rPr>
              <a:t>For example, do any of the columns look like it could be a date? Is there a specific separation? If you are looking at binary data try starting at the ends and working in to separate data into columns.</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822240" y="39924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Log File Analysis!</a:t>
            </a:r>
            <a:endParaRPr b="0" lang="en-US" sz="2800" spc="-1" strike="noStrike">
              <a:solidFill>
                <a:srgbClr val="000000"/>
              </a:solidFill>
              <a:latin typeface="Arial"/>
            </a:endParaRPr>
          </a:p>
        </p:txBody>
      </p:sp>
      <p:sp>
        <p:nvSpPr>
          <p:cNvPr id="233" name="Google Shape;171;p30"/>
          <p:cNvSpPr/>
          <p:nvPr/>
        </p:nvSpPr>
        <p:spPr>
          <a:xfrm>
            <a:off x="525240" y="972000"/>
            <a:ext cx="8093160" cy="3832920"/>
          </a:xfrm>
          <a:prstGeom prst="rect">
            <a:avLst/>
          </a:prstGeom>
          <a:noFill/>
          <a:ln w="0">
            <a:noFill/>
          </a:ln>
        </p:spPr>
        <p:style>
          <a:lnRef idx="0"/>
          <a:fillRef idx="0"/>
          <a:effectRef idx="0"/>
          <a:fontRef idx="minor"/>
        </p:style>
        <p:txBody>
          <a:bodyPr tIns="91440" bIns="91440" anchor="t">
            <a:spAutoFit/>
          </a:bodyPr>
          <a:p>
            <a:pPr marL="457200" indent="-330120">
              <a:lnSpc>
                <a:spcPct val="100000"/>
              </a:lnSpc>
              <a:buClr>
                <a:srgbClr val="595959"/>
              </a:buClr>
              <a:buFont typeface="Arial"/>
              <a:buChar char="●"/>
            </a:pPr>
            <a:r>
              <a:rPr b="0" lang="en" sz="1600" spc="-1" strike="noStrike">
                <a:solidFill>
                  <a:schemeClr val="dk2"/>
                </a:solidFill>
                <a:latin typeface="Arial"/>
                <a:ea typeface="Arial"/>
              </a:rPr>
              <a:t>Next step is to break your problem down into smaller chunks by asking yourself questions. Some examples and how you would break it down.</a:t>
            </a:r>
            <a:endParaRPr b="0" lang="en-US" sz="1600" spc="-1" strike="noStrike">
              <a:latin typeface="DejaVu Sans"/>
            </a:endParaRPr>
          </a:p>
          <a:p>
            <a:pPr marL="457200" indent="-330120">
              <a:lnSpc>
                <a:spcPct val="100000"/>
              </a:lnSpc>
              <a:buClr>
                <a:srgbClr val="595959"/>
              </a:buClr>
              <a:buFont typeface="Arial"/>
              <a:buChar char="●"/>
            </a:pPr>
            <a:r>
              <a:rPr b="0" lang="en" sz="1600" spc="-1" strike="noStrike">
                <a:solidFill>
                  <a:schemeClr val="dk2"/>
                </a:solidFill>
                <a:latin typeface="Arial"/>
                <a:ea typeface="Arial"/>
              </a:rPr>
              <a:t>What exactly are you looking for? </a:t>
            </a:r>
            <a:endParaRPr b="0" lang="en-US" sz="1600" spc="-1" strike="noStrike">
              <a:latin typeface="DejaVu Sans"/>
            </a:endParaRPr>
          </a:p>
          <a:p>
            <a:pPr lvl="1" marL="914400" indent="-330120">
              <a:lnSpc>
                <a:spcPct val="100000"/>
              </a:lnSpc>
              <a:buClr>
                <a:srgbClr val="595959"/>
              </a:buClr>
              <a:buFont typeface="Arial"/>
              <a:buChar char="○"/>
            </a:pPr>
            <a:r>
              <a:rPr b="0" lang="en" sz="1600" spc="-1" strike="noStrike">
                <a:solidFill>
                  <a:schemeClr val="dk2"/>
                </a:solidFill>
                <a:latin typeface="Arial"/>
                <a:ea typeface="Arial"/>
              </a:rPr>
              <a:t>If you are looking for logs made by a specific person, maybe only show logs by that person. If the logs are more of a time period, split it by time period. Maybe logs by a certain ip address? You get the idea.</a:t>
            </a:r>
            <a:endParaRPr b="0" lang="en-US" sz="1600" spc="-1" strike="noStrike">
              <a:latin typeface="DejaVu Sans"/>
            </a:endParaRPr>
          </a:p>
          <a:p>
            <a:pPr lvl="2" marL="1371600" indent="-330120">
              <a:lnSpc>
                <a:spcPct val="100000"/>
              </a:lnSpc>
              <a:buClr>
                <a:srgbClr val="595959"/>
              </a:buClr>
              <a:buFont typeface="Arial"/>
              <a:buChar char="■"/>
            </a:pPr>
            <a:r>
              <a:rPr b="0" lang="en" sz="1600" spc="-1" strike="noStrike">
                <a:solidFill>
                  <a:schemeClr val="dk2"/>
                </a:solidFill>
                <a:latin typeface="Arial"/>
                <a:ea typeface="Arial"/>
              </a:rPr>
              <a:t>Note: Always think about how you could be missing info. If you want logs by a specific user for example, and you use their ip. What if they used a vpn? In this case a username would be better.</a:t>
            </a:r>
            <a:endParaRPr b="0" lang="en-US" sz="1600" spc="-1" strike="noStrike">
              <a:latin typeface="DejaVu Sans"/>
            </a:endParaRPr>
          </a:p>
          <a:p>
            <a:pPr marL="457200" indent="-330120">
              <a:lnSpc>
                <a:spcPct val="100000"/>
              </a:lnSpc>
              <a:buClr>
                <a:srgbClr val="595959"/>
              </a:buClr>
              <a:buFont typeface="Arial"/>
              <a:buChar char="●"/>
            </a:pPr>
            <a:r>
              <a:rPr b="0" lang="en" sz="1600" spc="-1" strike="noStrike">
                <a:solidFill>
                  <a:schemeClr val="dk2"/>
                </a:solidFill>
                <a:latin typeface="Arial"/>
                <a:ea typeface="Arial"/>
              </a:rPr>
              <a:t>What is the appropriate time period?</a:t>
            </a:r>
            <a:endParaRPr b="0" lang="en-US" sz="1600" spc="-1" strike="noStrike">
              <a:latin typeface="DejaVu Sans"/>
            </a:endParaRPr>
          </a:p>
          <a:p>
            <a:pPr marL="457200" indent="-330120">
              <a:lnSpc>
                <a:spcPct val="100000"/>
              </a:lnSpc>
              <a:buClr>
                <a:srgbClr val="595959"/>
              </a:buClr>
              <a:buFont typeface="Arial"/>
              <a:buChar char="●"/>
            </a:pPr>
            <a:r>
              <a:rPr b="0" lang="en" sz="1600" spc="-1" strike="noStrike">
                <a:solidFill>
                  <a:schemeClr val="dk2"/>
                </a:solidFill>
                <a:latin typeface="Arial"/>
                <a:ea typeface="Arial"/>
              </a:rPr>
              <a:t>Can I get rid of ______ entries, or are they important.</a:t>
            </a:r>
            <a:endParaRPr b="0" lang="en-US" sz="1600" spc="-1" strike="noStrike">
              <a:latin typeface="DejaVu Sans"/>
            </a:endParaRPr>
          </a:p>
          <a:p>
            <a:pPr marL="457200" indent="-330120">
              <a:lnSpc>
                <a:spcPct val="100000"/>
              </a:lnSpc>
              <a:buClr>
                <a:srgbClr val="595959"/>
              </a:buClr>
              <a:buFont typeface="Arial"/>
              <a:buChar char="●"/>
            </a:pPr>
            <a:r>
              <a:rPr b="0" lang="en" sz="1600" spc="-1" strike="noStrike">
                <a:solidFill>
                  <a:schemeClr val="dk2"/>
                </a:solidFill>
                <a:latin typeface="Arial"/>
                <a:ea typeface="Arial"/>
              </a:rPr>
              <a:t>Am I considering all cases?</a:t>
            </a:r>
            <a:endParaRPr b="0" lang="en-US" sz="1600" spc="-1" strike="noStrike">
              <a:latin typeface="DejaVu Sans"/>
            </a:endParaRPr>
          </a:p>
          <a:p>
            <a:pPr marL="457200" indent="-330120">
              <a:lnSpc>
                <a:spcPct val="100000"/>
              </a:lnSpc>
              <a:buClr>
                <a:srgbClr val="595959"/>
              </a:buClr>
              <a:buFont typeface="Arial"/>
              <a:buChar char="●"/>
            </a:pPr>
            <a:r>
              <a:rPr b="0" lang="en" sz="1600" spc="-1" strike="noStrike">
                <a:solidFill>
                  <a:schemeClr val="dk2"/>
                </a:solidFill>
                <a:latin typeface="Arial"/>
                <a:ea typeface="Arial"/>
              </a:rPr>
              <a:t>Could there be a specific set of words I could look for.</a:t>
            </a:r>
            <a:endParaRPr b="0" lang="en-US" sz="1600" spc="-1" strike="noStrike">
              <a:latin typeface="DejaVu Sans"/>
            </a:endParaRPr>
          </a:p>
          <a:p>
            <a:pPr lvl="1" marL="914400" indent="-330120">
              <a:lnSpc>
                <a:spcPct val="100000"/>
              </a:lnSpc>
              <a:buClr>
                <a:srgbClr val="595959"/>
              </a:buClr>
              <a:buFont typeface="Arial"/>
              <a:buChar char="○"/>
            </a:pPr>
            <a:r>
              <a:rPr b="0" lang="en" sz="1600" spc="-1" strike="noStrike">
                <a:solidFill>
                  <a:schemeClr val="dk2"/>
                </a:solidFill>
                <a:latin typeface="Arial"/>
                <a:ea typeface="Arial"/>
              </a:rPr>
              <a:t>If someone did an sql injection maybe searching for “sqlmap” or “1=1” could help find useful information for example.</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822240" y="39924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Log File Analysis!</a:t>
            </a:r>
            <a:endParaRPr b="0" lang="en-US" sz="2800" spc="-1" strike="noStrike">
              <a:solidFill>
                <a:srgbClr val="000000"/>
              </a:solidFill>
              <a:latin typeface="Arial"/>
            </a:endParaRPr>
          </a:p>
        </p:txBody>
      </p:sp>
      <p:sp>
        <p:nvSpPr>
          <p:cNvPr id="235" name="Google Shape;177;p31"/>
          <p:cNvSpPr/>
          <p:nvPr/>
        </p:nvSpPr>
        <p:spPr>
          <a:xfrm>
            <a:off x="479520" y="1092600"/>
            <a:ext cx="8093160" cy="3346200"/>
          </a:xfrm>
          <a:prstGeom prst="rect">
            <a:avLst/>
          </a:prstGeom>
          <a:noFill/>
          <a:ln w="0">
            <a:noFill/>
          </a:ln>
        </p:spPr>
        <p:style>
          <a:lnRef idx="0"/>
          <a:fillRef idx="0"/>
          <a:effectRef idx="0"/>
          <a:fontRef idx="minor"/>
        </p:style>
        <p:txBody>
          <a:bodyPr tIns="91440" bIns="91440" anchor="t">
            <a:spAutoFit/>
          </a:bodyPr>
          <a:p>
            <a:pPr marL="457200" indent="-330120">
              <a:lnSpc>
                <a:spcPct val="100000"/>
              </a:lnSpc>
              <a:buClr>
                <a:srgbClr val="595959"/>
              </a:buClr>
              <a:buFont typeface="Arial"/>
              <a:buChar char="●"/>
            </a:pPr>
            <a:r>
              <a:rPr b="0" lang="en" sz="1600" spc="-1" strike="noStrike">
                <a:solidFill>
                  <a:schemeClr val="dk2"/>
                </a:solidFill>
                <a:latin typeface="Arial"/>
                <a:ea typeface="Arial"/>
              </a:rPr>
              <a:t>After you found the information you wanted to find, the last stage is to either synthesis it with other information, or use it on its own.</a:t>
            </a:r>
            <a:endParaRPr b="0" lang="en-US" sz="1600" spc="-1" strike="noStrike">
              <a:latin typeface="DejaVu Sans"/>
            </a:endParaRPr>
          </a:p>
          <a:p>
            <a:pPr lvl="1" marL="914400" indent="-330120">
              <a:lnSpc>
                <a:spcPct val="100000"/>
              </a:lnSpc>
              <a:buClr>
                <a:srgbClr val="595959"/>
              </a:buClr>
              <a:buFont typeface="Arial"/>
              <a:buChar char="○"/>
            </a:pPr>
            <a:r>
              <a:rPr b="0" lang="en" sz="1600" spc="-1" strike="noStrike">
                <a:solidFill>
                  <a:schemeClr val="dk2"/>
                </a:solidFill>
                <a:latin typeface="Arial"/>
                <a:ea typeface="Arial"/>
              </a:rPr>
              <a:t>Maybe the log entries are good on their own such as quite literally saying “User X downloaded confidential information Y” and in that case, the case is closed.</a:t>
            </a:r>
            <a:endParaRPr b="0" lang="en-US" sz="1600" spc="-1" strike="noStrike">
              <a:latin typeface="DejaVu Sans"/>
            </a:endParaRPr>
          </a:p>
          <a:p>
            <a:pPr lvl="1" marL="914400" indent="-330120">
              <a:lnSpc>
                <a:spcPct val="100000"/>
              </a:lnSpc>
              <a:buClr>
                <a:srgbClr val="595959"/>
              </a:buClr>
              <a:buFont typeface="Arial"/>
              <a:buChar char="○"/>
            </a:pPr>
            <a:r>
              <a:rPr b="0" lang="en" sz="1600" spc="-1" strike="noStrike">
                <a:solidFill>
                  <a:schemeClr val="dk2"/>
                </a:solidFill>
                <a:latin typeface="Arial"/>
                <a:ea typeface="Arial"/>
              </a:rPr>
              <a:t>However, maybe you will need to put what you find in multiple log files together to form a narrative. You may also need to use multiple log files to even make a point, as each one on their own could look like some normal activity like a hacker was trying to do.</a:t>
            </a:r>
            <a:endParaRPr b="0" lang="en-US" sz="1600" spc="-1" strike="noStrike">
              <a:latin typeface="DejaVu Sans"/>
            </a:endParaRPr>
          </a:p>
          <a:p>
            <a:pPr marL="457200" indent="-330120">
              <a:lnSpc>
                <a:spcPct val="100000"/>
              </a:lnSpc>
              <a:buClr>
                <a:srgbClr val="595959"/>
              </a:buClr>
              <a:buFont typeface="Arial"/>
              <a:buChar char="●"/>
            </a:pPr>
            <a:r>
              <a:rPr b="0" lang="en" sz="1600" spc="-1" strike="noStrike">
                <a:solidFill>
                  <a:schemeClr val="dk2"/>
                </a:solidFill>
                <a:latin typeface="Arial"/>
                <a:ea typeface="Arial"/>
              </a:rPr>
              <a:t>Besides all this, Log analysis is </a:t>
            </a:r>
            <a:r>
              <a:rPr b="0" i="1" lang="en" sz="1600" spc="-1" strike="noStrike">
                <a:solidFill>
                  <a:schemeClr val="dk2"/>
                </a:solidFill>
                <a:latin typeface="Arial"/>
                <a:ea typeface="Arial"/>
              </a:rPr>
              <a:t>Really</a:t>
            </a:r>
            <a:r>
              <a:rPr b="0" lang="en" sz="1600" spc="-1" strike="noStrike">
                <a:solidFill>
                  <a:schemeClr val="dk2"/>
                </a:solidFill>
                <a:latin typeface="Arial"/>
                <a:ea typeface="Arial"/>
              </a:rPr>
              <a:t> a lot about problem solving. You will have to think of what you can do to properly get the information you want. Thankfully NCL has problems like “How many get requests did user x make” But unfortunately harder problems or real life may not be that simple.</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822240" y="4932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Log File Analysis!</a:t>
            </a:r>
            <a:endParaRPr b="0" lang="en-US" sz="2800" spc="-1" strike="noStrike">
              <a:solidFill>
                <a:srgbClr val="000000"/>
              </a:solidFill>
              <a:latin typeface="Arial"/>
            </a:endParaRPr>
          </a:p>
        </p:txBody>
      </p:sp>
      <p:sp>
        <p:nvSpPr>
          <p:cNvPr id="237" name="Google Shape;183;p32"/>
          <p:cNvSpPr/>
          <p:nvPr/>
        </p:nvSpPr>
        <p:spPr>
          <a:xfrm>
            <a:off x="563400" y="485280"/>
            <a:ext cx="8093160" cy="2677680"/>
          </a:xfrm>
          <a:prstGeom prst="rect">
            <a:avLst/>
          </a:prstGeom>
          <a:noFill/>
          <a:ln w="0">
            <a:noFill/>
          </a:ln>
        </p:spPr>
        <p:style>
          <a:lnRef idx="0"/>
          <a:fillRef idx="0"/>
          <a:effectRef idx="0"/>
          <a:fontRef idx="minor"/>
        </p:style>
        <p:txBody>
          <a:bodyPr tIns="91440" bIns="91440" anchor="t">
            <a:spAutoFit/>
          </a:bodyPr>
          <a:p>
            <a:pPr marL="457200">
              <a:lnSpc>
                <a:spcPct val="100000"/>
              </a:lnSpc>
              <a:tabLst>
                <a:tab algn="l" pos="0"/>
              </a:tabLst>
            </a:pPr>
            <a:r>
              <a:rPr b="0" lang="en" sz="1600" spc="-1" strike="noStrike">
                <a:solidFill>
                  <a:schemeClr val="dk2"/>
                </a:solidFill>
                <a:latin typeface="Arial"/>
                <a:ea typeface="Arial"/>
              </a:rPr>
              <a:t>Last but not least before we talk about the actually techniques of parsing…</a:t>
            </a:r>
            <a:endParaRPr b="0" lang="en-US" sz="1600" spc="-1" strike="noStrike">
              <a:latin typeface="DejaVu Sans"/>
            </a:endParaRPr>
          </a:p>
          <a:p>
            <a:pPr algn="ctr">
              <a:lnSpc>
                <a:spcPct val="100000"/>
              </a:lnSpc>
              <a:tabLst>
                <a:tab algn="l" pos="0"/>
              </a:tabLst>
            </a:pPr>
            <a:r>
              <a:rPr b="1" lang="en" sz="2000" spc="-1" strike="noStrike">
                <a:solidFill>
                  <a:schemeClr val="dk2"/>
                </a:solidFill>
                <a:latin typeface="Arial"/>
                <a:ea typeface="Arial"/>
              </a:rPr>
              <a:t>Anomaly Detection!</a:t>
            </a:r>
            <a:endParaRPr b="0" lang="en-US" sz="2000" spc="-1" strike="noStrike">
              <a:latin typeface="DejaVu Sans"/>
            </a:endParaRPr>
          </a:p>
          <a:p>
            <a:pPr marL="457200" indent="-330120">
              <a:lnSpc>
                <a:spcPct val="100000"/>
              </a:lnSpc>
              <a:buClr>
                <a:srgbClr val="595959"/>
              </a:buClr>
              <a:buFont typeface="Arial"/>
              <a:buChar char="●"/>
              <a:tabLst>
                <a:tab algn="l" pos="0"/>
              </a:tabLst>
            </a:pPr>
            <a:r>
              <a:rPr b="0" lang="en" sz="1600" spc="-1" strike="noStrike">
                <a:solidFill>
                  <a:schemeClr val="dk2"/>
                </a:solidFill>
                <a:latin typeface="Arial"/>
                <a:ea typeface="Arial"/>
              </a:rPr>
              <a:t>An anomaly is something that “is out of the ordinary”.</a:t>
            </a:r>
            <a:endParaRPr b="0" lang="en-US" sz="1600" spc="-1" strike="noStrike">
              <a:latin typeface="DejaVu Sans"/>
            </a:endParaRPr>
          </a:p>
          <a:p>
            <a:pPr marL="457200" indent="-330120">
              <a:lnSpc>
                <a:spcPct val="100000"/>
              </a:lnSpc>
              <a:buClr>
                <a:srgbClr val="595959"/>
              </a:buClr>
              <a:buFont typeface="Arial"/>
              <a:buChar char="●"/>
              <a:tabLst>
                <a:tab algn="l" pos="0"/>
              </a:tabLst>
            </a:pPr>
            <a:r>
              <a:rPr b="0" lang="en" sz="1600" spc="-1" strike="noStrike">
                <a:solidFill>
                  <a:schemeClr val="dk2"/>
                </a:solidFill>
                <a:latin typeface="Arial"/>
                <a:ea typeface="Arial"/>
              </a:rPr>
              <a:t>Anomalies may be really hard to spot on first glance, especially when dealing with text based logs, but can be the only thing that will help you solve a problem.</a:t>
            </a:r>
            <a:endParaRPr b="0" lang="en-US" sz="1600" spc="-1" strike="noStrike">
              <a:latin typeface="DejaVu Sans"/>
            </a:endParaRPr>
          </a:p>
          <a:p>
            <a:pPr marL="457200" indent="-330120">
              <a:lnSpc>
                <a:spcPct val="100000"/>
              </a:lnSpc>
              <a:buClr>
                <a:srgbClr val="595959"/>
              </a:buClr>
              <a:buFont typeface="Arial"/>
              <a:buChar char="●"/>
              <a:tabLst>
                <a:tab algn="l" pos="0"/>
              </a:tabLst>
            </a:pPr>
            <a:r>
              <a:rPr b="0" lang="en" sz="1600" spc="-1" strike="noStrike">
                <a:solidFill>
                  <a:schemeClr val="dk2"/>
                </a:solidFill>
                <a:latin typeface="Arial"/>
                <a:ea typeface="Arial"/>
              </a:rPr>
              <a:t>Anomalies though have an issue of possibly being a false positive, where even though it is out of the ordinary its due to some issue.</a:t>
            </a:r>
            <a:endParaRPr b="0" lang="en-US" sz="1600" spc="-1" strike="noStrike">
              <a:latin typeface="DejaVu Sans"/>
            </a:endParaRPr>
          </a:p>
          <a:p>
            <a:pPr marL="457200" indent="-330120">
              <a:lnSpc>
                <a:spcPct val="100000"/>
              </a:lnSpc>
              <a:buClr>
                <a:srgbClr val="595959"/>
              </a:buClr>
              <a:buFont typeface="Arial"/>
              <a:buChar char="●"/>
              <a:tabLst>
                <a:tab algn="l" pos="0"/>
              </a:tabLst>
            </a:pPr>
            <a:r>
              <a:rPr b="0" lang="en" sz="1600" spc="-1" strike="noStrike">
                <a:solidFill>
                  <a:schemeClr val="dk2"/>
                </a:solidFill>
                <a:latin typeface="Arial"/>
                <a:ea typeface="Arial"/>
              </a:rPr>
              <a:t>An example of an anomaly is seeing that there was an increase in network usage from a specific user, or that ports that usually aren't touched, suddenly get a lot of interaction.</a:t>
            </a:r>
            <a:endParaRPr b="0" lang="en-US" sz="1600" spc="-1" strike="noStrike">
              <a:latin typeface="DejaVu Sans"/>
            </a:endParaRPr>
          </a:p>
        </p:txBody>
      </p:sp>
      <p:pic>
        <p:nvPicPr>
          <p:cNvPr id="238" name="Google Shape;184;p32" descr=""/>
          <p:cNvPicPr/>
          <p:nvPr/>
        </p:nvPicPr>
        <p:blipFill>
          <a:blip r:embed="rId1"/>
          <a:stretch/>
        </p:blipFill>
        <p:spPr>
          <a:xfrm>
            <a:off x="3081240" y="3466440"/>
            <a:ext cx="2980800" cy="16765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860400" y="22824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Linux commands for Log Parsing</a:t>
            </a:r>
            <a:endParaRPr b="0" lang="en-US" sz="2800" spc="-1" strike="noStrike">
              <a:solidFill>
                <a:srgbClr val="000000"/>
              </a:solidFill>
              <a:latin typeface="Arial"/>
            </a:endParaRPr>
          </a:p>
        </p:txBody>
      </p:sp>
      <p:sp>
        <p:nvSpPr>
          <p:cNvPr id="240" name="Google Shape;190;p33"/>
          <p:cNvSpPr/>
          <p:nvPr/>
        </p:nvSpPr>
        <p:spPr>
          <a:xfrm>
            <a:off x="563400" y="1584720"/>
            <a:ext cx="8093160" cy="2372760"/>
          </a:xfrm>
          <a:prstGeom prst="rect">
            <a:avLst/>
          </a:prstGeom>
          <a:noFill/>
          <a:ln w="0">
            <a:noFill/>
          </a:ln>
        </p:spPr>
        <p:style>
          <a:lnRef idx="0"/>
          <a:fillRef idx="0"/>
          <a:effectRef idx="0"/>
          <a:fontRef idx="minor"/>
        </p:style>
        <p:txBody>
          <a:bodyPr tIns="91440" bIns="91440" anchor="t">
            <a:spAutoFit/>
          </a:bodyPr>
          <a:p>
            <a:pPr marL="457200" indent="-330120">
              <a:lnSpc>
                <a:spcPct val="100000"/>
              </a:lnSpc>
              <a:buClr>
                <a:srgbClr val="000000"/>
              </a:buClr>
              <a:buFont typeface="Arial"/>
              <a:buChar char="●"/>
            </a:pPr>
            <a:r>
              <a:rPr b="0" lang="en" sz="1600" spc="-1" strike="noStrike">
                <a:solidFill>
                  <a:schemeClr val="dk2"/>
                </a:solidFill>
                <a:latin typeface="Arial"/>
                <a:ea typeface="Arial"/>
              </a:rPr>
              <a:t>We are finally here! Now there are many linux commands that you could use and people may debate with others on what you use for what, but at the end of the day you really use what you have! I recommend getting some linux cheat sheet with commands like these, so you can reference it. I have linked one here, but feel free to search for one that works for you. </a:t>
            </a:r>
            <a:r>
              <a:rPr b="0" lang="en" sz="1600" spc="-1" strike="noStrike" u="sng">
                <a:solidFill>
                  <a:schemeClr val="hlink"/>
                </a:solidFill>
                <a:uFillTx/>
                <a:latin typeface="Arial"/>
                <a:ea typeface="Arial"/>
                <a:hlinkClick r:id="rId1"/>
              </a:rPr>
              <a:t>https://www.loggly.com/wp-content/uploads/2015/05/Linux-Cheat-Sheet-Sponsored-By-Loggly.pdf</a:t>
            </a:r>
            <a:endParaRPr b="0" lang="en-US" sz="1600" spc="-1" strike="noStrike">
              <a:latin typeface="DejaVu Sans"/>
            </a:endParaRPr>
          </a:p>
          <a:p>
            <a:pPr marL="457200" indent="-330120">
              <a:lnSpc>
                <a:spcPct val="100000"/>
              </a:lnSpc>
              <a:buClr>
                <a:srgbClr val="595959"/>
              </a:buClr>
              <a:buFont typeface="Arial"/>
              <a:buChar char="●"/>
            </a:pPr>
            <a:r>
              <a:rPr b="0" lang="en" sz="1600" spc="-1" strike="noStrike">
                <a:solidFill>
                  <a:schemeClr val="dk2"/>
                </a:solidFill>
                <a:latin typeface="Arial"/>
                <a:ea typeface="Arial"/>
              </a:rPr>
              <a:t>On the next slide I will list some common ones. These should not edit files (unless you say so as an option) and just print the result to the screen.</a:t>
            </a:r>
            <a:endParaRPr b="0" lang="en-US" sz="1600" spc="-1" strike="noStrike">
              <a:latin typeface="DejaVu Sans"/>
            </a:endParaRPr>
          </a:p>
          <a:p>
            <a:pPr marL="457200">
              <a:lnSpc>
                <a:spcPct val="100000"/>
              </a:lnSpc>
              <a:tabLst>
                <a:tab algn="l" pos="0"/>
              </a:tabLst>
            </a:pP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822240" y="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Linux commands for Log Parsing</a:t>
            </a:r>
            <a:endParaRPr b="0" lang="en-US" sz="2800" spc="-1" strike="noStrike">
              <a:solidFill>
                <a:srgbClr val="000000"/>
              </a:solidFill>
              <a:latin typeface="Arial"/>
            </a:endParaRPr>
          </a:p>
        </p:txBody>
      </p:sp>
      <p:sp>
        <p:nvSpPr>
          <p:cNvPr id="242" name="Google Shape;196;p34"/>
          <p:cNvSpPr/>
          <p:nvPr/>
        </p:nvSpPr>
        <p:spPr>
          <a:xfrm>
            <a:off x="609120" y="509400"/>
            <a:ext cx="8093160" cy="4076280"/>
          </a:xfrm>
          <a:prstGeom prst="rect">
            <a:avLst/>
          </a:prstGeom>
          <a:noFill/>
          <a:ln w="0">
            <a:noFill/>
          </a:ln>
        </p:spPr>
        <p:style>
          <a:lnRef idx="0"/>
          <a:fillRef idx="0"/>
          <a:effectRef idx="0"/>
          <a:fontRef idx="minor"/>
        </p:style>
        <p:txBody>
          <a:bodyPr tIns="91440" bIns="91440" anchor="t">
            <a:spAutoFit/>
          </a:bodyPr>
          <a:p>
            <a:pPr marL="457200" indent="-330120">
              <a:lnSpc>
                <a:spcPct val="100000"/>
              </a:lnSpc>
              <a:buClr>
                <a:srgbClr val="595959"/>
              </a:buClr>
              <a:buFont typeface="Arial"/>
              <a:buChar char="●"/>
            </a:pPr>
            <a:r>
              <a:rPr b="1" lang="en" sz="1600" spc="-1" strike="noStrike">
                <a:solidFill>
                  <a:schemeClr val="dk2"/>
                </a:solidFill>
                <a:latin typeface="Arial"/>
                <a:ea typeface="Arial"/>
              </a:rPr>
              <a:t>man</a:t>
            </a:r>
            <a:r>
              <a:rPr b="0" lang="en" sz="1600" spc="-1" strike="noStrike">
                <a:solidFill>
                  <a:schemeClr val="dk2"/>
                </a:solidFill>
                <a:latin typeface="Arial"/>
                <a:ea typeface="Arial"/>
              </a:rPr>
              <a:t> – by doing “man &lt;command&gt;” you will find more information on a command. Sometimes you can do “&lt;command&gt; --help” aswell. putting this here as many of these commands have specific options you can select to do specific things, and that would take too much time to go over.</a:t>
            </a:r>
            <a:endParaRPr b="0" lang="en-US" sz="1600" spc="-1" strike="noStrike">
              <a:latin typeface="DejaVu Sans"/>
            </a:endParaRPr>
          </a:p>
          <a:p>
            <a:pPr marL="457200" indent="-330120">
              <a:lnSpc>
                <a:spcPct val="100000"/>
              </a:lnSpc>
              <a:buClr>
                <a:srgbClr val="595959"/>
              </a:buClr>
              <a:buFont typeface="Arial"/>
              <a:buChar char="●"/>
            </a:pPr>
            <a:r>
              <a:rPr b="1" lang="en" sz="1600" spc="-1" strike="noStrike">
                <a:solidFill>
                  <a:schemeClr val="dk2"/>
                </a:solidFill>
                <a:latin typeface="Arial"/>
                <a:ea typeface="Arial"/>
              </a:rPr>
              <a:t>cat/strings</a:t>
            </a:r>
            <a:r>
              <a:rPr b="0" lang="en" sz="1600" spc="-1" strike="noStrike">
                <a:solidFill>
                  <a:schemeClr val="dk2"/>
                </a:solidFill>
                <a:latin typeface="Arial"/>
                <a:ea typeface="Arial"/>
              </a:rPr>
              <a:t> – Both of these commands can output a file to the terminal.</a:t>
            </a:r>
            <a:endParaRPr b="0" lang="en-US" sz="1600" spc="-1" strike="noStrike">
              <a:latin typeface="DejaVu Sans"/>
            </a:endParaRPr>
          </a:p>
          <a:p>
            <a:pPr marL="457200" indent="-330120">
              <a:lnSpc>
                <a:spcPct val="100000"/>
              </a:lnSpc>
              <a:buClr>
                <a:srgbClr val="595959"/>
              </a:buClr>
              <a:buFont typeface="Arial"/>
              <a:buChar char="●"/>
            </a:pPr>
            <a:r>
              <a:rPr b="1" lang="en" sz="1600" spc="-1" strike="noStrike">
                <a:solidFill>
                  <a:schemeClr val="dk2"/>
                </a:solidFill>
                <a:latin typeface="Arial"/>
                <a:ea typeface="Arial"/>
              </a:rPr>
              <a:t>grep</a:t>
            </a:r>
            <a:r>
              <a:rPr b="0" lang="en" sz="1600" spc="-1" strike="noStrike">
                <a:solidFill>
                  <a:schemeClr val="dk2"/>
                </a:solidFill>
                <a:latin typeface="Arial"/>
                <a:ea typeface="Arial"/>
              </a:rPr>
              <a:t> – You can use this to search for strings or things inside of a file and only show that.</a:t>
            </a:r>
            <a:endParaRPr b="0" lang="en-US" sz="1600" spc="-1" strike="noStrike">
              <a:latin typeface="DejaVu Sans"/>
            </a:endParaRPr>
          </a:p>
          <a:p>
            <a:pPr lvl="1" marL="1371600" indent="-330120">
              <a:lnSpc>
                <a:spcPct val="100000"/>
              </a:lnSpc>
              <a:buClr>
                <a:srgbClr val="595959"/>
              </a:buClr>
              <a:buFont typeface="Arial"/>
              <a:buChar char="○"/>
            </a:pPr>
            <a:r>
              <a:rPr b="0" lang="en" sz="1600" spc="-1" strike="noStrike">
                <a:solidFill>
                  <a:schemeClr val="dk2"/>
                </a:solidFill>
                <a:latin typeface="Arial"/>
                <a:ea typeface="Arial"/>
              </a:rPr>
              <a:t>-i – this option will make search not case sensitive</a:t>
            </a:r>
            <a:endParaRPr b="0" lang="en-US" sz="1600" spc="-1" strike="noStrike">
              <a:latin typeface="DejaVu Sans"/>
            </a:endParaRPr>
          </a:p>
          <a:p>
            <a:pPr lvl="1" marL="1371600" indent="-330120">
              <a:lnSpc>
                <a:spcPct val="100000"/>
              </a:lnSpc>
              <a:buClr>
                <a:srgbClr val="595959"/>
              </a:buClr>
              <a:buFont typeface="Arial"/>
              <a:buChar char="○"/>
            </a:pPr>
            <a:r>
              <a:rPr b="0" lang="en" sz="1600" spc="-1" strike="noStrike">
                <a:solidFill>
                  <a:schemeClr val="dk2"/>
                </a:solidFill>
                <a:latin typeface="Arial"/>
                <a:ea typeface="Arial"/>
              </a:rPr>
              <a:t>-v – this option will do the opposite and show lines without search</a:t>
            </a:r>
            <a:endParaRPr b="0" lang="en-US" sz="1600" spc="-1" strike="noStrike">
              <a:latin typeface="DejaVu Sans"/>
            </a:endParaRPr>
          </a:p>
          <a:p>
            <a:pPr marL="457200" indent="-330120">
              <a:lnSpc>
                <a:spcPct val="100000"/>
              </a:lnSpc>
              <a:buClr>
                <a:srgbClr val="595959"/>
              </a:buClr>
              <a:buFont typeface="Arial"/>
              <a:buChar char="●"/>
            </a:pPr>
            <a:r>
              <a:rPr b="1" lang="en" sz="1600" spc="-1" strike="noStrike">
                <a:solidFill>
                  <a:schemeClr val="dk2"/>
                </a:solidFill>
                <a:latin typeface="Arial"/>
                <a:ea typeface="Arial"/>
              </a:rPr>
              <a:t>&lt;cmd1&gt;|&lt;cmd2&gt;</a:t>
            </a:r>
            <a:r>
              <a:rPr b="0" lang="en" sz="1600" spc="-1" strike="noStrike">
                <a:solidFill>
                  <a:schemeClr val="dk2"/>
                </a:solidFill>
                <a:latin typeface="Arial"/>
                <a:ea typeface="Arial"/>
              </a:rPr>
              <a:t> – not a command but this is known as a pipe aka probably the most important thing ever (not really but you will use it a lot). You use this to chain commands together, where one commands output will go into another. An example of this can be “</a:t>
            </a:r>
            <a:r>
              <a:rPr b="1" lang="en" sz="1600" spc="-1" strike="noStrike">
                <a:solidFill>
                  <a:schemeClr val="dk2"/>
                </a:solidFill>
                <a:latin typeface="Arial"/>
                <a:ea typeface="Arial"/>
              </a:rPr>
              <a:t>cat access.log | grep ‘root’”</a:t>
            </a:r>
            <a:r>
              <a:rPr b="0" lang="en" sz="1600" spc="-1" strike="noStrike">
                <a:solidFill>
                  <a:schemeClr val="dk2"/>
                </a:solidFill>
                <a:latin typeface="Arial"/>
                <a:ea typeface="Arial"/>
              </a:rPr>
              <a:t> which will look for any line with root in access.log and show that. You can also chain these, which you will do. Parsing can get you some long chains. For the following commands ill show you how to use them on a specific file, but you can also pipe the data in.</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860400" y="22824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Linux commands for Log Parsing</a:t>
            </a:r>
            <a:endParaRPr b="0" lang="en-US" sz="2800" spc="-1" strike="noStrike">
              <a:solidFill>
                <a:srgbClr val="000000"/>
              </a:solidFill>
              <a:latin typeface="Arial"/>
            </a:endParaRPr>
          </a:p>
        </p:txBody>
      </p:sp>
      <p:sp>
        <p:nvSpPr>
          <p:cNvPr id="244" name="Google Shape;202;p35"/>
          <p:cNvSpPr/>
          <p:nvPr/>
        </p:nvSpPr>
        <p:spPr>
          <a:xfrm>
            <a:off x="360360" y="665640"/>
            <a:ext cx="8498880" cy="3832920"/>
          </a:xfrm>
          <a:prstGeom prst="rect">
            <a:avLst/>
          </a:prstGeom>
          <a:noFill/>
          <a:ln w="0">
            <a:noFill/>
          </a:ln>
        </p:spPr>
        <p:style>
          <a:lnRef idx="0"/>
          <a:fillRef idx="0"/>
          <a:effectRef idx="0"/>
          <a:fontRef idx="minor"/>
        </p:style>
        <p:txBody>
          <a:bodyPr tIns="91440" bIns="91440" anchor="t">
            <a:spAutoFit/>
          </a:bodyPr>
          <a:p>
            <a:pPr marL="457200" indent="-330120">
              <a:lnSpc>
                <a:spcPct val="100000"/>
              </a:lnSpc>
              <a:buClr>
                <a:srgbClr val="595959"/>
              </a:buClr>
              <a:buFont typeface="Arial"/>
              <a:buChar char="●"/>
            </a:pPr>
            <a:r>
              <a:rPr b="1" lang="en" sz="1600" spc="-1" strike="noStrike">
                <a:solidFill>
                  <a:schemeClr val="dk2"/>
                </a:solidFill>
                <a:latin typeface="Arial"/>
                <a:ea typeface="Arial"/>
              </a:rPr>
              <a:t>cut – </a:t>
            </a:r>
            <a:r>
              <a:rPr b="0" lang="en" sz="1600" spc="-1" strike="noStrike">
                <a:solidFill>
                  <a:schemeClr val="dk2"/>
                </a:solidFill>
                <a:latin typeface="Arial"/>
                <a:ea typeface="Arial"/>
              </a:rPr>
              <a:t>You can use this to display only certain columns or characters</a:t>
            </a:r>
            <a:endParaRPr b="0" lang="en-US" sz="1600" spc="-1" strike="noStrike">
              <a:latin typeface="DejaVu Sans"/>
            </a:endParaRPr>
          </a:p>
          <a:p>
            <a:pPr lvl="1" marL="1371600" indent="-330120">
              <a:lnSpc>
                <a:spcPct val="100000"/>
              </a:lnSpc>
              <a:buClr>
                <a:srgbClr val="595959"/>
              </a:buClr>
              <a:buFont typeface="Arial"/>
              <a:buChar char="○"/>
            </a:pPr>
            <a:r>
              <a:rPr b="0" lang="en" sz="1600" spc="-1" strike="noStrike">
                <a:solidFill>
                  <a:schemeClr val="dk2"/>
                </a:solidFill>
                <a:latin typeface="Arial"/>
                <a:ea typeface="Arial"/>
              </a:rPr>
              <a:t>-d – delimiter. Maybe the file is comma separated so you would specify that. For commas “</a:t>
            </a:r>
            <a:r>
              <a:rPr b="1" lang="en" sz="1600" spc="-1" strike="noStrike">
                <a:solidFill>
                  <a:schemeClr val="dk2"/>
                </a:solidFill>
                <a:latin typeface="Arial"/>
                <a:ea typeface="Arial"/>
              </a:rPr>
              <a:t>cut -d, file.log</a:t>
            </a:r>
            <a:r>
              <a:rPr b="0" lang="en" sz="1600" spc="-1" strike="noStrike">
                <a:solidFill>
                  <a:schemeClr val="dk2"/>
                </a:solidFill>
                <a:latin typeface="Arial"/>
                <a:ea typeface="Arial"/>
              </a:rPr>
              <a:t>”. Default is tabs</a:t>
            </a:r>
            <a:endParaRPr b="0" lang="en-US" sz="1600" spc="-1" strike="noStrike">
              <a:latin typeface="DejaVu Sans"/>
            </a:endParaRPr>
          </a:p>
          <a:p>
            <a:pPr lvl="1" marL="1371600" indent="-330120">
              <a:lnSpc>
                <a:spcPct val="100000"/>
              </a:lnSpc>
              <a:buClr>
                <a:srgbClr val="595959"/>
              </a:buClr>
              <a:buFont typeface="Arial"/>
              <a:buChar char="○"/>
            </a:pPr>
            <a:r>
              <a:rPr b="0" lang="en" sz="1600" spc="-1" strike="noStrike">
                <a:solidFill>
                  <a:schemeClr val="dk2"/>
                </a:solidFill>
                <a:latin typeface="Arial"/>
                <a:ea typeface="Arial"/>
              </a:rPr>
              <a:t>-f – field. Using the delimiter what fields/columns, shows the fields/columns that you indicate. For column 1 and 2, “</a:t>
            </a:r>
            <a:r>
              <a:rPr b="1" lang="en" sz="1600" spc="-1" strike="noStrike">
                <a:solidFill>
                  <a:schemeClr val="dk2"/>
                </a:solidFill>
                <a:latin typeface="Arial"/>
                <a:ea typeface="Arial"/>
              </a:rPr>
              <a:t>cut -f1-2 file.log</a:t>
            </a:r>
            <a:r>
              <a:rPr b="0" lang="en" sz="1600" spc="-1" strike="noStrike">
                <a:solidFill>
                  <a:schemeClr val="dk2"/>
                </a:solidFill>
                <a:latin typeface="Arial"/>
                <a:ea typeface="Arial"/>
              </a:rPr>
              <a:t>”</a:t>
            </a:r>
            <a:endParaRPr b="0" lang="en-US" sz="1600" spc="-1" strike="noStrike">
              <a:latin typeface="DejaVu Sans"/>
            </a:endParaRPr>
          </a:p>
          <a:p>
            <a:pPr marL="457200" indent="-330120">
              <a:lnSpc>
                <a:spcPct val="100000"/>
              </a:lnSpc>
              <a:buClr>
                <a:srgbClr val="595959"/>
              </a:buClr>
              <a:buFont typeface="Arial"/>
              <a:buChar char="●"/>
            </a:pPr>
            <a:r>
              <a:rPr b="1" lang="en" sz="1600" spc="-1" strike="noStrike">
                <a:solidFill>
                  <a:schemeClr val="dk2"/>
                </a:solidFill>
                <a:latin typeface="Arial"/>
                <a:ea typeface="Arial"/>
              </a:rPr>
              <a:t>awk</a:t>
            </a:r>
            <a:r>
              <a:rPr b="0" lang="en" sz="1600" spc="-1" strike="noStrike">
                <a:solidFill>
                  <a:schemeClr val="dk2"/>
                </a:solidFill>
                <a:latin typeface="Arial"/>
                <a:ea typeface="Arial"/>
              </a:rPr>
              <a:t> – this is more of an advanced tool for analyzing with its own “language” in a way, but when learned can be great. Usually you can use this to print certain columns, for example columns 1,4,5 would be “</a:t>
            </a:r>
            <a:r>
              <a:rPr b="1" lang="en" sz="1600" spc="-1" strike="noStrike">
                <a:solidFill>
                  <a:schemeClr val="dk2"/>
                </a:solidFill>
                <a:latin typeface="Arial"/>
                <a:ea typeface="Arial"/>
              </a:rPr>
              <a:t>awk ‘{print $1 $4 $5}’ file.log</a:t>
            </a:r>
            <a:r>
              <a:rPr b="0" lang="en" sz="1600" spc="-1" strike="noStrike">
                <a:solidFill>
                  <a:schemeClr val="dk2"/>
                </a:solidFill>
                <a:latin typeface="Arial"/>
                <a:ea typeface="Arial"/>
              </a:rPr>
              <a:t>”</a:t>
            </a:r>
            <a:endParaRPr b="0" lang="en-US" sz="1600" spc="-1" strike="noStrike">
              <a:latin typeface="DejaVu Sans"/>
            </a:endParaRPr>
          </a:p>
          <a:p>
            <a:pPr marL="457200" indent="-330120">
              <a:lnSpc>
                <a:spcPct val="100000"/>
              </a:lnSpc>
              <a:buClr>
                <a:srgbClr val="595959"/>
              </a:buClr>
              <a:buFont typeface="Arial"/>
              <a:buChar char="●"/>
            </a:pPr>
            <a:r>
              <a:rPr b="1" lang="en" sz="1600" spc="-1" strike="noStrike">
                <a:solidFill>
                  <a:schemeClr val="dk2"/>
                </a:solidFill>
                <a:latin typeface="Arial"/>
                <a:ea typeface="Arial"/>
              </a:rPr>
              <a:t>uniq</a:t>
            </a:r>
            <a:r>
              <a:rPr b="0" lang="en" sz="1600" spc="-1" strike="noStrike">
                <a:solidFill>
                  <a:schemeClr val="dk2"/>
                </a:solidFill>
                <a:latin typeface="Arial"/>
                <a:ea typeface="Arial"/>
              </a:rPr>
              <a:t> – removes any duplicated lines </a:t>
            </a:r>
            <a:r>
              <a:rPr b="1" lang="en" sz="1600" spc="-1" strike="noStrike" u="sng">
                <a:solidFill>
                  <a:schemeClr val="dk2"/>
                </a:solidFill>
                <a:uFillTx/>
                <a:latin typeface="Arial"/>
                <a:ea typeface="Arial"/>
              </a:rPr>
              <a:t>that are next to each other</a:t>
            </a:r>
            <a:r>
              <a:rPr b="0" lang="en" sz="1600" spc="-1" strike="noStrike" u="sng">
                <a:solidFill>
                  <a:schemeClr val="dk2"/>
                </a:solidFill>
                <a:uFillTx/>
                <a:latin typeface="Arial"/>
                <a:ea typeface="Arial"/>
              </a:rPr>
              <a:t>!</a:t>
            </a:r>
            <a:r>
              <a:rPr b="0" lang="en" sz="1600" spc="-1" strike="noStrike">
                <a:solidFill>
                  <a:schemeClr val="dk2"/>
                </a:solidFill>
                <a:latin typeface="Arial"/>
                <a:ea typeface="Arial"/>
              </a:rPr>
              <a:t> “</a:t>
            </a:r>
            <a:r>
              <a:rPr b="1" lang="en" sz="1600" spc="-1" strike="noStrike">
                <a:solidFill>
                  <a:schemeClr val="dk2"/>
                </a:solidFill>
                <a:latin typeface="Arial"/>
                <a:ea typeface="Arial"/>
              </a:rPr>
              <a:t>uniq file.log</a:t>
            </a:r>
            <a:r>
              <a:rPr b="0" lang="en" sz="1600" spc="-1" strike="noStrike">
                <a:solidFill>
                  <a:schemeClr val="dk2"/>
                </a:solidFill>
                <a:latin typeface="Arial"/>
                <a:ea typeface="Arial"/>
              </a:rPr>
              <a:t>” if you want to remove all duplicates, use “sort” first.</a:t>
            </a:r>
            <a:endParaRPr b="0" lang="en-US" sz="1600" spc="-1" strike="noStrike">
              <a:latin typeface="DejaVu Sans"/>
            </a:endParaRPr>
          </a:p>
          <a:p>
            <a:pPr lvl="1" marL="1371600" indent="-330120">
              <a:lnSpc>
                <a:spcPct val="100000"/>
              </a:lnSpc>
              <a:buClr>
                <a:srgbClr val="595959"/>
              </a:buClr>
              <a:buFont typeface="Arial"/>
              <a:buChar char="○"/>
            </a:pPr>
            <a:r>
              <a:rPr b="0" lang="en" sz="1600" spc="-1" strike="noStrike">
                <a:solidFill>
                  <a:schemeClr val="dk2"/>
                </a:solidFill>
                <a:latin typeface="Arial"/>
                <a:ea typeface="Arial"/>
              </a:rPr>
              <a:t>-c – also prints the amount of times each line appears</a:t>
            </a:r>
            <a:endParaRPr b="0" lang="en-US" sz="1600" spc="-1" strike="noStrike">
              <a:latin typeface="DejaVu Sans"/>
            </a:endParaRPr>
          </a:p>
          <a:p>
            <a:pPr marL="457200" indent="-330120">
              <a:lnSpc>
                <a:spcPct val="100000"/>
              </a:lnSpc>
              <a:buClr>
                <a:srgbClr val="595959"/>
              </a:buClr>
              <a:buFont typeface="Arial"/>
              <a:buChar char="●"/>
            </a:pPr>
            <a:r>
              <a:rPr b="1" lang="en" sz="1600" spc="-1" strike="noStrike">
                <a:solidFill>
                  <a:schemeClr val="dk2"/>
                </a:solidFill>
                <a:latin typeface="Arial"/>
                <a:ea typeface="Arial"/>
              </a:rPr>
              <a:t>sort</a:t>
            </a:r>
            <a:r>
              <a:rPr b="0" lang="en" sz="1600" spc="-1" strike="noStrike">
                <a:solidFill>
                  <a:schemeClr val="dk2"/>
                </a:solidFill>
                <a:latin typeface="Arial"/>
                <a:ea typeface="Arial"/>
              </a:rPr>
              <a:t> – sorts the file according to something. Default is the alphanumerically, but things like dates can also be sorted with some options. Note: use -n if its numerical, as it will only look at the first number in the number (like 1 in 1242) and sort by that. “</a:t>
            </a:r>
            <a:r>
              <a:rPr b="1" lang="en" sz="1600" spc="-1" strike="noStrike">
                <a:solidFill>
                  <a:schemeClr val="dk2"/>
                </a:solidFill>
                <a:latin typeface="Arial"/>
                <a:ea typeface="Arial"/>
              </a:rPr>
              <a:t>sort file.log”</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860400" y="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Linux commands for Log Parsing</a:t>
            </a:r>
            <a:endParaRPr b="0" lang="en-US" sz="2800" spc="-1" strike="noStrike">
              <a:solidFill>
                <a:srgbClr val="000000"/>
              </a:solidFill>
              <a:latin typeface="Arial"/>
            </a:endParaRPr>
          </a:p>
        </p:txBody>
      </p:sp>
      <p:sp>
        <p:nvSpPr>
          <p:cNvPr id="246" name="Google Shape;208;p36"/>
          <p:cNvSpPr/>
          <p:nvPr/>
        </p:nvSpPr>
        <p:spPr>
          <a:xfrm>
            <a:off x="360360" y="410040"/>
            <a:ext cx="8498880" cy="4350600"/>
          </a:xfrm>
          <a:prstGeom prst="rect">
            <a:avLst/>
          </a:prstGeom>
          <a:noFill/>
          <a:ln w="0">
            <a:noFill/>
          </a:ln>
        </p:spPr>
        <p:style>
          <a:lnRef idx="0"/>
          <a:fillRef idx="0"/>
          <a:effectRef idx="0"/>
          <a:fontRef idx="minor"/>
        </p:style>
        <p:txBody>
          <a:bodyPr tIns="91440" bIns="91440" anchor="t">
            <a:spAutoFit/>
          </a:bodyPr>
          <a:p>
            <a:pPr marL="457200" indent="-330120">
              <a:lnSpc>
                <a:spcPct val="100000"/>
              </a:lnSpc>
              <a:buClr>
                <a:srgbClr val="595959"/>
              </a:buClr>
              <a:buFont typeface="Arial"/>
              <a:buChar char="●"/>
            </a:pPr>
            <a:r>
              <a:rPr b="1" lang="en" sz="1600" spc="-1" strike="noStrike">
                <a:solidFill>
                  <a:schemeClr val="dk2"/>
                </a:solidFill>
                <a:latin typeface="Arial"/>
                <a:ea typeface="Arial"/>
              </a:rPr>
              <a:t>wc –</a:t>
            </a:r>
            <a:r>
              <a:rPr b="0" lang="en" sz="1600" spc="-1" strike="noStrike">
                <a:solidFill>
                  <a:schemeClr val="dk2"/>
                </a:solidFill>
                <a:latin typeface="Arial"/>
                <a:ea typeface="Arial"/>
              </a:rPr>
              <a:t> “word count” you can use this to count the number of lines, character, etc. an example is “</a:t>
            </a:r>
            <a:r>
              <a:rPr b="1" lang="en" sz="1600" spc="-1" strike="noStrike">
                <a:solidFill>
                  <a:schemeClr val="dk2"/>
                </a:solidFill>
                <a:latin typeface="Arial"/>
                <a:ea typeface="Arial"/>
              </a:rPr>
              <a:t>wc file.log</a:t>
            </a:r>
            <a:r>
              <a:rPr b="0" lang="en" sz="1600" spc="-1" strike="noStrike">
                <a:solidFill>
                  <a:schemeClr val="dk2"/>
                </a:solidFill>
                <a:latin typeface="Arial"/>
                <a:ea typeface="Arial"/>
              </a:rPr>
              <a:t>” (format for most of the commands here haha)</a:t>
            </a:r>
            <a:endParaRPr b="0" lang="en-US" sz="1600" spc="-1" strike="noStrike">
              <a:latin typeface="DejaVu Sans"/>
            </a:endParaRPr>
          </a:p>
          <a:p>
            <a:pPr marL="457200" indent="-330120">
              <a:lnSpc>
                <a:spcPct val="100000"/>
              </a:lnSpc>
              <a:buClr>
                <a:srgbClr val="595959"/>
              </a:buClr>
              <a:buFont typeface="Arial"/>
              <a:buChar char="●"/>
            </a:pPr>
            <a:r>
              <a:rPr b="0" lang="en" sz="1600" spc="-1" strike="noStrike">
                <a:solidFill>
                  <a:schemeClr val="dk2"/>
                </a:solidFill>
                <a:latin typeface="Arial"/>
                <a:ea typeface="Arial"/>
              </a:rPr>
              <a:t>&lt;cmd1&gt; </a:t>
            </a:r>
            <a:r>
              <a:rPr b="1" lang="en" sz="1800" spc="-1" strike="noStrike">
                <a:solidFill>
                  <a:schemeClr val="dk2"/>
                </a:solidFill>
                <a:latin typeface="Arial"/>
                <a:ea typeface="Arial"/>
              </a:rPr>
              <a:t>&gt;&gt;</a:t>
            </a:r>
            <a:r>
              <a:rPr b="1" lang="en" sz="1600" spc="-1" strike="noStrike">
                <a:solidFill>
                  <a:schemeClr val="dk2"/>
                </a:solidFill>
                <a:latin typeface="Arial"/>
                <a:ea typeface="Arial"/>
              </a:rPr>
              <a:t> </a:t>
            </a:r>
            <a:r>
              <a:rPr b="0" lang="en" sz="1600" spc="-1" strike="noStrike">
                <a:solidFill>
                  <a:schemeClr val="dk2"/>
                </a:solidFill>
                <a:latin typeface="Arial"/>
                <a:ea typeface="Arial"/>
              </a:rPr>
              <a:t>&lt;output file&gt; OR &lt;cmd1&gt; </a:t>
            </a:r>
            <a:r>
              <a:rPr b="1" lang="en" sz="1800" spc="-1" strike="noStrike">
                <a:solidFill>
                  <a:schemeClr val="dk2"/>
                </a:solidFill>
                <a:latin typeface="Arial"/>
                <a:ea typeface="Arial"/>
              </a:rPr>
              <a:t>&gt;</a:t>
            </a:r>
            <a:r>
              <a:rPr b="1" lang="en" sz="1600" spc="-1" strike="noStrike">
                <a:solidFill>
                  <a:schemeClr val="dk2"/>
                </a:solidFill>
                <a:latin typeface="Arial"/>
                <a:ea typeface="Arial"/>
              </a:rPr>
              <a:t> </a:t>
            </a:r>
            <a:r>
              <a:rPr b="0" lang="en" sz="1600" spc="-1" strike="noStrike">
                <a:solidFill>
                  <a:schemeClr val="dk2"/>
                </a:solidFill>
                <a:latin typeface="Arial"/>
                <a:ea typeface="Arial"/>
              </a:rPr>
              <a:t>&lt;output file&gt;– sorry for the confusing formats, but “&gt;&gt;” and “&gt;” can put output in a file.</a:t>
            </a:r>
            <a:endParaRPr b="0" lang="en-US" sz="1600" spc="-1" strike="noStrike">
              <a:latin typeface="DejaVu Sans"/>
            </a:endParaRPr>
          </a:p>
          <a:p>
            <a:pPr lvl="1" marL="1371600" indent="-330120">
              <a:lnSpc>
                <a:spcPct val="100000"/>
              </a:lnSpc>
              <a:buClr>
                <a:srgbClr val="595959"/>
              </a:buClr>
              <a:buFont typeface="Arial"/>
              <a:buChar char="○"/>
            </a:pPr>
            <a:r>
              <a:rPr b="0" lang="en" sz="1600" spc="-1" strike="noStrike">
                <a:solidFill>
                  <a:schemeClr val="dk2"/>
                </a:solidFill>
                <a:latin typeface="Arial"/>
                <a:ea typeface="Arial"/>
              </a:rPr>
              <a:t>“</a:t>
            </a:r>
            <a:r>
              <a:rPr b="0" lang="en" sz="1600" spc="-1" strike="noStrike">
                <a:solidFill>
                  <a:schemeClr val="dk2"/>
                </a:solidFill>
                <a:latin typeface="Arial"/>
                <a:ea typeface="Arial"/>
              </a:rPr>
              <a:t>&gt;” will make a new file </a:t>
            </a:r>
            <a:r>
              <a:rPr b="1" lang="en" sz="1600" spc="-1" strike="noStrike" u="sng">
                <a:solidFill>
                  <a:schemeClr val="dk2"/>
                </a:solidFill>
                <a:uFillTx/>
                <a:latin typeface="Arial"/>
                <a:ea typeface="Arial"/>
              </a:rPr>
              <a:t>or overwrite an existing file</a:t>
            </a:r>
            <a:endParaRPr b="0" lang="en-US" sz="1600" spc="-1" strike="noStrike">
              <a:latin typeface="DejaVu Sans"/>
            </a:endParaRPr>
          </a:p>
          <a:p>
            <a:pPr lvl="1" marL="1371600" indent="-330120">
              <a:lnSpc>
                <a:spcPct val="100000"/>
              </a:lnSpc>
              <a:buClr>
                <a:srgbClr val="595959"/>
              </a:buClr>
              <a:buFont typeface="Arial"/>
              <a:buChar char="○"/>
            </a:pPr>
            <a:r>
              <a:rPr b="0" lang="en" sz="1600" spc="-1" strike="noStrike">
                <a:solidFill>
                  <a:schemeClr val="dk2"/>
                </a:solidFill>
                <a:latin typeface="Arial"/>
                <a:ea typeface="Arial"/>
              </a:rPr>
              <a:t>“</a:t>
            </a:r>
            <a:r>
              <a:rPr b="0" lang="en" sz="1600" spc="-1" strike="noStrike">
                <a:solidFill>
                  <a:schemeClr val="dk2"/>
                </a:solidFill>
                <a:latin typeface="Arial"/>
                <a:ea typeface="Arial"/>
              </a:rPr>
              <a:t>&gt;&gt;” will make a new file or</a:t>
            </a:r>
            <a:r>
              <a:rPr b="1" lang="en" sz="1600" spc="-1" strike="noStrike">
                <a:solidFill>
                  <a:schemeClr val="dk2"/>
                </a:solidFill>
                <a:latin typeface="Arial"/>
                <a:ea typeface="Arial"/>
              </a:rPr>
              <a:t> append</a:t>
            </a:r>
            <a:r>
              <a:rPr b="0" lang="en" sz="1600" spc="-1" strike="noStrike">
                <a:solidFill>
                  <a:schemeClr val="dk2"/>
                </a:solidFill>
                <a:latin typeface="Arial"/>
                <a:ea typeface="Arial"/>
              </a:rPr>
              <a:t> to an existing file</a:t>
            </a:r>
            <a:endParaRPr b="0" lang="en-US" sz="1600" spc="-1" strike="noStrike">
              <a:latin typeface="DejaVu Sans"/>
            </a:endParaRPr>
          </a:p>
          <a:p>
            <a:pPr marL="457200" indent="-330120">
              <a:lnSpc>
                <a:spcPct val="100000"/>
              </a:lnSpc>
              <a:buClr>
                <a:srgbClr val="595959"/>
              </a:buClr>
              <a:buFont typeface="Arial"/>
              <a:buChar char="●"/>
            </a:pPr>
            <a:r>
              <a:rPr b="1" lang="en" sz="1600" spc="-1" strike="noStrike">
                <a:solidFill>
                  <a:schemeClr val="dk2"/>
                </a:solidFill>
                <a:latin typeface="Arial"/>
                <a:ea typeface="Arial"/>
              </a:rPr>
              <a:t>head – </a:t>
            </a:r>
            <a:r>
              <a:rPr b="0" lang="en" sz="1600" spc="-1" strike="noStrike">
                <a:solidFill>
                  <a:schemeClr val="dk2"/>
                </a:solidFill>
                <a:latin typeface="Arial"/>
                <a:ea typeface="Arial"/>
              </a:rPr>
              <a:t>this command will show the first 10 lines by default of a file.</a:t>
            </a:r>
            <a:endParaRPr b="0" lang="en-US" sz="1600" spc="-1" strike="noStrike">
              <a:latin typeface="DejaVu Sans"/>
            </a:endParaRPr>
          </a:p>
          <a:p>
            <a:pPr lvl="1" marL="1371600" indent="-330120">
              <a:lnSpc>
                <a:spcPct val="100000"/>
              </a:lnSpc>
              <a:buClr>
                <a:srgbClr val="595959"/>
              </a:buClr>
              <a:buFont typeface="Arial"/>
              <a:buChar char="○"/>
            </a:pPr>
            <a:r>
              <a:rPr b="0" lang="en" sz="1600" spc="-1" strike="noStrike">
                <a:solidFill>
                  <a:schemeClr val="dk2"/>
                </a:solidFill>
                <a:latin typeface="Arial"/>
                <a:ea typeface="Arial"/>
              </a:rPr>
              <a:t>-c – show the first X Bytes/characters of a file</a:t>
            </a:r>
            <a:endParaRPr b="0" lang="en-US" sz="1600" spc="-1" strike="noStrike">
              <a:latin typeface="DejaVu Sans"/>
            </a:endParaRPr>
          </a:p>
          <a:p>
            <a:pPr lvl="1" marL="1371600" indent="-330120">
              <a:lnSpc>
                <a:spcPct val="100000"/>
              </a:lnSpc>
              <a:buClr>
                <a:srgbClr val="595959"/>
              </a:buClr>
              <a:buFont typeface="Arial"/>
              <a:buChar char="○"/>
            </a:pPr>
            <a:r>
              <a:rPr b="0" lang="en" sz="1600" spc="-1" strike="noStrike">
                <a:solidFill>
                  <a:schemeClr val="dk2"/>
                </a:solidFill>
                <a:latin typeface="Arial"/>
                <a:ea typeface="Arial"/>
              </a:rPr>
              <a:t>-n – show the first X lines of a file</a:t>
            </a:r>
            <a:endParaRPr b="0" lang="en-US" sz="1600" spc="-1" strike="noStrike">
              <a:latin typeface="DejaVu Sans"/>
            </a:endParaRPr>
          </a:p>
          <a:p>
            <a:pPr marL="457200" indent="-330120">
              <a:lnSpc>
                <a:spcPct val="100000"/>
              </a:lnSpc>
              <a:buClr>
                <a:srgbClr val="595959"/>
              </a:buClr>
              <a:buFont typeface="Arial"/>
              <a:buChar char="●"/>
            </a:pPr>
            <a:r>
              <a:rPr b="1" lang="en" sz="1600" spc="-1" strike="noStrike">
                <a:solidFill>
                  <a:schemeClr val="dk2"/>
                </a:solidFill>
                <a:latin typeface="Arial"/>
                <a:ea typeface="Arial"/>
              </a:rPr>
              <a:t>tail</a:t>
            </a:r>
            <a:r>
              <a:rPr b="0" lang="en" sz="1600" spc="-1" strike="noStrike">
                <a:solidFill>
                  <a:schemeClr val="dk2"/>
                </a:solidFill>
                <a:latin typeface="Arial"/>
                <a:ea typeface="Arial"/>
              </a:rPr>
              <a:t> – does what “head” does but for the end of a file</a:t>
            </a:r>
            <a:endParaRPr b="0" lang="en-US" sz="1600" spc="-1" strike="noStrike">
              <a:latin typeface="DejaVu Sans"/>
            </a:endParaRPr>
          </a:p>
          <a:p>
            <a:pPr lvl="1" marL="1371600" indent="-330120">
              <a:lnSpc>
                <a:spcPct val="100000"/>
              </a:lnSpc>
              <a:buClr>
                <a:srgbClr val="595959"/>
              </a:buClr>
              <a:buFont typeface="Arial"/>
              <a:buChar char="○"/>
            </a:pPr>
            <a:r>
              <a:rPr b="0" lang="en" sz="1600" spc="-1" strike="noStrike">
                <a:solidFill>
                  <a:schemeClr val="dk2"/>
                </a:solidFill>
                <a:latin typeface="Arial"/>
                <a:ea typeface="Arial"/>
              </a:rPr>
              <a:t>-f – by using -f you can actually see live updates to the end of a file.</a:t>
            </a:r>
            <a:endParaRPr b="0" lang="en-US" sz="1600" spc="-1" strike="noStrike">
              <a:latin typeface="DejaVu Sans"/>
            </a:endParaRPr>
          </a:p>
          <a:p>
            <a:pPr>
              <a:lnSpc>
                <a:spcPct val="100000"/>
              </a:lnSpc>
              <a:tabLst>
                <a:tab algn="l" pos="0"/>
              </a:tabLst>
            </a:pPr>
            <a:endParaRPr b="0" lang="en-US" sz="1600" spc="-1" strike="noStrike">
              <a:latin typeface="DejaVu Sans"/>
            </a:endParaRPr>
          </a:p>
          <a:p>
            <a:pPr marL="457200">
              <a:lnSpc>
                <a:spcPct val="100000"/>
              </a:lnSpc>
              <a:tabLst>
                <a:tab algn="l" pos="0"/>
              </a:tabLst>
            </a:pPr>
            <a:r>
              <a:rPr b="0" lang="en" sz="1600" spc="-1" strike="noStrike">
                <a:solidFill>
                  <a:schemeClr val="dk2"/>
                </a:solidFill>
                <a:latin typeface="Arial"/>
                <a:ea typeface="Arial"/>
              </a:rPr>
              <a:t>These are nowhere near all the commands, but just some common ones. Feel free to google around for more commands. Even googling how to do things can help. For example “how to add all the numbers in one column in bash” can get you a command chain to do. </a:t>
            </a:r>
            <a:r>
              <a:rPr b="1" lang="en" sz="1600" spc="-1" strike="noStrike">
                <a:solidFill>
                  <a:schemeClr val="dk2"/>
                </a:solidFill>
                <a:latin typeface="Arial"/>
                <a:ea typeface="Arial"/>
              </a:rPr>
              <a:t>Make sure you can generally understand what commands do from other people before running them.</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311760" y="327960"/>
            <a:ext cx="8520120" cy="841320"/>
          </a:xfrm>
          <a:prstGeom prst="rect">
            <a:avLst/>
          </a:prstGeom>
          <a:noFill/>
          <a:ln w="0">
            <a:noFill/>
          </a:ln>
        </p:spPr>
        <p:txBody>
          <a:bodyPr tIns="91440" bIns="91440" anchor="ctr">
            <a:noAutofit/>
          </a:bodyPr>
          <a:p>
            <a:pPr indent="0" algn="ctr">
              <a:lnSpc>
                <a:spcPct val="100000"/>
              </a:lnSpc>
              <a:buNone/>
              <a:tabLst>
                <a:tab algn="l" pos="0"/>
              </a:tabLst>
            </a:pPr>
            <a:r>
              <a:rPr b="1" lang="en" sz="3600" spc="-1" strike="noStrike">
                <a:solidFill>
                  <a:srgbClr val="002362"/>
                </a:solidFill>
                <a:latin typeface="Lato"/>
                <a:ea typeface="Lato"/>
              </a:rPr>
              <a:t>DISCLAIMER</a:t>
            </a:r>
            <a:endParaRPr b="0" lang="en-US" sz="3600" spc="-1" strike="noStrike">
              <a:solidFill>
                <a:srgbClr val="000000"/>
              </a:solidFill>
              <a:latin typeface="Arial"/>
            </a:endParaRPr>
          </a:p>
        </p:txBody>
      </p:sp>
      <p:sp>
        <p:nvSpPr>
          <p:cNvPr id="205" name="Google Shape;93;p18"/>
          <p:cNvSpPr/>
          <p:nvPr/>
        </p:nvSpPr>
        <p:spPr>
          <a:xfrm>
            <a:off x="1077840" y="1894680"/>
            <a:ext cx="7292520" cy="143208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en" sz="1900" spc="-1" strike="noStrike">
                <a:solidFill>
                  <a:srgbClr val="000000"/>
                </a:solidFill>
                <a:latin typeface="Arial"/>
                <a:ea typeface="Arial"/>
              </a:rPr>
              <a:t>Not really any for this specific meeting, but in general:</a:t>
            </a:r>
            <a:br>
              <a:rPr sz="1900"/>
            </a:br>
            <a:r>
              <a:rPr b="1" lang="en" sz="2100" spc="-1" strike="noStrike">
                <a:solidFill>
                  <a:srgbClr val="000000"/>
                </a:solidFill>
                <a:latin typeface="Arial"/>
                <a:ea typeface="Arial"/>
              </a:rPr>
              <a:t>Do not hack stuff you do not own or do not have authorized (preferably written) permission to do so. The existence of a vulnerability is not an invitation!</a:t>
            </a:r>
            <a:endParaRPr b="0" lang="en-US" sz="2100" spc="-1" strike="noStrike">
              <a:latin typeface="DejaVu Sans"/>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822240" y="1668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Time for a walk through of some log analyzing, and how you can practice this yourself!</a:t>
            </a:r>
            <a:endParaRPr b="0" lang="en-US" sz="2800" spc="-1" strike="noStrike">
              <a:solidFill>
                <a:srgbClr val="000000"/>
              </a:solidFill>
              <a:latin typeface="Arial"/>
            </a:endParaRPr>
          </a:p>
          <a:p>
            <a:pPr indent="0" algn="ctr">
              <a:lnSpc>
                <a:spcPct val="100000"/>
              </a:lnSpc>
              <a:buNone/>
              <a:tabLst>
                <a:tab algn="l" pos="0"/>
              </a:tabLst>
            </a:pPr>
            <a:endParaRPr b="0" lang="en-US" sz="2800" spc="-1" strike="noStrike">
              <a:solidFill>
                <a:srgbClr val="000000"/>
              </a:solidFill>
              <a:latin typeface="Arial"/>
            </a:endParaRPr>
          </a:p>
        </p:txBody>
      </p:sp>
      <p:sp>
        <p:nvSpPr>
          <p:cNvPr id="248" name="Google Shape;214;p37"/>
          <p:cNvSpPr/>
          <p:nvPr/>
        </p:nvSpPr>
        <p:spPr>
          <a:xfrm>
            <a:off x="563400" y="801000"/>
            <a:ext cx="8093160" cy="4309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822240" y="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What is a Log file?</a:t>
            </a:r>
            <a:endParaRPr b="0" lang="en-US" sz="2800" spc="-1" strike="noStrike">
              <a:solidFill>
                <a:srgbClr val="000000"/>
              </a:solidFill>
              <a:latin typeface="Arial"/>
            </a:endParaRPr>
          </a:p>
        </p:txBody>
      </p:sp>
      <p:sp>
        <p:nvSpPr>
          <p:cNvPr id="207" name="PlaceHolder 2"/>
          <p:cNvSpPr>
            <a:spLocks noGrp="1"/>
          </p:cNvSpPr>
          <p:nvPr>
            <p:ph/>
          </p:nvPr>
        </p:nvSpPr>
        <p:spPr>
          <a:xfrm>
            <a:off x="530280" y="572760"/>
            <a:ext cx="8082720" cy="3416040"/>
          </a:xfrm>
          <a:prstGeom prst="rect">
            <a:avLst/>
          </a:prstGeom>
          <a:noFill/>
          <a:ln w="0">
            <a:noFill/>
          </a:ln>
        </p:spPr>
        <p:txBody>
          <a:bodyPr tIns="91440" bIns="91440" anchor="t">
            <a:noAutofit/>
          </a:bodyPr>
          <a:p>
            <a:pPr marL="457200" indent="-330120">
              <a:lnSpc>
                <a:spcPct val="115000"/>
              </a:lnSpc>
              <a:buClr>
                <a:srgbClr val="595959"/>
              </a:buClr>
              <a:buFont typeface="Arial"/>
              <a:buChar char="●"/>
            </a:pPr>
            <a:r>
              <a:rPr b="0" lang="en" sz="1600" spc="-1" strike="noStrike">
                <a:solidFill>
                  <a:schemeClr val="dk2"/>
                </a:solidFill>
                <a:latin typeface="Arial"/>
                <a:ea typeface="Arial"/>
              </a:rPr>
              <a:t>Logs files are essentially historical records of events that occur on some program, operating system, etc.</a:t>
            </a:r>
            <a:endParaRPr b="0" lang="en-US" sz="1600" spc="-1" strike="noStrike">
              <a:solidFill>
                <a:srgbClr val="000000"/>
              </a:solidFill>
              <a:latin typeface="Arial"/>
            </a:endParaRPr>
          </a:p>
          <a:p>
            <a:pPr marL="457200" indent="-330120">
              <a:lnSpc>
                <a:spcPct val="115000"/>
              </a:lnSpc>
              <a:buClr>
                <a:srgbClr val="595959"/>
              </a:buClr>
              <a:buFont typeface="Arial"/>
              <a:buChar char="●"/>
            </a:pPr>
            <a:r>
              <a:rPr b="0" lang="en" sz="1600" spc="-1" strike="noStrike">
                <a:solidFill>
                  <a:schemeClr val="dk2"/>
                </a:solidFill>
                <a:latin typeface="Arial"/>
                <a:ea typeface="Arial"/>
              </a:rPr>
              <a:t>Logging (the action of making/keeping logs) is done by nearly everything, i.e. you can have a log file for nearly anything. Some examples are…</a:t>
            </a:r>
            <a:endParaRPr b="0" lang="en-US" sz="1600" spc="-1" strike="noStrike">
              <a:solidFill>
                <a:srgbClr val="000000"/>
              </a:solidFill>
              <a:latin typeface="Arial"/>
            </a:endParaRPr>
          </a:p>
          <a:p>
            <a:pPr lvl="1" marL="914400" indent="-330120">
              <a:lnSpc>
                <a:spcPct val="115000"/>
              </a:lnSpc>
              <a:buClr>
                <a:srgbClr val="595959"/>
              </a:buClr>
              <a:buFont typeface="Arial"/>
              <a:buChar char="○"/>
            </a:pPr>
            <a:r>
              <a:rPr b="0" lang="en" sz="1600" spc="-1" strike="noStrike">
                <a:solidFill>
                  <a:schemeClr val="dk2"/>
                </a:solidFill>
                <a:latin typeface="Arial"/>
                <a:ea typeface="Arial"/>
              </a:rPr>
              <a:t>Web server connections</a:t>
            </a:r>
            <a:endParaRPr b="0" lang="en-US" sz="1600" spc="-1" strike="noStrike">
              <a:solidFill>
                <a:srgbClr val="000000"/>
              </a:solidFill>
              <a:latin typeface="Arial"/>
            </a:endParaRPr>
          </a:p>
          <a:p>
            <a:pPr lvl="1" marL="914400" indent="-330120">
              <a:lnSpc>
                <a:spcPct val="115000"/>
              </a:lnSpc>
              <a:buClr>
                <a:srgbClr val="595959"/>
              </a:buClr>
              <a:buFont typeface="Arial"/>
              <a:buChar char="○"/>
            </a:pPr>
            <a:r>
              <a:rPr b="0" lang="en" sz="1600" spc="-1" strike="noStrike">
                <a:solidFill>
                  <a:schemeClr val="dk2"/>
                </a:solidFill>
                <a:latin typeface="Arial"/>
                <a:ea typeface="Arial"/>
              </a:rPr>
              <a:t>Log-in attempts</a:t>
            </a:r>
            <a:endParaRPr b="0" lang="en-US" sz="1600" spc="-1" strike="noStrike">
              <a:solidFill>
                <a:srgbClr val="000000"/>
              </a:solidFill>
              <a:latin typeface="Arial"/>
            </a:endParaRPr>
          </a:p>
          <a:p>
            <a:pPr lvl="1" marL="914400" indent="-330120">
              <a:lnSpc>
                <a:spcPct val="115000"/>
              </a:lnSpc>
              <a:buClr>
                <a:srgbClr val="595959"/>
              </a:buClr>
              <a:buFont typeface="Arial"/>
              <a:buChar char="○"/>
            </a:pPr>
            <a:r>
              <a:rPr b="0" lang="en" sz="1600" spc="-1" strike="noStrike">
                <a:solidFill>
                  <a:schemeClr val="dk2"/>
                </a:solidFill>
                <a:latin typeface="Arial"/>
                <a:ea typeface="Arial"/>
              </a:rPr>
              <a:t>Messages between users</a:t>
            </a:r>
            <a:endParaRPr b="0" lang="en-US" sz="1600" spc="-1" strike="noStrike">
              <a:solidFill>
                <a:srgbClr val="000000"/>
              </a:solidFill>
              <a:latin typeface="Arial"/>
            </a:endParaRPr>
          </a:p>
          <a:p>
            <a:pPr lvl="1" marL="914400" indent="-330120">
              <a:lnSpc>
                <a:spcPct val="115000"/>
              </a:lnSpc>
              <a:buClr>
                <a:srgbClr val="595959"/>
              </a:buClr>
              <a:buFont typeface="Arial"/>
              <a:buChar char="○"/>
            </a:pPr>
            <a:r>
              <a:rPr b="0" lang="en" sz="1600" spc="-1" strike="noStrike">
                <a:solidFill>
                  <a:schemeClr val="dk2"/>
                </a:solidFill>
                <a:latin typeface="Arial"/>
                <a:ea typeface="Arial"/>
              </a:rPr>
              <a:t>And many more</a:t>
            </a:r>
            <a:endParaRPr b="0" lang="en-US" sz="1600" spc="-1" strike="noStrike">
              <a:solidFill>
                <a:srgbClr val="000000"/>
              </a:solidFill>
              <a:latin typeface="Arial"/>
            </a:endParaRPr>
          </a:p>
          <a:p>
            <a:pPr marL="457200" indent="-330120">
              <a:lnSpc>
                <a:spcPct val="115000"/>
              </a:lnSpc>
              <a:buClr>
                <a:srgbClr val="595959"/>
              </a:buClr>
              <a:buFont typeface="Arial"/>
              <a:buChar char="●"/>
            </a:pPr>
            <a:r>
              <a:rPr b="0" lang="en" sz="1600" spc="-1" strike="noStrike">
                <a:solidFill>
                  <a:schemeClr val="dk2"/>
                </a:solidFill>
                <a:latin typeface="Arial"/>
                <a:ea typeface="Arial"/>
              </a:rPr>
              <a:t>Log files for our purposes are any logs automatically generated in some form, and not hand created logs.</a:t>
            </a:r>
            <a:endParaRPr b="0" lang="en-US" sz="1600" spc="-1" strike="noStrike">
              <a:solidFill>
                <a:srgbClr val="000000"/>
              </a:solidFill>
              <a:latin typeface="Arial"/>
            </a:endParaRPr>
          </a:p>
          <a:p>
            <a:pPr marL="457200" indent="-330120">
              <a:lnSpc>
                <a:spcPct val="115000"/>
              </a:lnSpc>
              <a:buClr>
                <a:srgbClr val="595959"/>
              </a:buClr>
              <a:buFont typeface="Arial"/>
              <a:buChar char="●"/>
            </a:pPr>
            <a:r>
              <a:rPr b="0" lang="en" sz="1600" spc="-1" strike="noStrike">
                <a:solidFill>
                  <a:schemeClr val="dk2"/>
                </a:solidFill>
                <a:latin typeface="Arial"/>
                <a:ea typeface="Arial"/>
              </a:rPr>
              <a:t>For Linux systems, most logs can be found in /var/log</a:t>
            </a:r>
            <a:endParaRPr b="0" lang="en-US" sz="1600" spc="-1" strike="noStrike">
              <a:solidFill>
                <a:srgbClr val="000000"/>
              </a:solidFill>
              <a:latin typeface="Arial"/>
            </a:endParaRPr>
          </a:p>
          <a:p>
            <a:pPr marL="457200" indent="-330120">
              <a:lnSpc>
                <a:spcPct val="115000"/>
              </a:lnSpc>
              <a:buClr>
                <a:srgbClr val="595959"/>
              </a:buClr>
              <a:buFont typeface="Arial"/>
              <a:buChar char="●"/>
            </a:pPr>
            <a:r>
              <a:rPr b="0" lang="en" sz="1600" spc="-1" strike="noStrike">
                <a:solidFill>
                  <a:schemeClr val="dk2"/>
                </a:solidFill>
                <a:latin typeface="Arial"/>
                <a:ea typeface="Arial"/>
              </a:rPr>
              <a:t>For Windows systems, you can use the event viewer</a:t>
            </a:r>
            <a:endParaRPr b="0" lang="en-US" sz="1600" spc="-1" strike="noStrike">
              <a:solidFill>
                <a:srgbClr val="000000"/>
              </a:solidFill>
              <a:latin typeface="Arial"/>
            </a:endParaRPr>
          </a:p>
        </p:txBody>
      </p:sp>
      <p:pic>
        <p:nvPicPr>
          <p:cNvPr id="208" name="Google Shape;106;p20" descr=""/>
          <p:cNvPicPr/>
          <p:nvPr/>
        </p:nvPicPr>
        <p:blipFill>
          <a:blip r:embed="rId1"/>
          <a:stretch/>
        </p:blipFill>
        <p:spPr>
          <a:xfrm>
            <a:off x="6954840" y="3111120"/>
            <a:ext cx="2188800" cy="20318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Why do we log? (and Importance of Analysis)</a:t>
            </a:r>
            <a:endParaRPr b="0" lang="en-US" sz="2800" spc="-1" strike="noStrike">
              <a:solidFill>
                <a:srgbClr val="000000"/>
              </a:solidFill>
              <a:latin typeface="Arial"/>
            </a:endParaRPr>
          </a:p>
        </p:txBody>
      </p:sp>
      <p:sp>
        <p:nvSpPr>
          <p:cNvPr id="210" name="PlaceHolder 2"/>
          <p:cNvSpPr>
            <a:spLocks noGrp="1"/>
          </p:cNvSpPr>
          <p:nvPr>
            <p:ph/>
          </p:nvPr>
        </p:nvSpPr>
        <p:spPr>
          <a:xfrm>
            <a:off x="530280" y="1168560"/>
            <a:ext cx="80827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chemeClr val="dk2"/>
                </a:solidFill>
                <a:latin typeface="Arial"/>
                <a:ea typeface="Arial"/>
              </a:rPr>
              <a:t>Logs are not actually just for security reasons! Sometimes a program might crash out of nowhere, or a service may have stopped, and you will have to look at logs to deduce why this happened</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i="1" lang="en" sz="1800" spc="-1" strike="noStrike">
                <a:solidFill>
                  <a:schemeClr val="dk2"/>
                </a:solidFill>
                <a:latin typeface="Arial"/>
                <a:ea typeface="Arial"/>
              </a:rPr>
              <a:t>But</a:t>
            </a:r>
            <a:r>
              <a:rPr b="0" lang="en" sz="1800" spc="-1" strike="noStrike">
                <a:solidFill>
                  <a:schemeClr val="dk2"/>
                </a:solidFill>
                <a:latin typeface="Arial"/>
                <a:ea typeface="Arial"/>
              </a:rPr>
              <a:t> Logs are also used for security purposes. Maybe you want to log all the login times that an account made, so if any suspicious activity happens you can go back and look at the logs.</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Logs are used in many fields as well beyond computer science but can be important for conducting legal investigations. Maybe someone claimed to be at a store at a time. Does a log file back them up </a:t>
            </a:r>
            <a:r>
              <a:rPr b="0" i="1" lang="en" sz="1800" spc="-1" strike="noStrike">
                <a:solidFill>
                  <a:schemeClr val="dk2"/>
                </a:solidFill>
                <a:latin typeface="Arial"/>
                <a:ea typeface="Arial"/>
              </a:rPr>
              <a:t>or</a:t>
            </a:r>
            <a:r>
              <a:rPr b="0" lang="en" sz="1800" spc="-1" strike="noStrike">
                <a:solidFill>
                  <a:schemeClr val="dk2"/>
                </a:solidFill>
                <a:latin typeface="Arial"/>
                <a:ea typeface="Arial"/>
              </a:rPr>
              <a:t> maybe, does a log file contradict them?</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822240" y="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Log File Anatomy</a:t>
            </a:r>
            <a:endParaRPr b="0" lang="en-US" sz="2800" spc="-1" strike="noStrike">
              <a:solidFill>
                <a:srgbClr val="000000"/>
              </a:solidFill>
              <a:latin typeface="Arial"/>
            </a:endParaRPr>
          </a:p>
        </p:txBody>
      </p:sp>
      <p:sp>
        <p:nvSpPr>
          <p:cNvPr id="212" name="PlaceHolder 2"/>
          <p:cNvSpPr>
            <a:spLocks noGrp="1"/>
          </p:cNvSpPr>
          <p:nvPr>
            <p:ph/>
          </p:nvPr>
        </p:nvSpPr>
        <p:spPr>
          <a:xfrm>
            <a:off x="469440" y="483480"/>
            <a:ext cx="8082720" cy="3416040"/>
          </a:xfrm>
          <a:prstGeom prst="rect">
            <a:avLst/>
          </a:prstGeom>
          <a:noFill/>
          <a:ln w="0">
            <a:noFill/>
          </a:ln>
        </p:spPr>
        <p:txBody>
          <a:bodyPr tIns="91440" bIns="91440" anchor="t">
            <a:noAutofit/>
          </a:bodyPr>
          <a:p>
            <a:pPr marL="457200" indent="-324000">
              <a:lnSpc>
                <a:spcPct val="115000"/>
              </a:lnSpc>
              <a:buClr>
                <a:srgbClr val="595959"/>
              </a:buClr>
              <a:buFont typeface="Arial"/>
              <a:buChar char="●"/>
            </a:pPr>
            <a:r>
              <a:rPr b="0" lang="en" sz="1500" spc="-1" strike="noStrike">
                <a:solidFill>
                  <a:schemeClr val="dk2"/>
                </a:solidFill>
                <a:latin typeface="Arial"/>
                <a:ea typeface="Arial"/>
              </a:rPr>
              <a:t>Look at the following log files and notice the similarities and differences in them</a:t>
            </a:r>
            <a:endParaRPr b="0" lang="en-US" sz="1500" spc="-1" strike="noStrike">
              <a:solidFill>
                <a:srgbClr val="000000"/>
              </a:solidFill>
              <a:latin typeface="Arial"/>
            </a:endParaRPr>
          </a:p>
        </p:txBody>
      </p:sp>
      <p:pic>
        <p:nvPicPr>
          <p:cNvPr id="213" name="Google Shape;119;p22" descr=""/>
          <p:cNvPicPr/>
          <p:nvPr/>
        </p:nvPicPr>
        <p:blipFill>
          <a:blip r:embed="rId1"/>
          <a:stretch/>
        </p:blipFill>
        <p:spPr>
          <a:xfrm>
            <a:off x="0" y="3846600"/>
            <a:ext cx="9143640" cy="1296360"/>
          </a:xfrm>
          <a:prstGeom prst="rect">
            <a:avLst/>
          </a:prstGeom>
          <a:ln w="0">
            <a:noFill/>
          </a:ln>
        </p:spPr>
      </p:pic>
      <p:pic>
        <p:nvPicPr>
          <p:cNvPr id="214" name="Google Shape;120;p22" descr=""/>
          <p:cNvPicPr/>
          <p:nvPr/>
        </p:nvPicPr>
        <p:blipFill>
          <a:blip r:embed="rId2"/>
          <a:srcRect l="0" t="41099" r="0" b="0"/>
          <a:stretch/>
        </p:blipFill>
        <p:spPr>
          <a:xfrm>
            <a:off x="0" y="2824920"/>
            <a:ext cx="6417360" cy="1021680"/>
          </a:xfrm>
          <a:prstGeom prst="rect">
            <a:avLst/>
          </a:prstGeom>
          <a:ln w="0">
            <a:noFill/>
          </a:ln>
        </p:spPr>
      </p:pic>
      <p:pic>
        <p:nvPicPr>
          <p:cNvPr id="215" name="Google Shape;121;p22" descr=""/>
          <p:cNvPicPr/>
          <p:nvPr/>
        </p:nvPicPr>
        <p:blipFill>
          <a:blip r:embed="rId3"/>
          <a:stretch/>
        </p:blipFill>
        <p:spPr>
          <a:xfrm>
            <a:off x="0" y="1802880"/>
            <a:ext cx="6413400" cy="1021680"/>
          </a:xfrm>
          <a:prstGeom prst="rect">
            <a:avLst/>
          </a:prstGeom>
          <a:ln w="0">
            <a:noFill/>
          </a:ln>
        </p:spPr>
      </p:pic>
      <p:pic>
        <p:nvPicPr>
          <p:cNvPr id="216" name="Google Shape;122;p22" descr=""/>
          <p:cNvPicPr/>
          <p:nvPr/>
        </p:nvPicPr>
        <p:blipFill>
          <a:blip r:embed="rId4"/>
          <a:stretch/>
        </p:blipFill>
        <p:spPr>
          <a:xfrm>
            <a:off x="6212880" y="1510920"/>
            <a:ext cx="2930760" cy="2335680"/>
          </a:xfrm>
          <a:prstGeom prst="rect">
            <a:avLst/>
          </a:prstGeom>
          <a:ln w="0">
            <a:noFill/>
          </a:ln>
        </p:spPr>
      </p:pic>
      <p:pic>
        <p:nvPicPr>
          <p:cNvPr id="217" name="Google Shape;123;p22" descr=""/>
          <p:cNvPicPr/>
          <p:nvPr/>
        </p:nvPicPr>
        <p:blipFill>
          <a:blip r:embed="rId5"/>
          <a:stretch/>
        </p:blipFill>
        <p:spPr>
          <a:xfrm>
            <a:off x="0" y="780840"/>
            <a:ext cx="5396400" cy="10216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Log File Anatomy</a:t>
            </a:r>
            <a:endParaRPr b="0" lang="en-US" sz="2800" spc="-1" strike="noStrike">
              <a:solidFill>
                <a:srgbClr val="000000"/>
              </a:solidFill>
              <a:latin typeface="Arial"/>
            </a:endParaRPr>
          </a:p>
        </p:txBody>
      </p:sp>
      <p:sp>
        <p:nvSpPr>
          <p:cNvPr id="219" name="PlaceHolder 2"/>
          <p:cNvSpPr>
            <a:spLocks noGrp="1"/>
          </p:cNvSpPr>
          <p:nvPr>
            <p:ph/>
          </p:nvPr>
        </p:nvSpPr>
        <p:spPr>
          <a:xfrm>
            <a:off x="431280" y="956880"/>
            <a:ext cx="8280720" cy="286452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chemeClr val="dk2"/>
                </a:solidFill>
                <a:latin typeface="Arial"/>
                <a:ea typeface="Arial"/>
              </a:rPr>
              <a:t>As you saw, Log files can be very different! They can be stored in text files, databases, or even custom ways. They can also be stored in plain text, binary, or encrypted.</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The “general” anatomy of a log file is as follows</a:t>
            </a:r>
            <a:endParaRPr b="0" lang="en-US" sz="18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chemeClr val="dk2"/>
                </a:solidFill>
                <a:latin typeface="Arial"/>
                <a:ea typeface="Arial"/>
              </a:rPr>
              <a:t>Timestamp: Usually the exact time the event has occurred (At 7pm…</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chemeClr val="dk2"/>
                </a:solidFill>
                <a:latin typeface="Arial"/>
                <a:ea typeface="Arial"/>
              </a:rPr>
              <a:t>User/Source info: Who/what generated the log (...The user “Fake User”…)</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chemeClr val="dk2"/>
                </a:solidFill>
                <a:latin typeface="Arial"/>
                <a:ea typeface="Arial"/>
              </a:rPr>
              <a:t>Even information: What happened? (...Downloaded file “/etc/shadow”)</a:t>
            </a:r>
            <a:endParaRPr b="0" lang="en-US" sz="14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Although this may not be the case for some very unique log files, the general log file you will encounter will contain this information!</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Logs will also generally have rows and columns.</a:t>
            </a:r>
            <a:r>
              <a:rPr b="0" lang="en" sz="1800" spc="-1" strike="noStrike">
                <a:solidFill>
                  <a:schemeClr val="dk2"/>
                </a:solidFill>
                <a:latin typeface="Arial"/>
                <a:ea typeface="Arial"/>
              </a:rPr>
              <a:t>	</a:t>
            </a:r>
            <a:endParaRPr b="0" lang="en-US" sz="18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chemeClr val="dk2"/>
                </a:solidFill>
                <a:latin typeface="Arial"/>
                <a:ea typeface="Arial"/>
              </a:rPr>
              <a:t>Each row is a new entry into the log</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chemeClr val="dk2"/>
                </a:solidFill>
                <a:latin typeface="Arial"/>
                <a:ea typeface="Arial"/>
              </a:rPr>
              <a:t>Each column is a different piece of information. For example, a log file could have the first column is an IP address, the second column is a time.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More Examples of Log File Types</a:t>
            </a:r>
            <a:endParaRPr b="0" lang="en-US" sz="2800" spc="-1" strike="noStrike">
              <a:solidFill>
                <a:srgbClr val="000000"/>
              </a:solidFill>
              <a:latin typeface="Arial"/>
            </a:endParaRPr>
          </a:p>
        </p:txBody>
      </p:sp>
      <p:sp>
        <p:nvSpPr>
          <p:cNvPr id="221" name="PlaceHolder 2"/>
          <p:cNvSpPr>
            <a:spLocks noGrp="1"/>
          </p:cNvSpPr>
          <p:nvPr>
            <p:ph/>
          </p:nvPr>
        </p:nvSpPr>
        <p:spPr>
          <a:xfrm>
            <a:off x="560880" y="772920"/>
            <a:ext cx="8082720" cy="3416040"/>
          </a:xfrm>
          <a:prstGeom prst="rect">
            <a:avLst/>
          </a:prstGeom>
          <a:noFill/>
          <a:ln w="0">
            <a:noFill/>
          </a:ln>
        </p:spPr>
        <p:txBody>
          <a:bodyPr tIns="91440" bIns="91440" anchor="t">
            <a:noAutofit/>
          </a:bodyPr>
          <a:p>
            <a:pPr marL="457200" indent="0">
              <a:lnSpc>
                <a:spcPct val="115000"/>
              </a:lnSpc>
              <a:spcBef>
                <a:spcPts val="1199"/>
              </a:spcBef>
              <a:buNone/>
              <a:tabLst>
                <a:tab algn="l" pos="0"/>
              </a:tabLst>
            </a:pPr>
            <a:r>
              <a:rPr b="1" lang="en" sz="1300" spc="-1" strike="noStrike">
                <a:solidFill>
                  <a:schemeClr val="dk1"/>
                </a:solidFill>
                <a:latin typeface="Arial"/>
                <a:ea typeface="Arial"/>
              </a:rPr>
              <a:t>From “</a:t>
            </a:r>
            <a:r>
              <a:rPr b="1" lang="en" sz="1300" spc="-1" strike="noStrike" u="sng">
                <a:solidFill>
                  <a:schemeClr val="hlink"/>
                </a:solidFill>
                <a:uFillTx/>
                <a:latin typeface="Arial"/>
                <a:ea typeface="Arial"/>
                <a:hlinkClick r:id="rId1"/>
              </a:rPr>
              <a:t>https://www.crowdstrike.com/cybersecurity-101/observability/log-file/</a:t>
            </a:r>
            <a:r>
              <a:rPr b="1" lang="en" sz="1300" spc="-1" strike="noStrike">
                <a:solidFill>
                  <a:schemeClr val="dk1"/>
                </a:solidFill>
                <a:latin typeface="Arial"/>
                <a:ea typeface="Arial"/>
              </a:rPr>
              <a:t>”</a:t>
            </a:r>
            <a:endParaRPr b="0" lang="en-US" sz="1300" spc="-1" strike="noStrike">
              <a:solidFill>
                <a:srgbClr val="000000"/>
              </a:solidFill>
              <a:latin typeface="Arial"/>
            </a:endParaRPr>
          </a:p>
          <a:p>
            <a:pPr marL="457200" indent="-311040">
              <a:lnSpc>
                <a:spcPct val="115000"/>
              </a:lnSpc>
              <a:spcBef>
                <a:spcPts val="1199"/>
              </a:spcBef>
              <a:buClr>
                <a:srgbClr val="000000"/>
              </a:buClr>
              <a:buFont typeface="Arial"/>
              <a:buChar char="●"/>
              <a:tabLst>
                <a:tab algn="l" pos="0"/>
              </a:tabLst>
            </a:pPr>
            <a:r>
              <a:rPr b="1" lang="en" sz="1300" spc="-1" strike="noStrike">
                <a:solidFill>
                  <a:schemeClr val="dk1"/>
                </a:solidFill>
                <a:latin typeface="Arial"/>
                <a:ea typeface="Arial"/>
              </a:rPr>
              <a:t>Event Log</a:t>
            </a:r>
            <a:r>
              <a:rPr b="0" lang="en" sz="1300" spc="-1" strike="noStrike">
                <a:solidFill>
                  <a:schemeClr val="dk1"/>
                </a:solidFill>
                <a:latin typeface="Arial"/>
                <a:ea typeface="Arial"/>
              </a:rPr>
              <a:t>: a high-level log that records information about network traffic and usage, such as login attempts, failed password attempts, and application events.</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1" lang="en" sz="1300" spc="-1" strike="noStrike">
                <a:solidFill>
                  <a:schemeClr val="dk1"/>
                </a:solidFill>
                <a:latin typeface="Arial"/>
                <a:ea typeface="Arial"/>
              </a:rPr>
              <a:t>Server Log</a:t>
            </a:r>
            <a:r>
              <a:rPr b="0" lang="en" sz="1300" spc="-1" strike="noStrike">
                <a:solidFill>
                  <a:schemeClr val="dk1"/>
                </a:solidFill>
                <a:latin typeface="Arial"/>
                <a:ea typeface="Arial"/>
              </a:rPr>
              <a:t>: a text document containing a record of activities related to a specific server in a specific period of time.</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1" lang="en" sz="1300" spc="-1" strike="noStrike">
                <a:solidFill>
                  <a:schemeClr val="dk1"/>
                </a:solidFill>
                <a:latin typeface="Arial"/>
                <a:ea typeface="Arial"/>
              </a:rPr>
              <a:t>System Log (syslog)</a:t>
            </a:r>
            <a:r>
              <a:rPr b="0" lang="en" sz="1300" spc="-1" strike="noStrike">
                <a:solidFill>
                  <a:schemeClr val="dk1"/>
                </a:solidFill>
                <a:latin typeface="Arial"/>
                <a:ea typeface="Arial"/>
              </a:rPr>
              <a:t>: a record of operating system events. It includes startup messages, system changes, unexpected shutdowns, errors and warnings, and other important processes. Windows, Linux, and macOS all generate syslogs.</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1" lang="en" sz="1300" spc="-1" strike="noStrike">
                <a:solidFill>
                  <a:schemeClr val="dk1"/>
                </a:solidFill>
                <a:latin typeface="Arial"/>
                <a:ea typeface="Arial"/>
              </a:rPr>
              <a:t>Authorization Logs and Access Logs</a:t>
            </a:r>
            <a:r>
              <a:rPr b="0" lang="en" sz="1300" spc="-1" strike="noStrike">
                <a:solidFill>
                  <a:schemeClr val="dk1"/>
                </a:solidFill>
                <a:latin typeface="Arial"/>
                <a:ea typeface="Arial"/>
              </a:rPr>
              <a:t>: include a list of people or bots accessing certain applications or files.</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1" lang="en" sz="1300" spc="-1" strike="noStrike">
                <a:solidFill>
                  <a:schemeClr val="dk1"/>
                </a:solidFill>
                <a:latin typeface="Arial"/>
                <a:ea typeface="Arial"/>
              </a:rPr>
              <a:t>Change Logs</a:t>
            </a:r>
            <a:r>
              <a:rPr b="0" lang="en" sz="1300" spc="-1" strike="noStrike">
                <a:solidFill>
                  <a:schemeClr val="dk1"/>
                </a:solidFill>
                <a:latin typeface="Arial"/>
                <a:ea typeface="Arial"/>
              </a:rPr>
              <a:t>: include a chronological list of changes made to an application or file.</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1" lang="en" sz="1300" spc="-1" strike="noStrike">
                <a:solidFill>
                  <a:schemeClr val="dk1"/>
                </a:solidFill>
                <a:latin typeface="Arial"/>
                <a:ea typeface="Arial"/>
              </a:rPr>
              <a:t>Availability Logs</a:t>
            </a:r>
            <a:r>
              <a:rPr b="0" lang="en" sz="1300" spc="-1" strike="noStrike">
                <a:solidFill>
                  <a:schemeClr val="dk1"/>
                </a:solidFill>
                <a:latin typeface="Arial"/>
                <a:ea typeface="Arial"/>
              </a:rPr>
              <a:t>: track system performance, uptime, and availability.</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1" lang="en" sz="1300" spc="-1" strike="noStrike">
                <a:solidFill>
                  <a:schemeClr val="dk1"/>
                </a:solidFill>
                <a:latin typeface="Arial"/>
                <a:ea typeface="Arial"/>
              </a:rPr>
              <a:t>Resource Logs</a:t>
            </a:r>
            <a:r>
              <a:rPr b="0" lang="en" sz="1300" spc="-1" strike="noStrike">
                <a:solidFill>
                  <a:schemeClr val="dk1"/>
                </a:solidFill>
                <a:latin typeface="Arial"/>
                <a:ea typeface="Arial"/>
              </a:rPr>
              <a:t>: provide information about connectivity issues and capacity limits.</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1" lang="en" sz="1300" spc="-1" strike="noStrike">
                <a:solidFill>
                  <a:schemeClr val="dk1"/>
                </a:solidFill>
                <a:latin typeface="Arial"/>
                <a:ea typeface="Arial"/>
              </a:rPr>
              <a:t>Threat Logs</a:t>
            </a:r>
            <a:r>
              <a:rPr b="0" lang="en" sz="1300" spc="-1" strike="noStrike">
                <a:solidFill>
                  <a:schemeClr val="dk1"/>
                </a:solidFill>
                <a:latin typeface="Arial"/>
                <a:ea typeface="Arial"/>
              </a:rPr>
              <a:t>: contain information about system, file, or application traffic that matches a predefined security profile within a firewall.</a:t>
            </a:r>
            <a:endParaRPr b="0" lang="en-US" sz="1300" spc="-1" strike="noStrike">
              <a:solidFill>
                <a:srgbClr val="000000"/>
              </a:solidFill>
              <a:latin typeface="Arial"/>
            </a:endParaRPr>
          </a:p>
          <a:p>
            <a:pPr indent="0">
              <a:lnSpc>
                <a:spcPct val="115000"/>
              </a:lnSpc>
              <a:spcBef>
                <a:spcPts val="1199"/>
              </a:spcBef>
              <a:spcAft>
                <a:spcPts val="1599"/>
              </a:spcAft>
              <a:buNone/>
              <a:tabLst>
                <a:tab algn="l" pos="0"/>
              </a:tabLs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822240" y="39924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Some important things about logs</a:t>
            </a:r>
            <a:endParaRPr b="0" lang="en-US" sz="2800" spc="-1" strike="noStrike">
              <a:solidFill>
                <a:srgbClr val="000000"/>
              </a:solidFill>
              <a:latin typeface="Arial"/>
            </a:endParaRPr>
          </a:p>
        </p:txBody>
      </p:sp>
      <p:sp>
        <p:nvSpPr>
          <p:cNvPr id="223" name="Google Shape;141;p25"/>
          <p:cNvSpPr/>
          <p:nvPr/>
        </p:nvSpPr>
        <p:spPr>
          <a:xfrm>
            <a:off x="445320" y="897840"/>
            <a:ext cx="8253000" cy="3832920"/>
          </a:xfrm>
          <a:prstGeom prst="rect">
            <a:avLst/>
          </a:prstGeom>
          <a:noFill/>
          <a:ln w="0">
            <a:noFill/>
          </a:ln>
        </p:spPr>
        <p:style>
          <a:lnRef idx="0"/>
          <a:fillRef idx="0"/>
          <a:effectRef idx="0"/>
          <a:fontRef idx="minor"/>
        </p:style>
        <p:txBody>
          <a:bodyPr tIns="91440" bIns="91440" anchor="t">
            <a:spAutoFit/>
          </a:bodyPr>
          <a:p>
            <a:pPr marL="457200" indent="-330120">
              <a:lnSpc>
                <a:spcPct val="100000"/>
              </a:lnSpc>
              <a:buClr>
                <a:srgbClr val="595959"/>
              </a:buClr>
              <a:buFont typeface="Arial"/>
              <a:buChar char="●"/>
            </a:pPr>
            <a:r>
              <a:rPr b="0" lang="en" sz="1600" spc="-1" strike="noStrike">
                <a:solidFill>
                  <a:schemeClr val="dk2"/>
                </a:solidFill>
                <a:latin typeface="Arial"/>
                <a:ea typeface="Arial"/>
              </a:rPr>
              <a:t>It is important to note that some logs may only keep a limited amount of information in order to preserve space.</a:t>
            </a:r>
            <a:endParaRPr b="0" lang="en-US" sz="1600" spc="-1" strike="noStrike">
              <a:latin typeface="DejaVu Sans"/>
            </a:endParaRPr>
          </a:p>
          <a:p>
            <a:pPr lvl="1" marL="914400" indent="-330120">
              <a:lnSpc>
                <a:spcPct val="100000"/>
              </a:lnSpc>
              <a:buClr>
                <a:srgbClr val="595959"/>
              </a:buClr>
              <a:buFont typeface="Arial"/>
              <a:buChar char="○"/>
            </a:pPr>
            <a:r>
              <a:rPr b="0" lang="en" sz="1600" spc="-1" strike="noStrike">
                <a:solidFill>
                  <a:schemeClr val="dk2"/>
                </a:solidFill>
                <a:latin typeface="Arial"/>
                <a:ea typeface="Arial"/>
              </a:rPr>
              <a:t>This may be important as if there has been a hack, you may need to make sure you get the log files as fast as possible.</a:t>
            </a:r>
            <a:endParaRPr b="0" lang="en-US" sz="1600" spc="-1" strike="noStrike">
              <a:latin typeface="DejaVu Sans"/>
            </a:endParaRPr>
          </a:p>
          <a:p>
            <a:pPr marL="457200" indent="-330120">
              <a:lnSpc>
                <a:spcPct val="100000"/>
              </a:lnSpc>
              <a:buClr>
                <a:srgbClr val="595959"/>
              </a:buClr>
              <a:buFont typeface="Arial"/>
              <a:buChar char="●"/>
            </a:pPr>
            <a:r>
              <a:rPr b="0" lang="en" sz="1600" spc="-1" strike="noStrike">
                <a:solidFill>
                  <a:schemeClr val="dk2"/>
                </a:solidFill>
                <a:latin typeface="Arial"/>
                <a:ea typeface="Arial"/>
              </a:rPr>
              <a:t>They can be (but very hard to in some cases) modified.</a:t>
            </a:r>
            <a:endParaRPr b="0" lang="en-US" sz="1600" spc="-1" strike="noStrike">
              <a:latin typeface="DejaVu Sans"/>
            </a:endParaRPr>
          </a:p>
          <a:p>
            <a:pPr lvl="1" marL="914400" indent="-330120">
              <a:lnSpc>
                <a:spcPct val="100000"/>
              </a:lnSpc>
              <a:buClr>
                <a:srgbClr val="595959"/>
              </a:buClr>
              <a:buFont typeface="Arial"/>
              <a:buChar char="○"/>
            </a:pPr>
            <a:r>
              <a:rPr b="0" lang="en" sz="1600" spc="-1" strike="noStrike">
                <a:solidFill>
                  <a:schemeClr val="dk2"/>
                </a:solidFill>
                <a:latin typeface="Arial"/>
                <a:ea typeface="Arial"/>
              </a:rPr>
              <a:t>A common things hackers will do is delete log files in order to hide things that they have done. Another things is they may purposefully fake log file entries in an attempt of “anti-forensics”. Some ways of countering this is storing logs on an external server known as a </a:t>
            </a:r>
            <a:r>
              <a:rPr b="1" lang="en" sz="1600" spc="-1" strike="noStrike">
                <a:solidFill>
                  <a:schemeClr val="dk2"/>
                </a:solidFill>
                <a:latin typeface="Arial"/>
                <a:ea typeface="Arial"/>
              </a:rPr>
              <a:t>log server.</a:t>
            </a:r>
            <a:endParaRPr b="0" lang="en-US" sz="1600" spc="-1" strike="noStrike">
              <a:latin typeface="DejaVu Sans"/>
            </a:endParaRPr>
          </a:p>
          <a:p>
            <a:pPr marL="457200" indent="-330120">
              <a:lnSpc>
                <a:spcPct val="100000"/>
              </a:lnSpc>
              <a:buClr>
                <a:srgbClr val="595959"/>
              </a:buClr>
              <a:buFont typeface="Arial"/>
              <a:buChar char="●"/>
            </a:pPr>
            <a:r>
              <a:rPr b="0" lang="en" sz="1600" spc="-1" strike="noStrike">
                <a:solidFill>
                  <a:schemeClr val="dk2"/>
                </a:solidFill>
                <a:latin typeface="Arial"/>
                <a:ea typeface="Arial"/>
              </a:rPr>
              <a:t>When I say everything is logged, I quite literally mean it! This is actually what makes hacking for hackers so hard nowadays as a single mistake can ruin an attackers whole operation .</a:t>
            </a:r>
            <a:endParaRPr b="0" lang="en-US" sz="1600" spc="-1" strike="noStrike">
              <a:latin typeface="DejaVu Sans"/>
            </a:endParaRPr>
          </a:p>
          <a:p>
            <a:pPr lvl="1" marL="914400" indent="-330120">
              <a:lnSpc>
                <a:spcPct val="100000"/>
              </a:lnSpc>
              <a:buClr>
                <a:srgbClr val="595959"/>
              </a:buClr>
              <a:buFont typeface="Arial"/>
              <a:buChar char="○"/>
            </a:pPr>
            <a:r>
              <a:rPr b="0" lang="en" sz="1600" spc="-1" strike="noStrike">
                <a:solidFill>
                  <a:schemeClr val="dk2"/>
                </a:solidFill>
                <a:latin typeface="Arial"/>
                <a:ea typeface="Arial"/>
              </a:rPr>
              <a:t>For example, the FBI were tracking a hacker group for a long time, and were able to get an http log from a login attempt of one of the attackers who accidentally used their normal username and not their attacker username…</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822240" y="39924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Parsing Logs</a:t>
            </a:r>
            <a:endParaRPr b="0" lang="en-US" sz="2800" spc="-1" strike="noStrike">
              <a:solidFill>
                <a:srgbClr val="000000"/>
              </a:solidFill>
              <a:latin typeface="Arial"/>
            </a:endParaRPr>
          </a:p>
        </p:txBody>
      </p:sp>
      <p:sp>
        <p:nvSpPr>
          <p:cNvPr id="225" name="Google Shape;147;p26"/>
          <p:cNvSpPr/>
          <p:nvPr/>
        </p:nvSpPr>
        <p:spPr>
          <a:xfrm>
            <a:off x="525240" y="972000"/>
            <a:ext cx="8093160" cy="3589560"/>
          </a:xfrm>
          <a:prstGeom prst="rect">
            <a:avLst/>
          </a:prstGeom>
          <a:noFill/>
          <a:ln w="0">
            <a:noFill/>
          </a:ln>
        </p:spPr>
        <p:style>
          <a:lnRef idx="0"/>
          <a:fillRef idx="0"/>
          <a:effectRef idx="0"/>
          <a:fontRef idx="minor"/>
        </p:style>
        <p:txBody>
          <a:bodyPr tIns="91440" bIns="91440" anchor="t">
            <a:spAutoFit/>
          </a:bodyPr>
          <a:p>
            <a:pPr marL="457200" indent="-330120">
              <a:lnSpc>
                <a:spcPct val="100000"/>
              </a:lnSpc>
              <a:buClr>
                <a:srgbClr val="595959"/>
              </a:buClr>
              <a:buFont typeface="Arial"/>
              <a:buChar char="●"/>
            </a:pPr>
            <a:r>
              <a:rPr b="0" lang="en" sz="1600" spc="-1" strike="noStrike">
                <a:solidFill>
                  <a:schemeClr val="dk2"/>
                </a:solidFill>
                <a:latin typeface="Arial"/>
                <a:ea typeface="Arial"/>
              </a:rPr>
              <a:t>If I went into the many niche tools used to parse logs, I would be here forever! Personally 99% of the logs that I have analyzed I have been doing with just a linux terminal and no fancy program (the 1% was a random graphql log on neo4j for a ctf)! If you choose to use a program, make sure you do research on it. (sometimes logs are custom too and you actually will never be able to find a log analyzer for it and are forced to do it by hand!)</a:t>
            </a:r>
            <a:endParaRPr b="0" lang="en-US" sz="1600" spc="-1" strike="noStrike">
              <a:latin typeface="DejaVu Sans"/>
            </a:endParaRPr>
          </a:p>
          <a:p>
            <a:pPr marL="457200" indent="-330120">
              <a:lnSpc>
                <a:spcPct val="100000"/>
              </a:lnSpc>
              <a:buClr>
                <a:srgbClr val="595959"/>
              </a:buClr>
              <a:buFont typeface="Arial"/>
              <a:buChar char="●"/>
            </a:pPr>
            <a:r>
              <a:rPr b="0" lang="en" sz="1600" spc="-1" strike="noStrike">
                <a:solidFill>
                  <a:schemeClr val="dk2"/>
                </a:solidFill>
                <a:latin typeface="Arial"/>
                <a:ea typeface="Arial"/>
              </a:rPr>
              <a:t>For today I will be focusing on using linux command line tools to parse logs, which is still an important skill to do.</a:t>
            </a:r>
            <a:endParaRPr b="0" lang="en-US" sz="1600" spc="-1" strike="noStrike">
              <a:latin typeface="DejaVu Sans"/>
            </a:endParaRPr>
          </a:p>
          <a:p>
            <a:pPr lvl="1" marL="914400" indent="-330120">
              <a:lnSpc>
                <a:spcPct val="100000"/>
              </a:lnSpc>
              <a:buClr>
                <a:srgbClr val="595959"/>
              </a:buClr>
              <a:buFont typeface="Arial"/>
              <a:buChar char="○"/>
            </a:pPr>
            <a:r>
              <a:rPr b="0" lang="en" sz="1600" spc="-1" strike="noStrike">
                <a:solidFill>
                  <a:schemeClr val="dk2"/>
                </a:solidFill>
                <a:latin typeface="Arial"/>
                <a:ea typeface="Arial"/>
              </a:rPr>
              <a:t>For example, if you can only connect to a server remotely that has been attacked, and it doesn’t have a gui, you dont really have an option to download some fancy gui log viewer.</a:t>
            </a:r>
            <a:endParaRPr b="0" lang="en-US" sz="1600" spc="-1" strike="noStrike">
              <a:latin typeface="DejaVu Sans"/>
            </a:endParaRPr>
          </a:p>
          <a:p>
            <a:pPr lvl="1" marL="914400" indent="-330120">
              <a:lnSpc>
                <a:spcPct val="100000"/>
              </a:lnSpc>
              <a:buClr>
                <a:srgbClr val="595959"/>
              </a:buClr>
              <a:buFont typeface="Arial"/>
              <a:buChar char="○"/>
            </a:pPr>
            <a:r>
              <a:rPr b="0" lang="en" sz="1600" spc="-1" strike="noStrike">
                <a:solidFill>
                  <a:schemeClr val="dk2"/>
                </a:solidFill>
                <a:latin typeface="Arial"/>
                <a:ea typeface="Arial"/>
              </a:rPr>
              <a:t>If you are someone trying to cover your tracks, downloading a fancy program to delete your logs (which generates more logs and takes more time) probably is not the ideal way to go.</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LibreOffice/7.4.0.3$Linux_X86_64 LibreOffice_project/40$Build-3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2022-10-02T21:59:16Z</dcterms:modified>
  <cp:revision>1</cp:revision>
  <dc:subject/>
  <dc:title/>
</cp:coreProperties>
</file>