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B68423F-443A-43E0-82C2-700C8EF0060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383CEE1-9DC0-43AE-9A67-317BDAC4813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3"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5"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C0C090E3-E4CD-4DE7-9E2C-AF80AB35D22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8"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1"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2"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3"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E147C8D6-1F9D-4AE0-B87A-A401EDD6B33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662F9AA-F6C6-4641-8D63-A9B538277303}"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0"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2"/>
          </p:nvPr>
        </p:nvSpPr>
        <p:spPr/>
        <p:txBody>
          <a:bodyPr/>
          <a:p>
            <a:fld id="{C32C6855-0DEC-4971-A6B5-1D7D1161FA5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62E69B92-699E-4C8D-B749-B8EAA6D9657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4"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5"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646A5C0E-903C-4294-A668-207DB70A0A7A}"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5C5D4A6B-2A65-4E2E-92EF-08693F7C2B29}"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2"/>
          </p:nvPr>
        </p:nvSpPr>
        <p:spPr/>
        <p:txBody>
          <a:bodyPr/>
          <a:p>
            <a:fld id="{678651A7-BAB0-4877-B5AB-0043982D212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9"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0"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A5641A29-0DD1-4DFE-9A75-693BFB765886}"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1"/>
          </p:nvPr>
        </p:nvSpPr>
        <p:spPr/>
        <p:txBody>
          <a:bodyPr/>
          <a:p>
            <a:fld id="{534E4E2B-D395-49AD-946C-CD0180D71CB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0351A8B4-0DF9-41EB-BBC3-4C71DA3D668D}"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9"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66683811-47BA-42EE-ABC0-8E81063B3C4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1"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5A996493-4BE3-453B-B225-252304F8B77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4"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5"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A2ED2F5F-5A73-45C8-A8C9-C06EBBE33993}"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9"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1"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2"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3"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4"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2DF3476C-7A9F-48DC-BC98-09356CB6D4D5}"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3692B113-CA9A-4B57-B878-041BD7252929}"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0"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3"/>
          </p:nvPr>
        </p:nvSpPr>
        <p:spPr/>
        <p:txBody>
          <a:bodyPr/>
          <a:p>
            <a:fld id="{57B38E00-5E15-424D-982C-FAF3F0CB25A6}"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2"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4595AAE1-E6FF-4D58-BB99-866395D236BA}"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4"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5"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1E17BC42-C675-4BF9-8828-29562E27A0A9}"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54C01D0A-A42C-422F-95B3-BB8B47CCFB3F}"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DD2B7AD0-A9C5-477B-940D-083A22B220D5}"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3"/>
          </p:nvPr>
        </p:nvSpPr>
        <p:spPr/>
        <p:txBody>
          <a:bodyPr/>
          <a:p>
            <a:fld id="{A95B024A-55E8-41CD-9F18-F5C407B86A05}"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9"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0"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1"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CD2F9FFA-D91D-4D5A-A00F-AB7C4F27C35C}"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5"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DB994005-A1AA-4C46-8006-A35080C8F7E0}"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7"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8"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9"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9712DC04-C460-44B0-8C5F-11B272E2CF2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1"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2"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6FC469DA-57F7-4D65-94FA-65AD24F75FD6}"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4"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5"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6"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7"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897B262C-9BEE-4437-B062-767F3FD8D8EF}"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9"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0"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1"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2"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3"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4"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4767298F-B315-486E-898C-96EDFE9D5F99}"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0F881DEB-B961-403C-ACF8-BCC5A7ADF03B}"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0"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4"/>
          </p:nvPr>
        </p:nvSpPr>
        <p:spPr/>
        <p:txBody>
          <a:bodyPr/>
          <a:p>
            <a:fld id="{16F8F6A3-A0B7-465B-850D-131A788D3F4E}"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2"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4"/>
          </p:nvPr>
        </p:nvSpPr>
        <p:spPr/>
        <p:txBody>
          <a:bodyPr/>
          <a:p>
            <a:fld id="{322151C2-0E7D-49F9-8BEA-0D8CC37C8B5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6D301EE8-774C-4BC9-8B17-8993F007C4A4}"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4"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5"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33BBFD48-5AED-4E1F-AC98-93A505B14D46}"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4"/>
          </p:nvPr>
        </p:nvSpPr>
        <p:spPr/>
        <p:txBody>
          <a:bodyPr/>
          <a:p>
            <a:fld id="{3124A746-07D0-4117-8FFA-A805D9C1D551}"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4"/>
          </p:nvPr>
        </p:nvSpPr>
        <p:spPr/>
        <p:txBody>
          <a:bodyPr/>
          <a:p>
            <a:fld id="{27AE7ED1-03E5-4738-893C-E89B2084DA34}"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9"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0"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1"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855A13A5-5264-432C-92C9-74DF55149A8E}"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5"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542D96B6-5BA8-443A-AFE0-FA95E8B2F2E9}"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7"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8"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9"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1C820E15-7475-403E-8F13-2282F2F6E20D}"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1"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2"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B5DAD271-CFD9-4AC6-B62A-7CA3C306DEFA}"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4"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5"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6"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7"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4"/>
          </p:nvPr>
        </p:nvSpPr>
        <p:spPr/>
        <p:txBody>
          <a:bodyPr/>
          <a:p>
            <a:fld id="{C0F0A3FE-3185-405F-9DB7-64DF9A5AB388}"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9"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0"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1"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2"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3"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4"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4"/>
          </p:nvPr>
        </p:nvSpPr>
        <p:spPr/>
        <p:txBody>
          <a:bodyPr/>
          <a:p>
            <a:fld id="{D8A69F0E-685D-4467-811B-7D4E402AB7D1}"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AFFD79E2-D208-401F-8328-CADDD1AC97D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69A28703-2E3C-4968-A2AB-F8C326A9C5C0}"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9" name="PlaceHolder 2"/>
          <p:cNvSpPr>
            <a:spLocks noGrp="1"/>
          </p:cNvSpPr>
          <p:nvPr>
            <p:ph type="subTitle"/>
          </p:nvPr>
        </p:nvSpPr>
        <p:spPr>
          <a:xfrm>
            <a:off x="530280" y="1168560"/>
            <a:ext cx="8082720" cy="3416040"/>
          </a:xfrm>
          <a:prstGeom prst="rect">
            <a:avLst/>
          </a:prstGeom>
          <a:noFill/>
          <a:ln w="0">
            <a:noFill/>
          </a:ln>
        </p:spPr>
        <p:txBody>
          <a:bodyPr lIns="0" rIns="0" tIns="0" bIns="0" anchor="ctr">
            <a:noAutofit/>
          </a:bodyPr>
          <a:p>
            <a:pPr indent="0" algn="ctr">
              <a:buNone/>
            </a:pPr>
            <a:endParaRPr b="0" lang="en-US" sz="3200" spc="-1" strike="noStrike">
              <a:latin typeface="DejaVu Sans"/>
            </a:endParaRPr>
          </a:p>
        </p:txBody>
      </p:sp>
      <p:sp>
        <p:nvSpPr>
          <p:cNvPr id="4" name="PlaceHolder 3"/>
          <p:cNvSpPr>
            <a:spLocks noGrp="1"/>
          </p:cNvSpPr>
          <p:nvPr>
            <p:ph type="sldNum" idx="5"/>
          </p:nvPr>
        </p:nvSpPr>
        <p:spPr/>
        <p:txBody>
          <a:bodyPr/>
          <a:p>
            <a:fld id="{ADE3D2BA-9E97-4EF2-8BD2-44CEE5B5BD25}"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1" name="PlaceHolder 2"/>
          <p:cNvSpPr>
            <a:spLocks noGrp="1"/>
          </p:cNvSpPr>
          <p:nvPr>
            <p:ph/>
          </p:nvPr>
        </p:nvSpPr>
        <p:spPr>
          <a:xfrm>
            <a:off x="530280" y="1168560"/>
            <a:ext cx="80827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D5FC20D1-A71D-4A0C-8FDA-4FCF54F01C9D}"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3"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4"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1B67AE6E-BA62-44F3-9A9F-918E91A9F6D3}"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5"/>
          </p:nvPr>
        </p:nvSpPr>
        <p:spPr/>
        <p:txBody>
          <a:bodyPr/>
          <a:p>
            <a:fld id="{5BA99AE7-3BCA-4893-BFCF-06796067E989}"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5"/>
          </p:nvPr>
        </p:nvSpPr>
        <p:spPr/>
        <p:txBody>
          <a:bodyPr/>
          <a:p>
            <a:fld id="{1D2DCE9E-C425-49F4-9555-1DA1C0CBB289}"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8"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9"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0"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15114A9E-C19B-4785-A656-1DDA4D4BEDCF}"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2"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3"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4"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E88B71D6-F8E1-437E-9DE7-3B3A9FCDB1F3}"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6"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7"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8"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3E4496BA-84ED-4E35-94C8-9BCCB5593BF4}"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0" name="PlaceHolder 2"/>
          <p:cNvSpPr>
            <a:spLocks noGrp="1"/>
          </p:cNvSpPr>
          <p:nvPr>
            <p:ph/>
          </p:nvPr>
        </p:nvSpPr>
        <p:spPr>
          <a:xfrm>
            <a:off x="530280" y="116856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1" name="PlaceHolder 3"/>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8E08A51F-0330-44F1-8179-73DFAFCF8C89}"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3"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4"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5"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6" name="PlaceHolder 5"/>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5"/>
          </p:nvPr>
        </p:nvSpPr>
        <p:spPr/>
        <p:txBody>
          <a:bodyPr/>
          <a:p>
            <a:fld id="{1A83C5FC-4B55-42E4-8C49-479AB527DAA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822240" y="444960"/>
            <a:ext cx="7499160" cy="2654640"/>
          </a:xfrm>
          <a:prstGeom prst="rect">
            <a:avLst/>
          </a:prstGeom>
          <a:noFill/>
          <a:ln w="0">
            <a:noFill/>
          </a:ln>
        </p:spPr>
        <p:txBody>
          <a:bodyPr lIns="0" rIns="0" tIns="0" bIns="0" anchor="ctr">
            <a:noAutofit/>
          </a:bodyPr>
          <a:p>
            <a:pPr algn="ctr"/>
            <a:endParaRPr b="0" lang="en-US" sz="3200" spc="-1" strike="noStrike">
              <a:latin typeface="DejaVu Sans"/>
            </a:endParaRPr>
          </a:p>
        </p:txBody>
      </p:sp>
      <p:sp>
        <p:nvSpPr>
          <p:cNvPr id="3" name="PlaceHolder 2"/>
          <p:cNvSpPr>
            <a:spLocks noGrp="1"/>
          </p:cNvSpPr>
          <p:nvPr>
            <p:ph type="sldNum" idx="1"/>
          </p:nvPr>
        </p:nvSpPr>
        <p:spPr/>
        <p:txBody>
          <a:bodyPr/>
          <a:p>
            <a:fld id="{7B961C03-E36E-4F46-8C56-50C6813839C3}"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8" name="PlaceHolder 2"/>
          <p:cNvSpPr>
            <a:spLocks noGrp="1"/>
          </p:cNvSpPr>
          <p:nvPr>
            <p:ph/>
          </p:nvPr>
        </p:nvSpPr>
        <p:spPr>
          <a:xfrm>
            <a:off x="53028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9" name="PlaceHolder 3"/>
          <p:cNvSpPr>
            <a:spLocks noGrp="1"/>
          </p:cNvSpPr>
          <p:nvPr>
            <p:ph/>
          </p:nvPr>
        </p:nvSpPr>
        <p:spPr>
          <a:xfrm>
            <a:off x="326340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0" name="PlaceHolder 4"/>
          <p:cNvSpPr>
            <a:spLocks noGrp="1"/>
          </p:cNvSpPr>
          <p:nvPr>
            <p:ph/>
          </p:nvPr>
        </p:nvSpPr>
        <p:spPr>
          <a:xfrm>
            <a:off x="5996160" y="116856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1" name="PlaceHolder 5"/>
          <p:cNvSpPr>
            <a:spLocks noGrp="1"/>
          </p:cNvSpPr>
          <p:nvPr>
            <p:ph/>
          </p:nvPr>
        </p:nvSpPr>
        <p:spPr>
          <a:xfrm>
            <a:off x="53028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2" name="PlaceHolder 6"/>
          <p:cNvSpPr>
            <a:spLocks noGrp="1"/>
          </p:cNvSpPr>
          <p:nvPr>
            <p:ph/>
          </p:nvPr>
        </p:nvSpPr>
        <p:spPr>
          <a:xfrm>
            <a:off x="326340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3" name="PlaceHolder 7"/>
          <p:cNvSpPr>
            <a:spLocks noGrp="1"/>
          </p:cNvSpPr>
          <p:nvPr>
            <p:ph/>
          </p:nvPr>
        </p:nvSpPr>
        <p:spPr>
          <a:xfrm>
            <a:off x="5996160" y="2953080"/>
            <a:ext cx="260244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5"/>
          </p:nvPr>
        </p:nvSpPr>
        <p:spPr/>
        <p:txBody>
          <a:bodyPr/>
          <a:p>
            <a:fld id="{9E538204-1DC1-47A3-BA81-4434A35F3404}"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 name="PlaceHolder 3"/>
          <p:cNvSpPr>
            <a:spLocks noGrp="1"/>
          </p:cNvSpPr>
          <p:nvPr>
            <p:ph/>
          </p:nvPr>
        </p:nvSpPr>
        <p:spPr>
          <a:xfrm>
            <a:off x="46720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 name="PlaceHolder 4"/>
          <p:cNvSpPr>
            <a:spLocks noGrp="1"/>
          </p:cNvSpPr>
          <p:nvPr>
            <p:ph/>
          </p:nvPr>
        </p:nvSpPr>
        <p:spPr>
          <a:xfrm>
            <a:off x="5302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0C8A08A4-340A-48C4-8644-6ABD34C726B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 name="PlaceHolder 2"/>
          <p:cNvSpPr>
            <a:spLocks noGrp="1"/>
          </p:cNvSpPr>
          <p:nvPr>
            <p:ph/>
          </p:nvPr>
        </p:nvSpPr>
        <p:spPr>
          <a:xfrm>
            <a:off x="530280" y="1168560"/>
            <a:ext cx="394416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4"/>
          <p:cNvSpPr>
            <a:spLocks noGrp="1"/>
          </p:cNvSpPr>
          <p:nvPr>
            <p:ph/>
          </p:nvPr>
        </p:nvSpPr>
        <p:spPr>
          <a:xfrm>
            <a:off x="4672080" y="295308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75CE9472-42C3-4774-BDFD-776231FE598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822240" y="444960"/>
            <a:ext cx="749916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 name="PlaceHolder 2"/>
          <p:cNvSpPr>
            <a:spLocks noGrp="1"/>
          </p:cNvSpPr>
          <p:nvPr>
            <p:ph/>
          </p:nvPr>
        </p:nvSpPr>
        <p:spPr>
          <a:xfrm>
            <a:off x="5302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 name="PlaceHolder 3"/>
          <p:cNvSpPr>
            <a:spLocks noGrp="1"/>
          </p:cNvSpPr>
          <p:nvPr>
            <p:ph/>
          </p:nvPr>
        </p:nvSpPr>
        <p:spPr>
          <a:xfrm>
            <a:off x="4672080" y="1168560"/>
            <a:ext cx="394416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4"/>
          <p:cNvSpPr>
            <a:spLocks noGrp="1"/>
          </p:cNvSpPr>
          <p:nvPr>
            <p:ph/>
          </p:nvPr>
        </p:nvSpPr>
        <p:spPr>
          <a:xfrm>
            <a:off x="530280" y="2953080"/>
            <a:ext cx="8082720" cy="16293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1593C2EC-8B57-4C80-A64A-2E8E4026F82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18;p3"/>
          <p:cNvSpPr/>
          <p:nvPr/>
        </p:nvSpPr>
        <p:spPr>
          <a:xfrm>
            <a:off x="433404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1" name="Google Shape;19;p3"/>
          <p:cNvSpPr/>
          <p:nvPr/>
        </p:nvSpPr>
        <p:spPr>
          <a:xfrm>
            <a:off x="0" y="165852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2" name="Google Shape;20;p3"/>
          <p:cNvSpPr/>
          <p:nvPr/>
        </p:nvSpPr>
        <p:spPr>
          <a:xfrm>
            <a:off x="436428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3" name="Google Shape;21;p3"/>
          <p:cNvSpPr/>
          <p:nvPr/>
        </p:nvSpPr>
        <p:spPr>
          <a:xfrm>
            <a:off x="0" y="0"/>
            <a:ext cx="4779360" cy="3484800"/>
          </a:xfrm>
          <a:prstGeom prst="ellipse">
            <a:avLst/>
          </a:prstGeom>
          <a:gradFill rotWithShape="0">
            <a:gsLst>
              <a:gs pos="0">
                <a:srgbClr val="ffffff"/>
              </a:gs>
              <a:gs pos="100000">
                <a:srgbClr val="ffffff">
                  <a:alpha val="0"/>
                </a:srgbClr>
              </a:gs>
            </a:gsLst>
            <a:path path="circle">
              <a:fillToRect l="50000" t="50000" r="50000" b="50000"/>
            </a:path>
          </a:gradFill>
          <a:ln w="0">
            <a:noFill/>
          </a:ln>
        </p:spPr>
        <p:style>
          <a:lnRef idx="0"/>
          <a:fillRef idx="0"/>
          <a:effectRef idx="0"/>
          <a:fontRef idx="minor"/>
        </p:style>
      </p:sp>
      <p:sp>
        <p:nvSpPr>
          <p:cNvPr id="4" name="PlaceHolder 1"/>
          <p:cNvSpPr>
            <a:spLocks noGrp="1"/>
          </p:cNvSpPr>
          <p:nvPr>
            <p:ph type="sldNum" idx="1"/>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B3EE684A-D171-4347-8F03-F9F8CACD83FF}"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5" name="Google Shape;23;p3" descr=""/>
          <p:cNvPicPr/>
          <p:nvPr/>
        </p:nvPicPr>
        <p:blipFill>
          <a:blip r:embed="rId3"/>
          <a:stretch/>
        </p:blipFill>
        <p:spPr>
          <a:xfrm>
            <a:off x="2862360" y="862200"/>
            <a:ext cx="3418920" cy="3418920"/>
          </a:xfrm>
          <a:prstGeom prst="rect">
            <a:avLst/>
          </a:prstGeom>
          <a:ln w="0">
            <a:noFill/>
          </a:ln>
        </p:spPr>
      </p:pic>
      <p:sp>
        <p:nvSpPr>
          <p:cNvPr id="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4" name="Google Shape;52;p10"/>
          <p:cNvSpPr/>
          <p:nvPr/>
        </p:nvSpPr>
        <p:spPr>
          <a:xfrm>
            <a:off x="4572000" y="0"/>
            <a:ext cx="4571640" cy="5143320"/>
          </a:xfrm>
          <a:prstGeom prst="rect">
            <a:avLst/>
          </a:prstGeom>
          <a:solidFill>
            <a:schemeClr val="lt2"/>
          </a:solidFill>
          <a:ln w="0">
            <a:noFill/>
          </a:ln>
        </p:spPr>
        <p:style>
          <a:lnRef idx="0"/>
          <a:fillRef idx="0"/>
          <a:effectRef idx="0"/>
          <a:fontRef idx="minor"/>
        </p:style>
      </p:sp>
      <p:sp>
        <p:nvSpPr>
          <p:cNvPr id="45" name="PlaceHolder 1"/>
          <p:cNvSpPr>
            <a:spLocks noGrp="1"/>
          </p:cNvSpPr>
          <p:nvPr>
            <p:ph type="title"/>
          </p:nvPr>
        </p:nvSpPr>
        <p:spPr>
          <a:xfrm>
            <a:off x="419400" y="1233000"/>
            <a:ext cx="3890880" cy="1482120"/>
          </a:xfrm>
          <a:prstGeom prst="rect">
            <a:avLst/>
          </a:prstGeom>
          <a:noFill/>
          <a:ln w="0">
            <a:noFill/>
          </a:ln>
        </p:spPr>
        <p:txBody>
          <a:bodyPr tIns="91440" bIns="91440" anchor="b">
            <a:no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46" name="PlaceHolder 2"/>
          <p:cNvSpPr>
            <a:spLocks noGrp="1"/>
          </p:cNvSpPr>
          <p:nvPr>
            <p:ph type="body"/>
          </p:nvPr>
        </p:nvSpPr>
        <p:spPr>
          <a:xfrm>
            <a:off x="4939560" y="723960"/>
            <a:ext cx="3836520" cy="3694680"/>
          </a:xfrm>
          <a:prstGeom prst="rect">
            <a:avLst/>
          </a:prstGeom>
          <a:noFill/>
          <a:ln w="0">
            <a:noFill/>
          </a:ln>
        </p:spPr>
        <p:txBody>
          <a:bodyPr tIns="91440" bIns="91440" anchor="ctr">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7" name="PlaceHolder 3"/>
          <p:cNvSpPr>
            <a:spLocks noGrp="1"/>
          </p:cNvSpPr>
          <p:nvPr>
            <p:ph type="sldNum" idx="2"/>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9D6E9167-877F-46F5-8A4A-A5C2C14C361D}"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48" name="Google Shape;57;p10" descr=""/>
          <p:cNvPicPr/>
          <p:nvPr/>
        </p:nvPicPr>
        <p:blipFill>
          <a:blip r:embed="rId3"/>
          <a:stretch/>
        </p:blipFill>
        <p:spPr>
          <a:xfrm>
            <a:off x="1622880" y="4640040"/>
            <a:ext cx="1483920" cy="4395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2151000"/>
            <a:ext cx="8520120" cy="841320"/>
          </a:xfrm>
          <a:prstGeom prst="rect">
            <a:avLst/>
          </a:prstGeom>
          <a:noFill/>
          <a:ln w="0">
            <a:noFill/>
          </a:ln>
        </p:spPr>
        <p:txBody>
          <a:bodyPr tIns="91440" bIns="91440" anchor="ctr">
            <a:no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86" name="PlaceHolder 2"/>
          <p:cNvSpPr>
            <a:spLocks noGrp="1"/>
          </p:cNvSpPr>
          <p:nvPr>
            <p:ph type="sldNum" idx="3"/>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C4FC1D5-8B17-48CD-8136-4FEA3DCB31D2}"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87" name="Google Shape;27;p4" descr=""/>
          <p:cNvPicPr/>
          <p:nvPr/>
        </p:nvPicPr>
        <p:blipFill>
          <a:blip r:embed="rId3"/>
          <a:stretch/>
        </p:blipFill>
        <p:spPr>
          <a:xfrm>
            <a:off x="3829680" y="4640040"/>
            <a:ext cx="1483920" cy="439560"/>
          </a:xfrm>
          <a:prstGeom prst="rect">
            <a:avLst/>
          </a:prstGeom>
          <a:ln w="0">
            <a:noFill/>
          </a:ln>
        </p:spPr>
      </p:pic>
      <p:sp>
        <p:nvSpPr>
          <p:cNvPr id="8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26" name="PlaceHolder 2"/>
          <p:cNvSpPr>
            <a:spLocks noGrp="1"/>
          </p:cNvSpPr>
          <p:nvPr>
            <p:ph type="sldNum" idx="4"/>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8C1F510-6912-405C-9639-C1FE2AE567E9}"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127" name="Google Shape;31;p5" descr=""/>
          <p:cNvPicPr/>
          <p:nvPr/>
        </p:nvPicPr>
        <p:blipFill>
          <a:blip r:embed="rId3"/>
          <a:stretch/>
        </p:blipFill>
        <p:spPr>
          <a:xfrm>
            <a:off x="3829680" y="4640040"/>
            <a:ext cx="1483920" cy="439560"/>
          </a:xfrm>
          <a:prstGeom prst="rect">
            <a:avLst/>
          </a:prstGeom>
          <a:ln w="0">
            <a:noFill/>
          </a:ln>
        </p:spPr>
      </p:pic>
      <p:sp>
        <p:nvSpPr>
          <p:cNvPr id="128" name="PlaceHolder 3"/>
          <p:cNvSpPr>
            <a:spLocks noGrp="1"/>
          </p:cNvSpPr>
          <p:nvPr>
            <p:ph type="body"/>
          </p:nvPr>
        </p:nvSpPr>
        <p:spPr>
          <a:xfrm>
            <a:off x="530280" y="1168560"/>
            <a:ext cx="8082720" cy="341604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66" name="PlaceHolder 2"/>
          <p:cNvSpPr>
            <a:spLocks noGrp="1"/>
          </p:cNvSpPr>
          <p:nvPr>
            <p:ph type="sldNum" idx="5"/>
          </p:nvPr>
        </p:nvSpPr>
        <p:spPr>
          <a:xfrm>
            <a:off x="8472600" y="4663080"/>
            <a:ext cx="548280" cy="393120"/>
          </a:xfrm>
          <a:prstGeom prst="rect">
            <a:avLst/>
          </a:prstGeom>
          <a:noFill/>
          <a:ln w="0">
            <a:noFill/>
          </a:ln>
        </p:spPr>
        <p:txBody>
          <a:bodyPr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5860EBB-9F8A-4A7F-BC53-83613F892D90}" type="slidenum">
              <a:rPr b="0" lang="en" sz="1000" spc="-1" strike="noStrike">
                <a:solidFill>
                  <a:schemeClr val="dk2"/>
                </a:solidFill>
                <a:latin typeface="Arial"/>
                <a:ea typeface="Arial"/>
              </a:rPr>
              <a:t>&lt;number&gt;</a:t>
            </a:fld>
            <a:endParaRPr b="0" lang="en-US" sz="1000" spc="-1" strike="noStrike">
              <a:latin typeface="DejaVu Serif"/>
            </a:endParaRPr>
          </a:p>
        </p:txBody>
      </p:sp>
      <p:pic>
        <p:nvPicPr>
          <p:cNvPr id="167" name="Google Shape;42;p7" descr=""/>
          <p:cNvPicPr/>
          <p:nvPr/>
        </p:nvPicPr>
        <p:blipFill>
          <a:blip r:embed="rId3"/>
          <a:stretch/>
        </p:blipFill>
        <p:spPr>
          <a:xfrm>
            <a:off x="3829680" y="4640040"/>
            <a:ext cx="1483920" cy="43956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hyperlink" Target="https://www.stationx.net/nmap-cheat-sheet/" TargetMode="External"/><Relationship Id="rId2" Type="http://schemas.openxmlformats.org/officeDocument/2006/relationships/image" Target="../media/image5.png"/><Relationship Id="rId3"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null-byte.wonderhowto.com/how-to/hack-like-pro-find-directories-websites-using-dirbuster-0157593/" TargetMode="External"/><Relationship Id="rId3"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774720" y="228528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Testing it out…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11760" y="327960"/>
            <a:ext cx="8520120" cy="841320"/>
          </a:xfrm>
          <a:prstGeom prst="rect">
            <a:avLst/>
          </a:prstGeom>
          <a:noFill/>
          <a:ln w="0">
            <a:noFill/>
          </a:ln>
        </p:spPr>
        <p:txBody>
          <a:bodyPr tIns="91440" bIns="91440" anchor="ctr">
            <a:noAutofit/>
          </a:bodyPr>
          <a:p>
            <a:pPr indent="0" algn="ctr">
              <a:lnSpc>
                <a:spcPct val="100000"/>
              </a:lnSpc>
              <a:buNone/>
              <a:tabLst>
                <a:tab algn="l" pos="0"/>
              </a:tabLst>
            </a:pPr>
            <a:r>
              <a:rPr b="1" lang="en" sz="3600" spc="-1" strike="noStrike">
                <a:solidFill>
                  <a:srgbClr val="002362"/>
                </a:solidFill>
                <a:latin typeface="Lato"/>
                <a:ea typeface="Lato"/>
              </a:rPr>
              <a:t>DISCLAIMER</a:t>
            </a:r>
            <a:endParaRPr b="0" lang="en-US" sz="3600" spc="-1" strike="noStrike">
              <a:solidFill>
                <a:srgbClr val="000000"/>
              </a:solidFill>
              <a:latin typeface="Arial"/>
            </a:endParaRPr>
          </a:p>
        </p:txBody>
      </p:sp>
      <p:sp>
        <p:nvSpPr>
          <p:cNvPr id="205" name="Google Shape;93;p18"/>
          <p:cNvSpPr/>
          <p:nvPr/>
        </p:nvSpPr>
        <p:spPr>
          <a:xfrm>
            <a:off x="1077840" y="1894680"/>
            <a:ext cx="7292520" cy="1340280"/>
          </a:xfrm>
          <a:prstGeom prst="rect">
            <a:avLst/>
          </a:prstGeom>
          <a:noFill/>
          <a:ln w="0">
            <a:noFill/>
          </a:ln>
        </p:spPr>
        <p:style>
          <a:lnRef idx="0"/>
          <a:fillRef idx="0"/>
          <a:effectRef idx="0"/>
          <a:fontRef idx="minor"/>
        </p:style>
        <p:txBody>
          <a:bodyPr tIns="91440" bIns="91440" anchor="t">
            <a:spAutoFit/>
          </a:bodyPr>
          <a:p>
            <a:pPr algn="ctr">
              <a:lnSpc>
                <a:spcPct val="100000"/>
              </a:lnSpc>
              <a:tabLst>
                <a:tab algn="l" pos="0"/>
              </a:tabLst>
            </a:pPr>
            <a:r>
              <a:rPr b="0" lang="en" sz="1900" spc="-1" strike="noStrike">
                <a:solidFill>
                  <a:srgbClr val="000000"/>
                </a:solidFill>
                <a:latin typeface="Arial"/>
                <a:ea typeface="Arial"/>
              </a:rPr>
              <a:t>Although port scanning is not illegal it is still a gray area and if done incorrectly could lead to an unintentional Denial of Service attack, or Accidental exploitation of a vulnerable service, which </a:t>
            </a:r>
            <a:r>
              <a:rPr b="1" i="1" lang="en" sz="1900" spc="-1" strike="noStrike" u="sng">
                <a:solidFill>
                  <a:srgbClr val="000000"/>
                </a:solidFill>
                <a:uFillTx/>
                <a:latin typeface="Arial"/>
                <a:ea typeface="Arial"/>
              </a:rPr>
              <a:t>IS</a:t>
            </a:r>
            <a:r>
              <a:rPr b="0" lang="en" sz="1900" spc="-1" strike="noStrike">
                <a:solidFill>
                  <a:srgbClr val="000000"/>
                </a:solidFill>
                <a:latin typeface="Arial"/>
                <a:ea typeface="Arial"/>
              </a:rPr>
              <a:t> Illegal. It can also set off intrusion detection </a:t>
            </a:r>
            <a:endParaRPr b="0" lang="en-US" sz="1900" spc="-1" strike="noStrike">
              <a:latin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What is a Server?</a:t>
            </a:r>
            <a:endParaRPr b="0" lang="en-US" sz="2800" spc="-1" strike="noStrike">
              <a:solidFill>
                <a:srgbClr val="000000"/>
              </a:solidFill>
              <a:latin typeface="Arial"/>
            </a:endParaRPr>
          </a:p>
        </p:txBody>
      </p:sp>
      <p:sp>
        <p:nvSpPr>
          <p:cNvPr id="207" name="PlaceHolder 2"/>
          <p:cNvSpPr>
            <a:spLocks noGrp="1"/>
          </p:cNvSpPr>
          <p:nvPr>
            <p:ph/>
          </p:nvPr>
        </p:nvSpPr>
        <p:spPr>
          <a:xfrm>
            <a:off x="530280" y="934200"/>
            <a:ext cx="8082720" cy="3416040"/>
          </a:xfrm>
          <a:prstGeom prst="rect">
            <a:avLst/>
          </a:prstGeom>
          <a:noFill/>
          <a:ln w="0">
            <a:noFill/>
          </a:ln>
        </p:spPr>
        <p:txBody>
          <a:bodyPr tIns="91440" bIns="91440" anchor="t">
            <a:noAutofit/>
          </a:bodyPr>
          <a:p>
            <a:pPr indent="0">
              <a:lnSpc>
                <a:spcPct val="115000"/>
              </a:lnSpc>
              <a:buNone/>
              <a:tabLst>
                <a:tab algn="l" pos="0"/>
              </a:tabLst>
            </a:pPr>
            <a:r>
              <a:rPr b="0" lang="en" sz="1400" spc="-1" strike="noStrike">
                <a:solidFill>
                  <a:schemeClr val="dk2"/>
                </a:solidFill>
                <a:latin typeface="Arial"/>
                <a:ea typeface="Arial"/>
              </a:rPr>
              <a:t>A server is a computer, like your phone or laptop, with a specific purpose. Some examples of servers and functions include:</a:t>
            </a:r>
            <a:endParaRPr b="0" lang="en-US" sz="1400" spc="-1" strike="noStrike">
              <a:solidFill>
                <a:srgbClr val="000000"/>
              </a:solidFill>
              <a:latin typeface="Arial"/>
            </a:endParaRPr>
          </a:p>
          <a:p>
            <a:pPr marL="457200" indent="-317520">
              <a:lnSpc>
                <a:spcPct val="115000"/>
              </a:lnSpc>
              <a:spcBef>
                <a:spcPts val="1599"/>
              </a:spcBef>
              <a:buClr>
                <a:srgbClr val="595959"/>
              </a:buClr>
              <a:buFont typeface="Arial"/>
              <a:buChar char="●"/>
              <a:tabLst>
                <a:tab algn="l" pos="0"/>
              </a:tabLst>
            </a:pPr>
            <a:r>
              <a:rPr b="0" lang="en" sz="1400" spc="-1" strike="noStrike">
                <a:solidFill>
                  <a:schemeClr val="dk2"/>
                </a:solidFill>
                <a:latin typeface="Arial"/>
                <a:ea typeface="Arial"/>
              </a:rPr>
              <a:t>Database Servers</a:t>
            </a:r>
            <a:endParaRPr b="0" lang="en-US" sz="1400" spc="-1" strike="noStrike">
              <a:solidFill>
                <a:srgbClr val="000000"/>
              </a:solidFill>
              <a:latin typeface="Arial"/>
            </a:endParaRPr>
          </a:p>
          <a:p>
            <a:pPr marL="457200" indent="-317520">
              <a:lnSpc>
                <a:spcPct val="115000"/>
              </a:lnSpc>
              <a:buClr>
                <a:srgbClr val="595959"/>
              </a:buClr>
              <a:buFont typeface="Arial"/>
              <a:buChar char="●"/>
              <a:tabLst>
                <a:tab algn="l" pos="0"/>
              </a:tabLst>
            </a:pPr>
            <a:r>
              <a:rPr b="0" lang="en" sz="1400" spc="-1" strike="noStrike">
                <a:solidFill>
                  <a:schemeClr val="dk2"/>
                </a:solidFill>
                <a:latin typeface="Arial"/>
                <a:ea typeface="Arial"/>
              </a:rPr>
              <a:t>Game Servers</a:t>
            </a:r>
            <a:endParaRPr b="0" lang="en-US" sz="1400" spc="-1" strike="noStrike">
              <a:solidFill>
                <a:srgbClr val="000000"/>
              </a:solidFill>
              <a:latin typeface="Arial"/>
            </a:endParaRPr>
          </a:p>
          <a:p>
            <a:pPr marL="457200" indent="-317520">
              <a:lnSpc>
                <a:spcPct val="115000"/>
              </a:lnSpc>
              <a:buClr>
                <a:srgbClr val="595959"/>
              </a:buClr>
              <a:buFont typeface="Arial"/>
              <a:buChar char="●"/>
              <a:tabLst>
                <a:tab algn="l" pos="0"/>
              </a:tabLst>
            </a:pPr>
            <a:r>
              <a:rPr b="0" lang="en" sz="1400" spc="-1" strike="noStrike">
                <a:solidFill>
                  <a:schemeClr val="dk2"/>
                </a:solidFill>
                <a:latin typeface="Arial"/>
                <a:ea typeface="Arial"/>
              </a:rPr>
              <a:t>Web Servers</a:t>
            </a:r>
            <a:endParaRPr b="0" lang="en-US" sz="1400" spc="-1" strike="noStrike">
              <a:solidFill>
                <a:srgbClr val="000000"/>
              </a:solidFill>
              <a:latin typeface="Arial"/>
            </a:endParaRPr>
          </a:p>
          <a:p>
            <a:pPr marL="457200" indent="-317520">
              <a:lnSpc>
                <a:spcPct val="115000"/>
              </a:lnSpc>
              <a:buClr>
                <a:srgbClr val="595959"/>
              </a:buClr>
              <a:buFont typeface="Arial"/>
              <a:buChar char="●"/>
              <a:tabLst>
                <a:tab algn="l" pos="0"/>
              </a:tabLst>
            </a:pPr>
            <a:r>
              <a:rPr b="0" lang="en" sz="1400" spc="-1" strike="noStrike">
                <a:solidFill>
                  <a:schemeClr val="dk2"/>
                </a:solidFill>
                <a:latin typeface="Arial"/>
                <a:ea typeface="Arial"/>
              </a:rPr>
              <a:t>DNS Servers</a:t>
            </a:r>
            <a:endParaRPr b="0" lang="en-US" sz="1400" spc="-1" strike="noStrike">
              <a:solidFill>
                <a:srgbClr val="000000"/>
              </a:solidFill>
              <a:latin typeface="Arial"/>
            </a:endParaRPr>
          </a:p>
          <a:p>
            <a:pPr marL="457200" indent="-317520">
              <a:lnSpc>
                <a:spcPct val="115000"/>
              </a:lnSpc>
              <a:buClr>
                <a:srgbClr val="595959"/>
              </a:buClr>
              <a:buFont typeface="Arial"/>
              <a:buChar char="●"/>
              <a:tabLst>
                <a:tab algn="l" pos="0"/>
              </a:tabLst>
            </a:pPr>
            <a:r>
              <a:rPr b="0" lang="en" sz="1400" spc="-1" strike="noStrike">
                <a:solidFill>
                  <a:schemeClr val="dk2"/>
                </a:solidFill>
                <a:latin typeface="Arial"/>
                <a:ea typeface="Arial"/>
              </a:rPr>
              <a:t>Email Servers</a:t>
            </a:r>
            <a:endParaRPr b="0" lang="en-US" sz="1400" spc="-1" strike="noStrike">
              <a:solidFill>
                <a:srgbClr val="000000"/>
              </a:solidFill>
              <a:latin typeface="Arial"/>
            </a:endParaRPr>
          </a:p>
          <a:p>
            <a:pPr marL="457200" indent="-317520">
              <a:lnSpc>
                <a:spcPct val="115000"/>
              </a:lnSpc>
              <a:buClr>
                <a:srgbClr val="595959"/>
              </a:buClr>
              <a:buFont typeface="Arial"/>
              <a:buChar char="●"/>
              <a:tabLst>
                <a:tab algn="l" pos="0"/>
              </a:tabLst>
            </a:pPr>
            <a:r>
              <a:rPr b="0" lang="en" sz="1400" spc="-1" strike="noStrike">
                <a:solidFill>
                  <a:schemeClr val="dk2"/>
                </a:solidFill>
                <a:latin typeface="Arial"/>
                <a:ea typeface="Arial"/>
              </a:rPr>
              <a:t>And much more!</a:t>
            </a:r>
            <a:endParaRPr b="0" lang="en-US" sz="1400" spc="-1" strike="noStrike">
              <a:solidFill>
                <a:srgbClr val="000000"/>
              </a:solidFill>
              <a:latin typeface="Arial"/>
            </a:endParaRPr>
          </a:p>
          <a:p>
            <a:pPr indent="0">
              <a:lnSpc>
                <a:spcPct val="115000"/>
              </a:lnSpc>
              <a:spcBef>
                <a:spcPts val="1599"/>
              </a:spcBef>
              <a:buNone/>
              <a:tabLst>
                <a:tab algn="l" pos="0"/>
              </a:tabLst>
            </a:pPr>
            <a:r>
              <a:rPr b="0" lang="en" sz="1400" spc="-1" strike="noStrike">
                <a:solidFill>
                  <a:schemeClr val="dk2"/>
                </a:solidFill>
                <a:latin typeface="Arial"/>
                <a:ea typeface="Arial"/>
              </a:rPr>
              <a:t>Servers help companies split tasks that need to be done on a computer into different machines. Usually servers can be accessed remotely over the internet or internal network. This means that sometimes anyone is able to see your server, which may or may not be a good idea….</a:t>
            </a:r>
            <a:endParaRPr b="0" lang="en-US" sz="1400" spc="-1" strike="noStrike">
              <a:solidFill>
                <a:srgbClr val="000000"/>
              </a:solidFill>
              <a:latin typeface="Arial"/>
            </a:endParaRPr>
          </a:p>
          <a:p>
            <a:pPr indent="0">
              <a:lnSpc>
                <a:spcPct val="115000"/>
              </a:lnSpc>
              <a:spcBef>
                <a:spcPts val="1599"/>
              </a:spcBef>
              <a:spcAft>
                <a:spcPts val="1599"/>
              </a:spcAft>
              <a:buNone/>
              <a:tabLst>
                <a:tab algn="l" pos="0"/>
              </a:tabLst>
            </a:pPr>
            <a:r>
              <a:rPr b="0" lang="en" sz="1400" spc="-1" strike="noStrike">
                <a:solidFill>
                  <a:schemeClr val="dk2"/>
                </a:solidFill>
                <a:latin typeface="Arial"/>
                <a:ea typeface="Arial"/>
              </a:rPr>
              <a:t>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What is a Port?</a:t>
            </a:r>
            <a:endParaRPr b="0" lang="en-US" sz="2800" spc="-1" strike="noStrike">
              <a:solidFill>
                <a:srgbClr val="000000"/>
              </a:solidFill>
              <a:latin typeface="Arial"/>
            </a:endParaRPr>
          </a:p>
        </p:txBody>
      </p:sp>
      <p:sp>
        <p:nvSpPr>
          <p:cNvPr id="209"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A port is an entry point into a server or computer through some network protocol such as tcp or udp.</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Whenever you want to communicate with something remotely through a network, that connection is held on a port</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Usually Servers will host programs on ports, some have specific numbers, but you can technically host any program on any port! For example, http is port 80, ssh is port 22, and dns on port 53. </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A way to think of a port is like a door to a classroom in a school</a:t>
            </a:r>
            <a:endParaRPr b="0" lang="en-US" sz="18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The doors can be open or closed</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Each room could be different things, such as a class, club, or meeting</a:t>
            </a:r>
            <a:endParaRPr b="0" lang="en-US" sz="1400" spc="-1" strike="noStrike">
              <a:solidFill>
                <a:srgbClr val="000000"/>
              </a:solidFill>
              <a:latin typeface="Arial"/>
            </a:endParaRPr>
          </a:p>
          <a:p>
            <a:pPr lvl="1" marL="914400" indent="-317520">
              <a:lnSpc>
                <a:spcPct val="115000"/>
              </a:lnSpc>
              <a:buClr>
                <a:srgbClr val="595959"/>
              </a:buClr>
              <a:buFont typeface="Arial"/>
              <a:buChar char="○"/>
            </a:pPr>
            <a:r>
              <a:rPr b="0" lang="en" sz="1400" spc="-1" strike="noStrike">
                <a:solidFill>
                  <a:schemeClr val="dk2"/>
                </a:solidFill>
                <a:latin typeface="Arial"/>
                <a:ea typeface="Arial"/>
              </a:rPr>
              <a:t>Anyone can go into an open door</a:t>
            </a:r>
            <a:endParaRPr b="0" lang="en-US" sz="1400" spc="-1" strike="noStrike">
              <a:solidFill>
                <a:srgbClr val="000000"/>
              </a:solidFill>
              <a:latin typeface="Arial"/>
            </a:endParaRPr>
          </a:p>
          <a:p>
            <a:pPr indent="0">
              <a:lnSpc>
                <a:spcPct val="115000"/>
              </a:lnSpc>
              <a:spcBef>
                <a:spcPts val="1599"/>
              </a:spcBef>
              <a:spcAft>
                <a:spcPts val="1599"/>
              </a:spcAft>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What is Port Scanning?</a:t>
            </a:r>
            <a:endParaRPr b="0" lang="en-US" sz="2800" spc="-1" strike="noStrike">
              <a:solidFill>
                <a:srgbClr val="000000"/>
              </a:solidFill>
              <a:latin typeface="Arial"/>
            </a:endParaRPr>
          </a:p>
        </p:txBody>
      </p:sp>
      <p:sp>
        <p:nvSpPr>
          <p:cNvPr id="211"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Port scanning is a way to find what services/programs are running on each port. </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Port scanners like NMAP, go to every single port and makes a connection to see what </a:t>
            </a:r>
            <a:r>
              <a:rPr b="0" i="1" lang="en" sz="1800" spc="-1" strike="noStrike">
                <a:solidFill>
                  <a:schemeClr val="dk2"/>
                </a:solidFill>
                <a:latin typeface="Arial"/>
                <a:ea typeface="Arial"/>
              </a:rPr>
              <a:t>could </a:t>
            </a:r>
            <a:r>
              <a:rPr b="0" lang="en" sz="1800" spc="-1" strike="noStrike">
                <a:solidFill>
                  <a:schemeClr val="dk2"/>
                </a:solidFill>
                <a:latin typeface="Arial"/>
                <a:ea typeface="Arial"/>
              </a:rPr>
              <a:t>be running on it. Think of it like you going down the school hall and seeing what classes are being held by peaking in. </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Not all ports have to have something on them (there are more than 65000 of them on a single computer!), but you can hold </a:t>
            </a:r>
            <a:r>
              <a:rPr b="0" lang="en" sz="1800" spc="-1" strike="noStrike" u="sng">
                <a:solidFill>
                  <a:schemeClr val="dk2"/>
                </a:solidFill>
                <a:uFillTx/>
                <a:latin typeface="Arial"/>
                <a:ea typeface="Arial"/>
              </a:rPr>
              <a:t>any program on any port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Port Scanning with nmap</a:t>
            </a:r>
            <a:endParaRPr b="0" lang="en-US" sz="2800" spc="-1" strike="noStrike">
              <a:solidFill>
                <a:srgbClr val="000000"/>
              </a:solidFill>
              <a:latin typeface="Arial"/>
            </a:endParaRPr>
          </a:p>
        </p:txBody>
      </p:sp>
      <p:sp>
        <p:nvSpPr>
          <p:cNvPr id="213" name="PlaceHolder 2"/>
          <p:cNvSpPr>
            <a:spLocks noGrp="1"/>
          </p:cNvSpPr>
          <p:nvPr>
            <p:ph/>
          </p:nvPr>
        </p:nvSpPr>
        <p:spPr>
          <a:xfrm>
            <a:off x="530280" y="1168560"/>
            <a:ext cx="34873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As mentioned nmap can help us scan a server for what services can be running</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Nmap has many different modes and ways to scan to bypass IDS and such</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u="sng">
                <a:solidFill>
                  <a:schemeClr val="hlink"/>
                </a:solidFill>
                <a:uFillTx/>
                <a:latin typeface="Arial"/>
                <a:ea typeface="Arial"/>
                <a:hlinkClick r:id="rId1"/>
              </a:rPr>
              <a:t>https://www.stationx.net/nmap-cheat-sheet/</a:t>
            </a:r>
            <a:r>
              <a:rPr b="0" lang="en" sz="1800" spc="-1" strike="noStrike">
                <a:solidFill>
                  <a:schemeClr val="dk2"/>
                </a:solidFill>
                <a:latin typeface="Arial"/>
                <a:ea typeface="Arial"/>
              </a:rPr>
              <a:t> is a great resource</a:t>
            </a:r>
            <a:endParaRPr b="0" lang="en-US" sz="1800" spc="-1" strike="noStrike">
              <a:solidFill>
                <a:srgbClr val="000000"/>
              </a:solidFill>
              <a:latin typeface="Arial"/>
            </a:endParaRPr>
          </a:p>
        </p:txBody>
      </p:sp>
      <p:pic>
        <p:nvPicPr>
          <p:cNvPr id="214" name="Google Shape;124;p23" descr=""/>
          <p:cNvPicPr/>
          <p:nvPr/>
        </p:nvPicPr>
        <p:blipFill>
          <a:blip r:embed="rId2"/>
          <a:stretch/>
        </p:blipFill>
        <p:spPr>
          <a:xfrm>
            <a:off x="4017960" y="1559160"/>
            <a:ext cx="4823280" cy="2024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Webservers</a:t>
            </a:r>
            <a:endParaRPr b="0" lang="en-US" sz="2800" spc="-1" strike="noStrike">
              <a:solidFill>
                <a:srgbClr val="000000"/>
              </a:solidFill>
              <a:latin typeface="Arial"/>
            </a:endParaRPr>
          </a:p>
        </p:txBody>
      </p:sp>
      <p:sp>
        <p:nvSpPr>
          <p:cNvPr id="216" name="PlaceHolder 2"/>
          <p:cNvSpPr>
            <a:spLocks noGrp="1"/>
          </p:cNvSpPr>
          <p:nvPr>
            <p:ph/>
          </p:nvPr>
        </p:nvSpPr>
        <p:spPr>
          <a:xfrm>
            <a:off x="530280" y="1168560"/>
            <a:ext cx="8082720" cy="3416040"/>
          </a:xfrm>
          <a:prstGeom prst="rect">
            <a:avLst/>
          </a:prstGeom>
          <a:noFill/>
          <a:ln w="0">
            <a:noFill/>
          </a:ln>
        </p:spPr>
        <p:txBody>
          <a:bodyPr tIns="91440" bIns="91440" anchor="t">
            <a:noAutofit/>
          </a:bodyPr>
          <a:p>
            <a:pPr marL="457200" indent="-343080">
              <a:lnSpc>
                <a:spcPct val="115000"/>
              </a:lnSpc>
              <a:buClr>
                <a:srgbClr val="595959"/>
              </a:buClr>
              <a:buFont typeface="Arial"/>
              <a:buChar char="●"/>
            </a:pPr>
            <a:r>
              <a:rPr b="0" lang="en" sz="1800" spc="-1" strike="noStrike">
                <a:solidFill>
                  <a:schemeClr val="dk2"/>
                </a:solidFill>
                <a:latin typeface="Arial"/>
                <a:ea typeface="Arial"/>
              </a:rPr>
              <a:t>All websites, for the most part, are held on a webserver.</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Whenever you connect to something like google.com, you get connected to a webserver!</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HTTP is on port 80 usually and HTTPS on 443 usually.</a:t>
            </a:r>
            <a:endParaRPr b="0" lang="en-US" sz="1800" spc="-1" strike="noStrike">
              <a:solidFill>
                <a:srgbClr val="000000"/>
              </a:solidFill>
              <a:latin typeface="Arial"/>
            </a:endParaRPr>
          </a:p>
          <a:p>
            <a:pPr marL="457200" indent="-343080">
              <a:lnSpc>
                <a:spcPct val="115000"/>
              </a:lnSpc>
              <a:buClr>
                <a:srgbClr val="595959"/>
              </a:buClr>
              <a:buFont typeface="Arial"/>
              <a:buChar char="●"/>
            </a:pPr>
            <a:r>
              <a:rPr b="0" lang="en" sz="1800" spc="-1" strike="noStrike">
                <a:solidFill>
                  <a:schemeClr val="dk2"/>
                </a:solidFill>
                <a:latin typeface="Arial"/>
                <a:ea typeface="Arial"/>
              </a:rPr>
              <a:t>Directories such as google.com/some/part/of/site do NOT change the port or what server you are on usually.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Brute Forcing with Dirbuster</a:t>
            </a:r>
            <a:endParaRPr b="0" lang="en-US" sz="2800" spc="-1" strike="noStrike">
              <a:solidFill>
                <a:srgbClr val="000000"/>
              </a:solidFill>
              <a:latin typeface="Arial"/>
            </a:endParaRPr>
          </a:p>
        </p:txBody>
      </p:sp>
      <p:sp>
        <p:nvSpPr>
          <p:cNvPr id="218" name="PlaceHolder 2"/>
          <p:cNvSpPr>
            <a:spLocks noGrp="1"/>
          </p:cNvSpPr>
          <p:nvPr>
            <p:ph/>
          </p:nvPr>
        </p:nvSpPr>
        <p:spPr>
          <a:xfrm>
            <a:off x="4455360" y="1168560"/>
            <a:ext cx="4158000" cy="3416040"/>
          </a:xfrm>
          <a:prstGeom prst="rect">
            <a:avLst/>
          </a:prstGeom>
          <a:noFill/>
          <a:ln w="0">
            <a:noFill/>
          </a:ln>
        </p:spPr>
        <p:txBody>
          <a:bodyPr tIns="91440" bIns="91440" anchor="t">
            <a:noAutofit/>
          </a:bodyPr>
          <a:p>
            <a:pPr marL="457200" indent="-311040">
              <a:lnSpc>
                <a:spcPct val="115000"/>
              </a:lnSpc>
              <a:buClr>
                <a:srgbClr val="595959"/>
              </a:buClr>
              <a:buFont typeface="Arial"/>
              <a:buChar char="●"/>
            </a:pPr>
            <a:r>
              <a:rPr b="0" lang="en" sz="1300" spc="-1" strike="noStrike">
                <a:solidFill>
                  <a:schemeClr val="dk2"/>
                </a:solidFill>
                <a:latin typeface="Arial"/>
                <a:ea typeface="Arial"/>
              </a:rPr>
              <a:t>Not all websites will have links to every part of the website! Sometimes some directories </a:t>
            </a:r>
            <a:r>
              <a:rPr b="0" lang="en" sz="1300" spc="-1" strike="noStrike" u="sng">
                <a:solidFill>
                  <a:schemeClr val="dk2"/>
                </a:solidFill>
                <a:uFillTx/>
                <a:latin typeface="Arial"/>
                <a:ea typeface="Arial"/>
              </a:rPr>
              <a:t>Even though accessible to anyone</a:t>
            </a:r>
            <a:r>
              <a:rPr b="0" lang="en" sz="1300" spc="-1" strike="noStrike">
                <a:solidFill>
                  <a:schemeClr val="dk2"/>
                </a:solidFill>
                <a:latin typeface="Arial"/>
                <a:ea typeface="Arial"/>
              </a:rPr>
              <a:t> can only be accessed if you know the link.</a:t>
            </a:r>
            <a:endParaRPr b="0" lang="en-US" sz="1300" spc="-1" strike="noStrike">
              <a:solidFill>
                <a:srgbClr val="000000"/>
              </a:solidFill>
              <a:latin typeface="Arial"/>
            </a:endParaRPr>
          </a:p>
          <a:p>
            <a:pPr marL="457200" indent="-311040">
              <a:lnSpc>
                <a:spcPct val="115000"/>
              </a:lnSpc>
              <a:buClr>
                <a:srgbClr val="595959"/>
              </a:buClr>
              <a:buFont typeface="Arial"/>
              <a:buChar char="●"/>
            </a:pPr>
            <a:r>
              <a:rPr b="0" lang="en" sz="1300" spc="-1" strike="noStrike">
                <a:solidFill>
                  <a:schemeClr val="dk2"/>
                </a:solidFill>
                <a:latin typeface="Arial"/>
                <a:ea typeface="Arial"/>
              </a:rPr>
              <a:t>Some companies will utilize this as a part of the technique called “Security through obscurity” (which is a terrible technique) Thinking that they can have private data held unauthorized, just because the link to it is not obvious, or directly accessible.</a:t>
            </a:r>
            <a:endParaRPr b="0" lang="en-US" sz="1300" spc="-1" strike="noStrike">
              <a:solidFill>
                <a:srgbClr val="000000"/>
              </a:solidFill>
              <a:latin typeface="Arial"/>
            </a:endParaRPr>
          </a:p>
          <a:p>
            <a:pPr marL="457200" indent="-311040">
              <a:lnSpc>
                <a:spcPct val="115000"/>
              </a:lnSpc>
              <a:buClr>
                <a:srgbClr val="595959"/>
              </a:buClr>
              <a:buFont typeface="Arial"/>
              <a:buChar char="●"/>
            </a:pPr>
            <a:r>
              <a:rPr b="0" lang="en" sz="1300" spc="-1" strike="noStrike">
                <a:solidFill>
                  <a:schemeClr val="dk2"/>
                </a:solidFill>
                <a:latin typeface="Arial"/>
                <a:ea typeface="Arial"/>
              </a:rPr>
              <a:t>A bypass of this can be Brute Forcing the directories by trying a ton of different directories! Do note that this will cause A LOT of web traffic and can lead to unintentional DOS of smaller companies.</a:t>
            </a:r>
            <a:endParaRPr b="0" lang="en-US" sz="1300" spc="-1" strike="noStrike">
              <a:solidFill>
                <a:srgbClr val="000000"/>
              </a:solidFill>
              <a:latin typeface="Arial"/>
            </a:endParaRPr>
          </a:p>
        </p:txBody>
      </p:sp>
      <p:pic>
        <p:nvPicPr>
          <p:cNvPr id="219" name="Google Shape;137;p25" descr=""/>
          <p:cNvPicPr/>
          <p:nvPr/>
        </p:nvPicPr>
        <p:blipFill>
          <a:blip r:embed="rId1"/>
          <a:stretch/>
        </p:blipFill>
        <p:spPr>
          <a:xfrm>
            <a:off x="449280" y="1393920"/>
            <a:ext cx="4005720" cy="2355120"/>
          </a:xfrm>
          <a:prstGeom prst="rect">
            <a:avLst/>
          </a:prstGeom>
          <a:ln w="0">
            <a:noFill/>
          </a:ln>
        </p:spPr>
      </p:pic>
      <p:sp>
        <p:nvSpPr>
          <p:cNvPr id="220" name="Google Shape;138;p25"/>
          <p:cNvSpPr/>
          <p:nvPr/>
        </p:nvSpPr>
        <p:spPr>
          <a:xfrm>
            <a:off x="875160" y="3749400"/>
            <a:ext cx="3579840" cy="5475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200" spc="-1" strike="noStrike">
                <a:solidFill>
                  <a:srgbClr val="000000"/>
                </a:solidFill>
                <a:latin typeface="Arial"/>
                <a:ea typeface="Arial"/>
              </a:rPr>
              <a:t>A good resource to learn dirbuster is:</a:t>
            </a:r>
            <a:endParaRPr b="0" lang="en-US" sz="1200" spc="-1" strike="noStrike">
              <a:latin typeface="DejaVu Sans"/>
            </a:endParaRPr>
          </a:p>
          <a:p>
            <a:pPr>
              <a:lnSpc>
                <a:spcPct val="100000"/>
              </a:lnSpc>
              <a:tabLst>
                <a:tab algn="l" pos="0"/>
              </a:tabLst>
            </a:pPr>
            <a:r>
              <a:rPr b="0" lang="en" sz="1200" spc="-1" strike="noStrike" u="sng">
                <a:solidFill>
                  <a:schemeClr val="hlink"/>
                </a:solidFill>
                <a:uFillTx/>
                <a:latin typeface="Arial"/>
                <a:ea typeface="Arial"/>
                <a:hlinkClick r:id="rId2"/>
              </a:rPr>
              <a:t>https://null-byte.wonderhowto.com/how-to/hack-like-pro-find-directories-websites-using-dirbuster-0157593/</a:t>
            </a:r>
            <a:endParaRPr b="0" lang="en-US" sz="1200" spc="-1" strike="noStrike">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822240" y="444960"/>
            <a:ext cx="7499160" cy="572400"/>
          </a:xfrm>
          <a:prstGeom prst="rect">
            <a:avLst/>
          </a:prstGeom>
          <a:noFill/>
          <a:ln w="0">
            <a:noFill/>
          </a:ln>
        </p:spPr>
        <p:txBody>
          <a:bodyPr tIns="91440" bIns="91440" anchor="t">
            <a:noAutofit/>
          </a:bodyPr>
          <a:p>
            <a:pPr indent="0" algn="ctr">
              <a:lnSpc>
                <a:spcPct val="100000"/>
              </a:lnSpc>
              <a:buNone/>
              <a:tabLst>
                <a:tab algn="l" pos="0"/>
              </a:tabLst>
            </a:pPr>
            <a:r>
              <a:rPr b="1" lang="en" sz="2800" spc="-1" strike="noStrike">
                <a:solidFill>
                  <a:srgbClr val="002362"/>
                </a:solidFill>
                <a:latin typeface="Lato"/>
                <a:ea typeface="Lato"/>
              </a:rPr>
              <a:t>Custom Scanners</a:t>
            </a:r>
            <a:endParaRPr b="0" lang="en-US" sz="2800" spc="-1" strike="noStrike">
              <a:solidFill>
                <a:srgbClr val="000000"/>
              </a:solidFill>
              <a:latin typeface="Arial"/>
            </a:endParaRPr>
          </a:p>
        </p:txBody>
      </p:sp>
      <p:sp>
        <p:nvSpPr>
          <p:cNvPr id="222" name="Google Shape;144;p26"/>
          <p:cNvSpPr/>
          <p:nvPr/>
        </p:nvSpPr>
        <p:spPr>
          <a:xfrm>
            <a:off x="1402920" y="1371600"/>
            <a:ext cx="6337800" cy="31662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Though mostly out of scope, sometimes you may need to make your own scanner as you need it to scan for something very specific. This is out of scope of this presentation, but you can use libraries like Scapy or even Bash to make whatever scanner you want! Some example scanners I have made for myself as research or for CTF competitions so you get and idea are:</a:t>
            </a: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Unsecure IP Camera scanner: Scans ip addresses for any unauthenticated rtsp ports with some security camera feed</a:t>
            </a: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Email server user enumeration: Using bash, this scanner connected to an email server and tested to see if a username existed in a given wordlist</a:t>
            </a:r>
            <a:endParaRPr b="0" lang="en-US" sz="1400" spc="-1" strike="noStrike">
              <a:latin typeface="DejaVu Sans"/>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Custom port scanner: Even though nmap exists, it’s good to know how to make a port scanner from scratch fast if the system you pivoted to during a pentest does not have connection to the outside internet and you cant get nmap on it.</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Cyber Club">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LibreOffice/7.4.0.3$Linux_X86_64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2022-10-02T21:56:26Z</dcterms:modified>
  <cp:revision>1</cp:revision>
  <dc:subject/>
  <dc:title/>
</cp:coreProperties>
</file>