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76" autoAdjust="0"/>
    <p:restoredTop sz="94660"/>
  </p:normalViewPr>
  <p:slideViewPr>
    <p:cSldViewPr>
      <p:cViewPr varScale="1">
        <p:scale>
          <a:sx n="48" d="100"/>
          <a:sy n="48" d="100"/>
        </p:scale>
        <p:origin x="-225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17/04/2015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17/04/2015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17/04/2015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7FB9B-C94B-4D32-B662-076974CF7F20}" type="datetimeFigureOut">
              <a:rPr lang="pt-BR" smtClean="0"/>
              <a:pPr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66" y="0"/>
            <a:ext cx="6172200" cy="776792"/>
          </a:xfrm>
        </p:spPr>
        <p:txBody>
          <a:bodyPr/>
          <a:lstStyle/>
          <a:p>
            <a:r>
              <a:rPr lang="pt-BR" dirty="0" smtClean="0"/>
              <a:t>PAINT</a:t>
            </a:r>
            <a:endParaRPr lang="pt-BR" dirty="0"/>
          </a:p>
        </p:txBody>
      </p:sp>
      <p:pic>
        <p:nvPicPr>
          <p:cNvPr id="4" name="Espaço Reservado para Conteúdo 3" descr="paint complet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357" y="1000100"/>
            <a:ext cx="6884381" cy="723703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66" y="0"/>
            <a:ext cx="6172200" cy="857224"/>
          </a:xfrm>
        </p:spPr>
        <p:txBody>
          <a:bodyPr>
            <a:normAutofit/>
          </a:bodyPr>
          <a:lstStyle/>
          <a:p>
            <a:r>
              <a:rPr lang="pt-BR" dirty="0" smtClean="0"/>
              <a:t>PAINT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42976"/>
            <a:ext cx="6858000" cy="7572427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 smtClean="0"/>
              <a:t>Desenhando linhas</a:t>
            </a:r>
          </a:p>
          <a:p>
            <a:pPr marL="1314450" lvl="2" indent="-514350">
              <a:buNone/>
            </a:pPr>
            <a:r>
              <a:rPr lang="pt-BR" sz="3600" b="1" dirty="0">
                <a:hlinkClick r:id="rId2" invalidUrl="mshelp:///"/>
              </a:rPr>
              <a:t> Ferramenta Lápis</a:t>
            </a:r>
            <a:endParaRPr lang="pt-BR" sz="3600" b="1" dirty="0"/>
          </a:p>
          <a:p>
            <a:pPr marL="1314450" lvl="2" indent="-514350">
              <a:buNone/>
            </a:pPr>
            <a:r>
              <a:rPr lang="pt-BR" sz="3600" b="1" dirty="0">
                <a:hlinkClick r:id="rId2" invalidUrl="mshelp:///"/>
              </a:rPr>
              <a:t> Pincéis</a:t>
            </a:r>
            <a:endParaRPr lang="pt-BR" sz="3600" b="1" dirty="0"/>
          </a:p>
          <a:p>
            <a:pPr marL="1314450" lvl="2" indent="-514350">
              <a:buNone/>
            </a:pPr>
            <a:r>
              <a:rPr lang="pt-BR" sz="3600" b="1" dirty="0">
                <a:hlinkClick r:id="rId2" invalidUrl="mshelp:///"/>
              </a:rPr>
              <a:t> Ferramenta Linha</a:t>
            </a:r>
            <a:endParaRPr lang="pt-BR" sz="3600" b="1" dirty="0"/>
          </a:p>
          <a:p>
            <a:pPr marL="1314450" lvl="2" indent="-514350">
              <a:buNone/>
            </a:pPr>
            <a:r>
              <a:rPr lang="pt-BR" sz="3600" b="1" dirty="0">
                <a:hlinkClick r:id="rId2" invalidUrl="mshelp:///"/>
              </a:rPr>
              <a:t> Ferramenta Curva</a:t>
            </a:r>
            <a:endParaRPr lang="pt-BR" sz="3600" b="1" dirty="0"/>
          </a:p>
          <a:p>
            <a:pPr lvl="1">
              <a:buNone/>
            </a:pPr>
            <a:r>
              <a:rPr lang="pt-BR" b="1" dirty="0" smtClean="0"/>
              <a:t>Desenhando diferentes formas</a:t>
            </a:r>
          </a:p>
          <a:p>
            <a:pPr lvl="2">
              <a:buNone/>
            </a:pPr>
            <a:r>
              <a:rPr lang="pt-BR" sz="4000" b="1" dirty="0" smtClean="0">
                <a:hlinkClick r:id="rId2" invalidUrl="mshelp:///"/>
              </a:rPr>
              <a:t>Formas prontas</a:t>
            </a:r>
            <a:endParaRPr lang="pt-BR" sz="4000" b="1" dirty="0" smtClean="0"/>
          </a:p>
          <a:p>
            <a:pPr lvl="2">
              <a:buNone/>
            </a:pPr>
            <a:r>
              <a:rPr lang="pt-BR" dirty="0" smtClean="0"/>
              <a:t>Linha</a:t>
            </a:r>
          </a:p>
          <a:p>
            <a:pPr lvl="2">
              <a:buNone/>
            </a:pPr>
            <a:r>
              <a:rPr lang="pt-BR" dirty="0" smtClean="0"/>
              <a:t>Curva</a:t>
            </a:r>
          </a:p>
          <a:p>
            <a:pPr lvl="2">
              <a:buNone/>
            </a:pPr>
            <a:r>
              <a:rPr lang="pt-BR" dirty="0" smtClean="0"/>
              <a:t>Oval</a:t>
            </a:r>
          </a:p>
          <a:p>
            <a:pPr lvl="2">
              <a:buNone/>
            </a:pPr>
            <a:r>
              <a:rPr lang="pt-BR" dirty="0" smtClean="0"/>
              <a:t>Retângulo e Retângulo arredondado </a:t>
            </a:r>
          </a:p>
          <a:p>
            <a:pPr lvl="2">
              <a:buNone/>
            </a:pPr>
            <a:r>
              <a:rPr lang="pt-BR" dirty="0" smtClean="0"/>
              <a:t>Triângulo e Triângulo retângulo</a:t>
            </a:r>
          </a:p>
          <a:p>
            <a:pPr lvl="2">
              <a:buNone/>
            </a:pPr>
            <a:r>
              <a:rPr lang="pt-BR" dirty="0" smtClean="0"/>
              <a:t>Losango</a:t>
            </a:r>
          </a:p>
          <a:p>
            <a:pPr lvl="2">
              <a:buNone/>
            </a:pPr>
            <a:r>
              <a:rPr lang="pt-BR" dirty="0" smtClean="0"/>
              <a:t>Pentágono</a:t>
            </a:r>
          </a:p>
          <a:p>
            <a:pPr lvl="2">
              <a:buNone/>
            </a:pPr>
            <a:r>
              <a:rPr lang="pt-BR" dirty="0" smtClean="0"/>
              <a:t>Hexágono</a:t>
            </a:r>
          </a:p>
          <a:p>
            <a:pPr lvl="2">
              <a:buNone/>
            </a:pPr>
            <a:r>
              <a:rPr lang="pt-BR" dirty="0" smtClean="0"/>
              <a:t>Setas (Seta para a direita, Seta para a esquerda, Seta para cima, Seta para baixo)</a:t>
            </a:r>
          </a:p>
          <a:p>
            <a:pPr lvl="2">
              <a:buNone/>
            </a:pPr>
            <a:r>
              <a:rPr lang="pt-BR" dirty="0" smtClean="0"/>
              <a:t>Estrelas (Estrela de quatro pontas, Estrela de cinco pontas, Estrela de seis pontas)</a:t>
            </a:r>
          </a:p>
          <a:p>
            <a:pPr lvl="2">
              <a:buNone/>
            </a:pPr>
            <a:r>
              <a:rPr lang="pt-BR" dirty="0" smtClean="0"/>
              <a:t>Textos explicativos (Texto explicativo retangular com cantos arredondados, Texto explicativo em elipse, Texto explicativo em forma de nuvem)</a:t>
            </a:r>
          </a:p>
          <a:p>
            <a:pPr lvl="2">
              <a:buNone/>
            </a:pPr>
            <a:r>
              <a:rPr lang="pt-BR" dirty="0" smtClean="0"/>
              <a:t>Coração</a:t>
            </a:r>
          </a:p>
          <a:p>
            <a:pPr lvl="2">
              <a:buNone/>
            </a:pPr>
            <a:r>
              <a:rPr lang="pt-BR" dirty="0" smtClean="0"/>
              <a:t>Raio</a:t>
            </a:r>
          </a:p>
          <a:p>
            <a:pPr lvl="2">
              <a:buNone/>
            </a:pPr>
            <a:r>
              <a:rPr lang="pt-BR" sz="4000" b="1" dirty="0" smtClean="0">
                <a:hlinkClick r:id="rId2" invalidUrl="mshelp:///"/>
              </a:rPr>
              <a:t> Ferramenta Polígono</a:t>
            </a:r>
            <a:endParaRPr lang="pt-BR" sz="4000" b="1" dirty="0" smtClean="0"/>
          </a:p>
          <a:p>
            <a:pPr lvl="1">
              <a:buNone/>
            </a:pPr>
            <a:endParaRPr lang="pt-BR" b="1" dirty="0"/>
          </a:p>
          <a:p>
            <a:endParaRPr lang="pt-BR" b="1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1000100"/>
          </a:xfrm>
        </p:spPr>
        <p:txBody>
          <a:bodyPr>
            <a:normAutofit/>
          </a:bodyPr>
          <a:lstStyle/>
          <a:p>
            <a:r>
              <a:rPr lang="pt-BR" dirty="0" smtClean="0"/>
              <a:t>PAINT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00100"/>
            <a:ext cx="6858000" cy="81438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b="1" dirty="0" smtClean="0"/>
              <a:t>Adicionando texto</a:t>
            </a:r>
          </a:p>
          <a:p>
            <a:pPr>
              <a:buNone/>
            </a:pPr>
            <a:r>
              <a:rPr lang="pt-BR" dirty="0" smtClean="0"/>
              <a:t>No </a:t>
            </a:r>
            <a:r>
              <a:rPr lang="pt-BR" dirty="0" err="1" smtClean="0"/>
              <a:t>Paint</a:t>
            </a:r>
            <a:r>
              <a:rPr lang="pt-BR" dirty="0" smtClean="0"/>
              <a:t>, você também pode adicionar seu próprio texto ou mensagem à imagem.</a:t>
            </a:r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Ferramenta Texto</a:t>
            </a:r>
            <a:endParaRPr lang="pt-BR" b="1" dirty="0" smtClean="0"/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Ferramenta Seleção</a:t>
            </a:r>
            <a:endParaRPr lang="pt-BR" b="1" dirty="0" smtClean="0"/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Cortar</a:t>
            </a:r>
            <a:endParaRPr lang="pt-BR" b="1" dirty="0" smtClean="0"/>
          </a:p>
          <a:p>
            <a:pPr lvl="1">
              <a:buNone/>
            </a:pPr>
            <a:r>
              <a:rPr lang="pt-BR" sz="1900" dirty="0" smtClean="0"/>
              <a:t>Use Cortar para cortar uma imagem de forma que somente as partes selecionadas apareçam. </a:t>
            </a:r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Girar</a:t>
            </a:r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Apagando parte de uma imagem</a:t>
            </a:r>
            <a:endParaRPr lang="pt-BR" b="1" dirty="0" smtClean="0"/>
          </a:p>
          <a:p>
            <a:pPr lvl="1">
              <a:buNone/>
            </a:pPr>
            <a:r>
              <a:rPr lang="pt-BR" dirty="0" smtClean="0"/>
              <a:t>Use a ferramenta Borracha para apagar áreas da imagem.</a:t>
            </a:r>
          </a:p>
          <a:p>
            <a:pPr>
              <a:buNone/>
            </a:pPr>
            <a:r>
              <a:rPr lang="pt-BR" b="1" dirty="0" smtClean="0"/>
              <a:t>Redimensionando uma imagem ou parte dela</a:t>
            </a:r>
          </a:p>
          <a:p>
            <a:pPr lvl="1">
              <a:buNone/>
            </a:pPr>
            <a:r>
              <a:rPr lang="pt-BR" sz="2200" dirty="0" smtClean="0"/>
              <a:t>Use Redimensionar‌ para redimensionar a imagem inteira ou para redimensionar um objeto ou parte de uma imagem.</a:t>
            </a:r>
          </a:p>
          <a:p>
            <a:pPr lvl="1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8" y="0"/>
            <a:ext cx="6172200" cy="56247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85786"/>
            <a:ext cx="6858000" cy="7643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Movendo e copiando objetos</a:t>
            </a:r>
          </a:p>
          <a:p>
            <a:pPr>
              <a:buNone/>
            </a:pPr>
            <a:r>
              <a:rPr lang="pt-BR" dirty="0" smtClean="0"/>
              <a:t>Após selecionar um objeto, você poderá recortar ou copiar o item selecionado. </a:t>
            </a:r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Recortar e colar</a:t>
            </a:r>
            <a:endParaRPr lang="pt-BR" b="1" dirty="0" smtClean="0"/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Copiar e colar</a:t>
            </a:r>
            <a:endParaRPr lang="pt-BR" b="1" dirty="0" smtClean="0"/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Colar uma imagem no </a:t>
            </a:r>
            <a:r>
              <a:rPr lang="pt-BR" b="1" dirty="0" err="1" smtClean="0">
                <a:hlinkClick r:id="rId2" invalidUrl="mshelp:///"/>
              </a:rPr>
              <a:t>Paint</a:t>
            </a: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b="1" dirty="0" smtClean="0"/>
              <a:t>Trabalhando com cores</a:t>
            </a:r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Caixas de cores</a:t>
            </a:r>
            <a:endParaRPr lang="pt-BR" b="1" dirty="0" smtClean="0"/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Selecionador de cores</a:t>
            </a:r>
            <a:endParaRPr lang="pt-BR" b="1" dirty="0" smtClean="0"/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Preencher com cor</a:t>
            </a:r>
            <a:endParaRPr lang="pt-BR" b="1" dirty="0" smtClean="0"/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Editando cores</a:t>
            </a:r>
            <a:endParaRPr lang="pt-BR" b="1" dirty="0" smtClean="0"/>
          </a:p>
          <a:p>
            <a:pPr>
              <a:buNone/>
            </a:pPr>
            <a:endParaRPr lang="pt-BR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8" y="71406"/>
            <a:ext cx="6172200" cy="63391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85786"/>
            <a:ext cx="6858000" cy="7786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Exibindo a imagem</a:t>
            </a:r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Lupa</a:t>
            </a:r>
            <a:endParaRPr lang="pt-BR" b="1" dirty="0" smtClean="0"/>
          </a:p>
          <a:p>
            <a:pPr lvl="1">
              <a:buNone/>
            </a:pPr>
            <a:r>
              <a:rPr lang="pt-BR" sz="2400" dirty="0" smtClean="0"/>
              <a:t>Use a ferramenta Lupa para ampliar uma parte da imagem.</a:t>
            </a:r>
          </a:p>
          <a:p>
            <a:pPr lvl="1">
              <a:buNone/>
            </a:pPr>
            <a:r>
              <a:rPr lang="pt-BR" sz="2400" dirty="0" smtClean="0"/>
              <a:t>Para reduzir o nível de zoom, clique com o botão direito do mouse na Lupa novamente.</a:t>
            </a:r>
          </a:p>
          <a:p>
            <a:pPr>
              <a:buNone/>
            </a:pPr>
            <a:r>
              <a:rPr lang="pt-BR" b="1" dirty="0" smtClean="0"/>
              <a:t>Salvando e usando a imagem</a:t>
            </a:r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Salvar uma imagem pela primeira vez</a:t>
            </a:r>
            <a:endParaRPr lang="pt-BR" b="1" dirty="0" smtClean="0"/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Abrir uma imagem</a:t>
            </a:r>
            <a:endParaRPr lang="pt-BR" b="1" dirty="0" smtClean="0"/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Definir a imagem como o plano de fundo da área de trabalho</a:t>
            </a:r>
            <a:endParaRPr lang="pt-BR" b="1" dirty="0" smtClean="0"/>
          </a:p>
          <a:p>
            <a:pPr>
              <a:buNone/>
            </a:pPr>
            <a:r>
              <a:rPr lang="pt-BR" b="1" dirty="0" smtClean="0">
                <a:hlinkClick r:id="rId2" invalidUrl="mshelp:///"/>
              </a:rPr>
              <a:t> </a:t>
            </a:r>
            <a:endParaRPr lang="pt-BR" b="1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Windows Explorer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785786"/>
            <a:ext cx="685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Windows Explorer tem a mesma função do Meu Computador: Organizar o disco e possibilitar trabalhar com os arquivos fazendo, por exemplo, cópia, exclusão e mudança no local dos arquivos. Enquanto o Meu Computador traz como padrão a janela sem divisão, você observará que o Windows Explorer traz a janela dividida em duas partes. Mas tanto no primeiro como no segundo, esta configuração pode ser mudada.</a:t>
            </a:r>
          </a:p>
          <a:p>
            <a:r>
              <a:rPr lang="pt-BR" dirty="0" smtClean="0"/>
              <a:t>	Podemos criar pastas para organizar o disco de uma empresa ou casa, copiar arquivos para disquete, apagar arquivos indesejáveis e muito mais.</a:t>
            </a:r>
          </a:p>
          <a:p>
            <a:endParaRPr lang="pt-BR" dirty="0"/>
          </a:p>
        </p:txBody>
      </p:sp>
      <p:pic>
        <p:nvPicPr>
          <p:cNvPr id="1027" name="Picture 3" descr="winexp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4357686"/>
            <a:ext cx="6324659" cy="428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6858000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Windows Explorer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028613"/>
            <a:ext cx="6858000" cy="818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Windows Explorer, você pode ver a hierarquia das pastas em seu computador e todos os arquivos e pastas localizados em cada pasta selecionada. Ele é especialmente útil para copiar e mover arquivos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	Ele é composto de uma janela dividida em dois painéis: 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smtClean="0"/>
              <a:t>O </a:t>
            </a:r>
            <a:r>
              <a:rPr lang="pt-BR" sz="2000" b="1" dirty="0" smtClean="0"/>
              <a:t>painel da esquerda </a:t>
            </a:r>
            <a:r>
              <a:rPr lang="pt-BR" dirty="0" smtClean="0"/>
              <a:t>é uma árvore de pastas hierarquizada que mostra todas as unidades de disco, a Lixeira, a área de trabalho ou Desktop (também tratada como uma pasta); 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smtClean="0"/>
              <a:t>O </a:t>
            </a:r>
            <a:r>
              <a:rPr lang="pt-BR" sz="2000" b="1" dirty="0" smtClean="0"/>
              <a:t>painel da direita </a:t>
            </a:r>
            <a:r>
              <a:rPr lang="pt-BR" dirty="0" smtClean="0"/>
              <a:t>exibe o conteúdo do item selecionado à esquerda e funciona de maneira idêntica às janelas do Meu Computador (no Meu Computador, como padrão ele traz a janela sem divisão, as é possível dividi-la também clicando no ícone Pastas na Barra de Ferramentas) 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Para </a:t>
            </a:r>
            <a:r>
              <a:rPr lang="pt-BR" dirty="0" smtClean="0"/>
              <a:t>abrir o Windows Explorer, clique no botão Iniciar, vá a opção Todos os Programas / acessórios e clique sobre Windows Explorer ou clique sob o botão iniciar com o botão direito do mouse e selecione a opção Explorar</a:t>
            </a:r>
            <a:r>
              <a:rPr lang="pt-B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dirty="0" smtClean="0"/>
              <a:t>	Preste atenção na Figura da página anterior que o painel da esquerda na figura acima, todas as pastas com um sinal de + (mais) indicam que contêm outras pastas. As pastas que contêm um sinal de – (menos) indicam que já foram expandidas (ou já estamos visualizando as sub-pastas). </a:t>
            </a:r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Quando você aprendeu a usar o Meu Computador, você viu que, apesar da janela não aparecer dividida, você pode dividi-la clicando no ícone  que fica na barra de ferramentas.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160</Words>
  <Application>Microsoft Office PowerPoint</Application>
  <PresentationFormat>Apresentação na tela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PAINT</vt:lpstr>
      <vt:lpstr>PAINT</vt:lpstr>
      <vt:lpstr>PAINT</vt:lpstr>
      <vt:lpstr>PAINT</vt:lpstr>
      <vt:lpstr>PAINT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</dc:title>
  <dc:creator>Residencia</dc:creator>
  <cp:lastModifiedBy>Residencia</cp:lastModifiedBy>
  <cp:revision>9</cp:revision>
  <dcterms:created xsi:type="dcterms:W3CDTF">2015-04-17T03:02:30Z</dcterms:created>
  <dcterms:modified xsi:type="dcterms:W3CDTF">2015-04-17T15:21:05Z</dcterms:modified>
</cp:coreProperties>
</file>