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4" r:id="rId4"/>
    <p:sldId id="265" r:id="rId5"/>
    <p:sldId id="266" r:id="rId6"/>
    <p:sldId id="267" r:id="rId7"/>
    <p:sldId id="270" r:id="rId8"/>
    <p:sldId id="271" r:id="rId9"/>
    <p:sldId id="272" r:id="rId10"/>
    <p:sldId id="269" r:id="rId11"/>
  </p:sldIdLst>
  <p:sldSz cx="6858000" cy="9144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4660"/>
  </p:normalViewPr>
  <p:slideViewPr>
    <p:cSldViewPr>
      <p:cViewPr varScale="1">
        <p:scale>
          <a:sx n="50" d="100"/>
          <a:sy n="50" d="100"/>
        </p:scale>
        <p:origin x="2208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7FB9B-C94B-4D32-B662-076974CF7F20}" type="datetimeFigureOut">
              <a:rPr lang="pt-BR" smtClean="0"/>
              <a:pPr/>
              <a:t>05/05/2016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0A0D-9A85-4280-BDFC-E9745ADE09E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7FB9B-C94B-4D32-B662-076974CF7F20}" type="datetimeFigureOut">
              <a:rPr lang="pt-BR" smtClean="0"/>
              <a:pPr/>
              <a:t>05/05/2016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0A0D-9A85-4280-BDFC-E9745ADE09E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7FB9B-C94B-4D32-B662-076974CF7F20}" type="datetimeFigureOut">
              <a:rPr lang="pt-BR" smtClean="0"/>
              <a:pPr/>
              <a:t>05/05/2016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0A0D-9A85-4280-BDFC-E9745ADE09E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7FB9B-C94B-4D32-B662-076974CF7F20}" type="datetimeFigureOut">
              <a:rPr lang="pt-BR" smtClean="0"/>
              <a:pPr/>
              <a:t>05/05/2016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0A0D-9A85-4280-BDFC-E9745ADE09E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7FB9B-C94B-4D32-B662-076974CF7F20}" type="datetimeFigureOut">
              <a:rPr lang="pt-BR" smtClean="0"/>
              <a:pPr/>
              <a:t>05/05/2016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0A0D-9A85-4280-BDFC-E9745ADE09E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7FB9B-C94B-4D32-B662-076974CF7F20}" type="datetimeFigureOut">
              <a:rPr lang="pt-BR" smtClean="0"/>
              <a:pPr/>
              <a:t>05/05/2016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0A0D-9A85-4280-BDFC-E9745ADE09E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7FB9B-C94B-4D32-B662-076974CF7F20}" type="datetimeFigureOut">
              <a:rPr lang="pt-BR" smtClean="0"/>
              <a:pPr/>
              <a:t>05/05/2016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0A0D-9A85-4280-BDFC-E9745ADE09E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7FB9B-C94B-4D32-B662-076974CF7F20}" type="datetimeFigureOut">
              <a:rPr lang="pt-BR" smtClean="0"/>
              <a:pPr/>
              <a:t>05/05/2016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0A0D-9A85-4280-BDFC-E9745ADE09E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7FB9B-C94B-4D32-B662-076974CF7F20}" type="datetimeFigureOut">
              <a:rPr lang="pt-BR" smtClean="0"/>
              <a:pPr/>
              <a:t>05/05/2016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0A0D-9A85-4280-BDFC-E9745ADE09E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7FB9B-C94B-4D32-B662-076974CF7F20}" type="datetimeFigureOut">
              <a:rPr lang="pt-BR" smtClean="0"/>
              <a:pPr/>
              <a:t>05/05/2016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0A0D-9A85-4280-BDFC-E9745ADE09E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7FB9B-C94B-4D32-B662-076974CF7F20}" type="datetimeFigureOut">
              <a:rPr lang="pt-BR" smtClean="0"/>
              <a:pPr/>
              <a:t>05/05/2016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0A0D-9A85-4280-BDFC-E9745ADE09E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7FB9B-C94B-4D32-B662-076974CF7F20}" type="datetimeFigureOut">
              <a:rPr lang="pt-BR" smtClean="0"/>
              <a:pPr/>
              <a:t>05/05/2016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30A0D-9A85-4280-BDFC-E9745ADE09E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7166" y="0"/>
            <a:ext cx="6172200" cy="776792"/>
          </a:xfrm>
        </p:spPr>
        <p:txBody>
          <a:bodyPr/>
          <a:lstStyle/>
          <a:p>
            <a:r>
              <a:rPr lang="pt-BR" dirty="0" smtClean="0"/>
              <a:t>PAINT</a:t>
            </a:r>
            <a:endParaRPr lang="pt-BR" dirty="0"/>
          </a:p>
        </p:txBody>
      </p:sp>
      <p:pic>
        <p:nvPicPr>
          <p:cNvPr id="4" name="Espaço Reservado para Conteúdo 3" descr="paint complet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6357" y="1000100"/>
            <a:ext cx="6884381" cy="7237034"/>
          </a:xfr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1763688"/>
            <a:ext cx="6858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latin typeface="Adobe Caslon Pro"/>
              </a:rPr>
              <a:t>"</a:t>
            </a:r>
            <a:r>
              <a:rPr lang="pt-BR" sz="4000" b="1" dirty="0"/>
              <a:t>Tu crias teu Próprio Universo durante a caminhada</a:t>
            </a:r>
            <a:r>
              <a:rPr lang="pt-BR" sz="4000" b="1" dirty="0">
                <a:latin typeface="Adobe Caslon Pro"/>
              </a:rPr>
              <a:t> </a:t>
            </a:r>
            <a:r>
              <a:rPr lang="pt-BR" sz="4000" b="1" dirty="0" smtClean="0">
                <a:latin typeface="Adobe Caslon Pro"/>
              </a:rPr>
              <a:t>“</a:t>
            </a:r>
          </a:p>
          <a:p>
            <a:pPr algn="ctr"/>
            <a:r>
              <a:rPr lang="pt-BR" sz="4000" b="1" dirty="0">
                <a:latin typeface="Adobe Caslon Pro"/>
              </a:rPr>
              <a:t/>
            </a:r>
            <a:br>
              <a:rPr lang="pt-BR" sz="4000" b="1" dirty="0">
                <a:latin typeface="Adobe Caslon Pro"/>
              </a:rPr>
            </a:br>
            <a:r>
              <a:rPr lang="pt-BR" sz="4000" b="1" dirty="0">
                <a:latin typeface="Adobe Caslon Pro"/>
              </a:rPr>
              <a:t>Winston Churchill</a:t>
            </a:r>
            <a:endParaRPr lang="pt-BR" sz="4000" b="1" dirty="0"/>
          </a:p>
        </p:txBody>
      </p:sp>
      <p:sp>
        <p:nvSpPr>
          <p:cNvPr id="3" name="Retângulo 2"/>
          <p:cNvSpPr/>
          <p:nvPr/>
        </p:nvSpPr>
        <p:spPr>
          <a:xfrm>
            <a:off x="0" y="4860032"/>
            <a:ext cx="685800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4000" dirty="0">
                <a:latin typeface="Adobe Caslon Pro"/>
              </a:rPr>
              <a:t>“</a:t>
            </a:r>
            <a:r>
              <a:rPr lang="pt-BR" sz="4000" b="1" dirty="0">
                <a:latin typeface="Adobe Caslon Pro"/>
              </a:rPr>
              <a:t>D</a:t>
            </a:r>
            <a:r>
              <a:rPr lang="pt-BR" sz="4000" dirty="0"/>
              <a:t>á teu </a:t>
            </a:r>
            <a:r>
              <a:rPr lang="pt-BR" sz="4000" b="1" dirty="0">
                <a:latin typeface="Adobe Caslon Pro"/>
              </a:rPr>
              <a:t>P</a:t>
            </a:r>
            <a:r>
              <a:rPr lang="pt-BR" sz="4000" dirty="0"/>
              <a:t>rimeiro </a:t>
            </a:r>
            <a:r>
              <a:rPr lang="pt-BR" sz="4000" b="1" dirty="0">
                <a:latin typeface="Adobe Caslon Pro"/>
              </a:rPr>
              <a:t>P</a:t>
            </a:r>
            <a:r>
              <a:rPr lang="pt-BR" sz="4000" dirty="0"/>
              <a:t>asso com </a:t>
            </a:r>
            <a:r>
              <a:rPr lang="pt-BR" sz="4000" b="1" dirty="0">
                <a:latin typeface="Adobe Caslon Pro"/>
              </a:rPr>
              <a:t>F</a:t>
            </a:r>
            <a:r>
              <a:rPr lang="pt-BR" sz="4000" dirty="0"/>
              <a:t>é, não é preciso que vejas a escada inteira, dá somente teu </a:t>
            </a:r>
            <a:r>
              <a:rPr lang="pt-BR" sz="4000" b="1" dirty="0">
                <a:latin typeface="Adobe Caslon Pro"/>
              </a:rPr>
              <a:t>P</a:t>
            </a:r>
            <a:r>
              <a:rPr lang="pt-BR" sz="4000" dirty="0"/>
              <a:t>rimeiro </a:t>
            </a:r>
            <a:r>
              <a:rPr lang="pt-BR" sz="4000" b="1" dirty="0">
                <a:latin typeface="Adobe Caslon Pro"/>
              </a:rPr>
              <a:t>P</a:t>
            </a:r>
            <a:r>
              <a:rPr lang="pt-BR" sz="4000" dirty="0"/>
              <a:t>asso com </a:t>
            </a:r>
            <a:r>
              <a:rPr lang="pt-BR" sz="4000" b="1" dirty="0">
                <a:latin typeface="Adobe Caslon Pro"/>
              </a:rPr>
              <a:t>F</a:t>
            </a:r>
            <a:r>
              <a:rPr lang="pt-BR" sz="4000" dirty="0"/>
              <a:t>é</a:t>
            </a:r>
            <a:r>
              <a:rPr lang="pt-BR" sz="4000" dirty="0">
                <a:latin typeface="Adobe Caslon Pro"/>
              </a:rPr>
              <a:t> </a:t>
            </a:r>
            <a:r>
              <a:rPr lang="pt-BR" sz="4000" dirty="0" smtClean="0">
                <a:latin typeface="Adobe Caslon Pro"/>
              </a:rPr>
              <a:t>“</a:t>
            </a:r>
          </a:p>
          <a:p>
            <a:pPr lvl="0" algn="ctr">
              <a:spcBef>
                <a:spcPct val="0"/>
              </a:spcBef>
              <a:defRPr/>
            </a:pPr>
            <a:r>
              <a:rPr lang="pt-BR" sz="4000" dirty="0">
                <a:latin typeface="Adobe Caslon Pro"/>
              </a:rPr>
              <a:t/>
            </a:r>
            <a:br>
              <a:rPr lang="pt-BR" sz="4000" dirty="0">
                <a:latin typeface="Adobe Caslon Pro"/>
              </a:rPr>
            </a:br>
            <a:r>
              <a:rPr lang="pt-BR" sz="3600" b="1" dirty="0">
                <a:latin typeface="Adobe Caslon Pro"/>
              </a:rPr>
              <a:t>MARTIN LUTHER KING</a:t>
            </a:r>
            <a:endParaRPr lang="pt-BR" sz="4000" b="1" dirty="0">
              <a:latin typeface="Adobe Caslon Pro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48680" y="539552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EXERCICIO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2949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6858000" cy="121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Windows Explorer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 descr="winexplo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670" y="1215717"/>
            <a:ext cx="6324659" cy="4286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28178" y="179512"/>
            <a:ext cx="6858000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pt-BR" sz="2000" dirty="0">
                <a:latin typeface="Arial Rounded MT Bold" panose="020F0704030504030204" pitchFamily="34" charset="0"/>
                <a:ea typeface="Times New Roman" panose="02020603050405020304" pitchFamily="18" charset="0"/>
              </a:rPr>
              <a:t>Movendo Arquivos ou Pastas</a:t>
            </a:r>
            <a:endParaRPr lang="pt-B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O Explorer permite copiar e movimentar arquivos com muita facilidade,</a:t>
            </a:r>
            <a:endParaRPr lang="pt-B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bastando utilizar o arraste do mouse.</a:t>
            </a:r>
            <a:endParaRPr lang="pt-B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pt-B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romanUcPeriod"/>
            </a:pPr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Para efetuar a movimentação para unidades de disco ou pastas diferentes:</a:t>
            </a:r>
            <a:endParaRPr lang="pt-B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>
              <a:spcAft>
                <a:spcPts val="0"/>
              </a:spcAft>
            </a:pPr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pt-B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49580"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a) Selecione os arquivos ou pastas a serem movidas;</a:t>
            </a:r>
            <a:endParaRPr lang="pt-B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49580"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b) Mantenha pressionada a tecla </a:t>
            </a:r>
            <a:r>
              <a:rPr lang="pt-BR" b="1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shift 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do teclado;</a:t>
            </a:r>
            <a:endParaRPr lang="pt-B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49580"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c) Arraste os arquivos ou pastas ao novo destino.</a:t>
            </a:r>
            <a:endParaRPr lang="pt-B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pt-B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romanUcPeriod"/>
            </a:pPr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Para mover um arquivo, pasta, objeto dentro do Windows:</a:t>
            </a:r>
            <a:endParaRPr lang="pt-B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spcAft>
                <a:spcPts val="0"/>
              </a:spcAft>
            </a:pPr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pt-B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49580"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1) Clique com o mouse sobre a pasta, arquivo a serem movidos;</a:t>
            </a:r>
            <a:endParaRPr lang="pt-B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49580"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2) Mantenha o botão esquerdo do mouse pressionado;</a:t>
            </a:r>
            <a:endParaRPr lang="pt-B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49580"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3) Arraste o objeto para uma outra posição da Área de Trabalho;</a:t>
            </a:r>
            <a:endParaRPr lang="pt-B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49580"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4) Solte o botão esquerdo do mouse. Desta forma o objeto será movido para</a:t>
            </a:r>
            <a:endParaRPr lang="pt-B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49580"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uma outra posição.</a:t>
            </a:r>
            <a:endParaRPr lang="pt-B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60648" y="7452320"/>
            <a:ext cx="6408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EXERCICIO </a:t>
            </a:r>
          </a:p>
          <a:p>
            <a:endParaRPr lang="en-US" dirty="0"/>
          </a:p>
          <a:p>
            <a:r>
              <a:rPr lang="en-US" dirty="0" smtClean="0"/>
              <a:t>1- DA PASTA DE RECEITAS, MOVER O ARQUIVO PAVË PARA A PASTA DOCUMENTOS.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2833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413" y="1185456"/>
            <a:ext cx="2703513" cy="102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66" y="5178415"/>
            <a:ext cx="2466975" cy="117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184720" y="150645"/>
            <a:ext cx="3497496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Excluindo Arquivos ou Pastas</a:t>
            </a:r>
            <a:endParaRPr kumimoji="0" 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195758" y="6430476"/>
            <a:ext cx="5809604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Removendo um objeto para a Lixeira: </a:t>
            </a:r>
            <a:endParaRPr kumimoji="0" 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1. Clique sobre o ícone do arquivo, pasta</a:t>
            </a:r>
            <a:endParaRPr kumimoji="0" 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ou objeto que deseja apagar para</a:t>
            </a:r>
            <a:endParaRPr kumimoji="0" 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selecioná-lo;</a:t>
            </a:r>
            <a:endParaRPr kumimoji="0" 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2. Pressione no teclado a tecla </a:t>
            </a:r>
            <a:r>
              <a:rPr kumimoji="0" lang="pt-BR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Delete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kumimoji="0" 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3. 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 Windows exibirá uma caixa de</a:t>
            </a:r>
            <a:endParaRPr kumimoji="0" 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diálogo (figura ao lado) pedindo a sua</a:t>
            </a:r>
            <a:endParaRPr kumimoji="0" 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confirmação; clique em </a:t>
            </a:r>
            <a:r>
              <a:rPr kumimoji="0" lang="pt-BR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Sim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kumimoji="0" 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II. Removendo um objeto do computador definitivamente:</a:t>
            </a:r>
            <a:endParaRPr kumimoji="0" 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97661" y="650191"/>
            <a:ext cx="3400290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2. Clique no objeto que deseja       </a:t>
            </a:r>
            <a:endParaRPr kumimoji="0" 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apagar para selecioná-lo;</a:t>
            </a:r>
            <a:endParaRPr kumimoji="0" 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3. Pressione no teclado as teclas</a:t>
            </a:r>
            <a:endParaRPr kumimoji="0" 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Shift + Delete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kumimoji="0" 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4. O Windows exibirá uma caixa de</a:t>
            </a:r>
            <a:endParaRPr kumimoji="0" 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diálogo (figura ao lado) pedindo a</a:t>
            </a:r>
            <a:endParaRPr kumimoji="0" 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sua confirmação; clique em </a:t>
            </a:r>
            <a:r>
              <a:rPr kumimoji="0" lang="pt-BR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Sim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kumimoji="0" 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97661" y="2821970"/>
            <a:ext cx="6777817" cy="2277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Há outras formas de se excluir objeto, pasta ou arquivo no Windows XP:</a:t>
            </a:r>
            <a:endParaRPr kumimoji="0" 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1. Clique sobre um objeto com o botão direito do mouse;</a:t>
            </a:r>
            <a:endParaRPr kumimoji="0" 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2. Um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submenu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será exibido (figura ao lado); clique em </a:t>
            </a:r>
            <a:endParaRPr kumimoji="0" 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excluir.</a:t>
            </a:r>
            <a:endParaRPr kumimoji="0" 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Atenção</a:t>
            </a:r>
            <a:r>
              <a:rPr kumimoji="0" lang="pt-B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Não apague arquivos ou pastas do</a:t>
            </a:r>
            <a:endParaRPr kumimoji="0" 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computador, porque são eles que permitem que o</a:t>
            </a:r>
            <a:endParaRPr kumimoji="0" 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computador não dê problemas. </a:t>
            </a:r>
            <a:r>
              <a:rPr kumimoji="0" lang="pt-BR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Apague</a:t>
            </a:r>
            <a:r>
              <a:rPr kumimoji="0" lang="pt-B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somente os arquivos</a:t>
            </a:r>
            <a:endParaRPr kumimoji="0" 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desnecessários da sua pasta (Meus documentos).</a:t>
            </a:r>
            <a:endParaRPr kumimoji="0" 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960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6632" y="105901"/>
            <a:ext cx="6444902" cy="513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LIXEIRA</a:t>
            </a:r>
            <a:endParaRPr kumimoji="0" lang="pt-BR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 Microsoft Windows XP, tudo que for apagado (excluído), seja um arquivo,</a:t>
            </a:r>
            <a:endParaRPr kumimoji="0" lang="pt-BR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pasta, atalho ou outro objeto qualquer, é colocado em um diretório especial, diferente dos demais da árvore de diretórios do disco rígido. Esse diretório é chamado </a:t>
            </a:r>
            <a:r>
              <a:rPr kumimoji="0" lang="pt-BR" sz="14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Lixeira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kumimoji="0" lang="pt-BR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</a:t>
            </a:r>
            <a:r>
              <a:rPr kumimoji="0" lang="pt-BR" sz="14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Lixeira 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é um dos recursos mais úteis para os usuários do Microsoft Windows XP. Sua finalidade é armazenar os arquivos apagados por um determinado tempo de forma a permitir uma recuperação segura desses arquivos em caso de arrependimento.</a:t>
            </a:r>
            <a:endParaRPr kumimoji="0" lang="pt-BR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Verificando o conteúdo da Lixeira</a:t>
            </a:r>
            <a:endParaRPr kumimoji="0" lang="pt-BR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Para verificar o conteúdo da Lixeira, dê um clique duplo sobre o seu ícone</a:t>
            </a:r>
            <a:endParaRPr kumimoji="0" lang="pt-BR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localizado no Windows Explorer ou na Barra de Tarefas.</a:t>
            </a:r>
            <a:endParaRPr kumimoji="0" lang="pt-BR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Observação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Caso você acesse a Lixeira vazia, a janela da Lixeira não exibirá</a:t>
            </a:r>
            <a:endParaRPr kumimoji="0" lang="pt-BR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nenhum arquivo para ser recuperado.</a:t>
            </a:r>
            <a:endParaRPr kumimoji="0" lang="pt-BR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Recuperando um arquivo excluído</a:t>
            </a:r>
            <a:endParaRPr kumimoji="0" lang="pt-BR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Para recuperar um ou mais arquivos, pastas ou objetos contidos na Lixeira,</a:t>
            </a:r>
            <a:endParaRPr kumimoji="0" lang="pt-BR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basta seleciona-los e, através do menu </a:t>
            </a:r>
            <a:r>
              <a:rPr kumimoji="0" lang="pt-BR" sz="14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Arquivo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escolher o comando </a:t>
            </a:r>
            <a:r>
              <a:rPr kumimoji="0" lang="pt-BR" sz="14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Restaurar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kumimoji="0" lang="pt-BR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Para recuperar todos os itens enviados para a Lixeira, clique com o mouse sobre</a:t>
            </a:r>
            <a:endParaRPr kumimoji="0" lang="pt-BR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opção </a:t>
            </a:r>
            <a:r>
              <a:rPr kumimoji="0" lang="pt-BR" sz="14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Restaurar todos os itens, 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localizada na Tela de </a:t>
            </a:r>
            <a:r>
              <a:rPr kumimoji="0" lang="pt-BR" sz="14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Tarefas da “Lixeira”</a:t>
            </a:r>
            <a:endParaRPr kumimoji="0" lang="pt-BR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conforme ilustração abaixo.</a:t>
            </a:r>
            <a:endParaRPr kumimoji="0" lang="pt-BR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32" y="6926758"/>
            <a:ext cx="475297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026" y="4952946"/>
            <a:ext cx="6558508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Esvaziar Lixeira</a:t>
            </a:r>
            <a:endParaRPr kumimoji="0" lang="pt-BR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Você terá ainda a opção de eliminar, permanentemente, todos os arquivos da</a:t>
            </a:r>
            <a:endParaRPr kumimoji="0" lang="pt-BR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Lixeira, se julgar que eles não são mais necessários.</a:t>
            </a:r>
            <a:endParaRPr kumimoji="0" lang="pt-BR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Para isso, clique sobre o seu ícone representativo, localizado na Área de</a:t>
            </a:r>
            <a:endParaRPr kumimoji="0" lang="pt-BR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Trabalho, com o botão direito do mouse e no menu seguinte, clique na opção </a:t>
            </a:r>
            <a:r>
              <a:rPr kumimoji="0" lang="pt-BR" sz="14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Esvaziar Lixeira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kumimoji="0" lang="pt-BR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Outra opção para se esvaziar a Lixeira é abrindo a janela da Lixeira e depois</a:t>
            </a:r>
            <a:endParaRPr kumimoji="0" lang="pt-BR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clicando sobre a opção </a:t>
            </a:r>
            <a:r>
              <a:rPr kumimoji="0" lang="pt-BR" sz="14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Esvaziar Lixeira 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 menu </a:t>
            </a:r>
            <a:r>
              <a:rPr kumimoji="0" lang="pt-BR" sz="14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Arquivo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550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34194" y="179512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EXERCICIO - LIXEIRA</a:t>
            </a:r>
            <a:endParaRPr lang="pt-BR" b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312440" y="708400"/>
            <a:ext cx="62646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1- A) SELECIONAR OS SEGUINTES ARQUIVOS DA PASTA DE RECEITAS: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PUDIM DE LEITE</a:t>
            </a:r>
          </a:p>
          <a:p>
            <a:r>
              <a:rPr lang="en-US" dirty="0"/>
              <a:t>	</a:t>
            </a:r>
            <a:r>
              <a:rPr lang="en-US" dirty="0" smtClean="0"/>
              <a:t>FATIAS DE CHOCOLATE</a:t>
            </a:r>
          </a:p>
          <a:p>
            <a:r>
              <a:rPr lang="en-US" dirty="0"/>
              <a:t>	</a:t>
            </a:r>
            <a:r>
              <a:rPr lang="en-US" dirty="0" smtClean="0"/>
              <a:t>MASSA DE PASTEL</a:t>
            </a:r>
          </a:p>
          <a:p>
            <a:endParaRPr lang="en-US" dirty="0"/>
          </a:p>
          <a:p>
            <a:r>
              <a:rPr lang="en-US" dirty="0" smtClean="0"/>
              <a:t>ELIMINAR PERMANENTE ESSE ARQUIVOS</a:t>
            </a:r>
          </a:p>
          <a:p>
            <a:endParaRPr lang="en-US" dirty="0"/>
          </a:p>
          <a:p>
            <a:r>
              <a:rPr lang="en-US" dirty="0" smtClean="0"/>
              <a:t>B) </a:t>
            </a:r>
            <a:r>
              <a:rPr lang="en-US" b="1" dirty="0" smtClean="0"/>
              <a:t>SELECIONAR ARQUIVO PAVË DA PASTA DOCUMENTOS E APAGA-LO DEFINITIVAMENTE.</a:t>
            </a:r>
          </a:p>
          <a:p>
            <a:endParaRPr lang="en-US" dirty="0"/>
          </a:p>
          <a:p>
            <a:r>
              <a:rPr lang="en-US" dirty="0" smtClean="0"/>
              <a:t>	</a:t>
            </a:r>
          </a:p>
        </p:txBody>
      </p:sp>
      <p:sp>
        <p:nvSpPr>
          <p:cNvPr id="4" name="Retângulo 3"/>
          <p:cNvSpPr/>
          <p:nvPr/>
        </p:nvSpPr>
        <p:spPr>
          <a:xfrm>
            <a:off x="312440" y="4481797"/>
            <a:ext cx="624448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2- </a:t>
            </a:r>
            <a:r>
              <a:rPr lang="en-US" b="1" dirty="0"/>
              <a:t>SELECIONAR </a:t>
            </a:r>
            <a:r>
              <a:rPr lang="en-US" b="1" dirty="0" smtClean="0"/>
              <a:t>TODOS OS ARQUIVOS QUE COMECAM COM A LETRA “T”  DA </a:t>
            </a:r>
            <a:r>
              <a:rPr lang="en-US" b="1" dirty="0"/>
              <a:t>PASTA DE RECEITAS: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TORTA DE BANANA</a:t>
            </a:r>
          </a:p>
          <a:p>
            <a:r>
              <a:rPr lang="en-US" dirty="0"/>
              <a:t>	</a:t>
            </a:r>
            <a:r>
              <a:rPr lang="en-US" dirty="0" smtClean="0"/>
              <a:t>	“</a:t>
            </a:r>
          </a:p>
          <a:p>
            <a:endParaRPr lang="en-US" dirty="0"/>
          </a:p>
          <a:p>
            <a:r>
              <a:rPr lang="en-US" dirty="0" smtClean="0"/>
              <a:t>  A- ENVIAR PARA LIXEIRA (EXCLUIR)</a:t>
            </a:r>
          </a:p>
          <a:p>
            <a:r>
              <a:rPr lang="en-US" dirty="0"/>
              <a:t> </a:t>
            </a:r>
            <a:r>
              <a:rPr lang="en-US" dirty="0" smtClean="0"/>
              <a:t> B- IR NA LIXEIRA E RECUPERAR SO A TORTA DE MILHO</a:t>
            </a:r>
          </a:p>
          <a:p>
            <a:endParaRPr lang="en-US" dirty="0"/>
          </a:p>
          <a:p>
            <a:r>
              <a:rPr lang="en-US" dirty="0" smtClean="0"/>
              <a:t>APRESENTAR </a:t>
            </a:r>
          </a:p>
          <a:p>
            <a:endParaRPr lang="en-US" dirty="0"/>
          </a:p>
        </p:txBody>
      </p:sp>
      <p:sp>
        <p:nvSpPr>
          <p:cNvPr id="6" name="CaixaDeTexto 5"/>
          <p:cNvSpPr txBox="1"/>
          <p:nvPr/>
        </p:nvSpPr>
        <p:spPr>
          <a:xfrm>
            <a:off x="336476" y="8244408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3- ESVAZIAR LIXEIRA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194655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92696" y="611560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TECLADO</a:t>
            </a:r>
            <a:endParaRPr lang="pt-BR" dirty="0"/>
          </a:p>
        </p:txBody>
      </p:sp>
      <p:pic>
        <p:nvPicPr>
          <p:cNvPr id="4098" name="Imagem 11" descr="Digitalizar00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83" b="27505"/>
          <a:stretch>
            <a:fillRect/>
          </a:stretch>
        </p:blipFill>
        <p:spPr bwMode="auto">
          <a:xfrm rot="10800000">
            <a:off x="263463" y="1259632"/>
            <a:ext cx="611505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3361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Imagem 12" descr="Digitalizar00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56"/>
          <a:stretch/>
        </p:blipFill>
        <p:spPr bwMode="auto">
          <a:xfrm rot="10800000">
            <a:off x="3819" y="-2654"/>
            <a:ext cx="6586239" cy="2774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m 12" descr="Digitalizar00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63" t="9215" r="7798" b="44845"/>
          <a:stretch/>
        </p:blipFill>
        <p:spPr bwMode="auto">
          <a:xfrm rot="10800000">
            <a:off x="114964" y="3203848"/>
            <a:ext cx="6743035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0821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Imagem 14" descr="Digitalizar003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208"/>
          <a:stretch/>
        </p:blipFill>
        <p:spPr bwMode="auto">
          <a:xfrm>
            <a:off x="260648" y="467544"/>
            <a:ext cx="6508194" cy="7488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68107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581</Words>
  <Application>Microsoft Office PowerPoint</Application>
  <PresentationFormat>Apresentação na tela (4:3)</PresentationFormat>
  <Paragraphs>98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Adobe Caslon Pro</vt:lpstr>
      <vt:lpstr>Arial</vt:lpstr>
      <vt:lpstr>Arial Rounded MT Bold</vt:lpstr>
      <vt:lpstr>Calibri</vt:lpstr>
      <vt:lpstr>Times New Roman</vt:lpstr>
      <vt:lpstr>Tema do Office</vt:lpstr>
      <vt:lpstr>PAINT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2</dc:title>
  <dc:creator>Residencia</dc:creator>
  <cp:lastModifiedBy>Residencia</cp:lastModifiedBy>
  <cp:revision>13</cp:revision>
  <dcterms:created xsi:type="dcterms:W3CDTF">2015-04-17T03:02:30Z</dcterms:created>
  <dcterms:modified xsi:type="dcterms:W3CDTF">2016-05-05T20:15:31Z</dcterms:modified>
</cp:coreProperties>
</file>