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36" d="100"/>
          <a:sy n="36" d="100"/>
        </p:scale>
        <p:origin x="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85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0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6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2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8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4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9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94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6DD2-5060-4167-B94D-4688ADDAED27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8688-D153-4C06-9FFD-734C85FC40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3453" y="721895"/>
            <a:ext cx="18769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FF0000"/>
                </a:solidFill>
              </a:rPr>
              <a:t>AULA 6</a:t>
            </a:r>
            <a:endParaRPr lang="pt-BR" sz="44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12232" y="2093784"/>
            <a:ext cx="17205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EDITOR WORDPAD – TECLADO KLAVARO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12232" y="3283368"/>
            <a:ext cx="12945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FERRAMENTAS DO SISTEMA</a:t>
            </a: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12232" y="4534508"/>
            <a:ext cx="19106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1- LIMPEZA DE DISCO:  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		ELIMINAÇÃO DOS ARQUIVOS TEMPORARIOS QUE FAZEM QUE SEJA MAIS LENTO</a:t>
            </a:r>
            <a:endParaRPr lang="pt-BR" sz="3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72" y="6428874"/>
            <a:ext cx="6341743" cy="25466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98" y="5906397"/>
            <a:ext cx="37052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4" t="20299" r="34716" b="64779"/>
          <a:stretch/>
        </p:blipFill>
        <p:spPr>
          <a:xfrm>
            <a:off x="1636295" y="1660084"/>
            <a:ext cx="14630396" cy="1828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034" t="21776" r="35826" b="66425"/>
          <a:stretch/>
        </p:blipFill>
        <p:spPr>
          <a:xfrm>
            <a:off x="1804737" y="9529010"/>
            <a:ext cx="14461954" cy="818149"/>
          </a:xfrm>
          <a:prstGeom prst="rect">
            <a:avLst/>
          </a:prstGeom>
        </p:spPr>
      </p:pic>
      <p:pic>
        <p:nvPicPr>
          <p:cNvPr id="6" name="Espaço Reservado para Conteúdo 3"/>
          <p:cNvPicPr>
            <a:picLocks noChangeAspect="1"/>
          </p:cNvPicPr>
          <p:nvPr/>
        </p:nvPicPr>
        <p:blipFill rotWithShape="1">
          <a:blip r:embed="rId4"/>
          <a:srcRect l="2958" t="20646" r="34901" b="19319"/>
          <a:stretch/>
        </p:blipFill>
        <p:spPr>
          <a:xfrm>
            <a:off x="4427620" y="4092962"/>
            <a:ext cx="9384633" cy="483197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10836" y="10951236"/>
            <a:ext cx="1011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https://www.youtube.com/watch?v=BVhjFg3y7VI</a:t>
            </a:r>
          </a:p>
        </p:txBody>
      </p:sp>
    </p:spTree>
    <p:extLst>
      <p:ext uri="{BB962C8B-B14F-4D97-AF65-F5344CB8AC3E}">
        <p14:creationId xmlns:p14="http://schemas.microsoft.com/office/powerpoint/2010/main" val="114039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CRIAR ATALHOS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30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20</Words>
  <Application>Microsoft Office PowerPoint</Application>
  <PresentationFormat>Personalizar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CRIAR ATALHOS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Residencia</dc:creator>
  <cp:lastModifiedBy>Residencia</cp:lastModifiedBy>
  <cp:revision>4</cp:revision>
  <dcterms:created xsi:type="dcterms:W3CDTF">2016-05-13T13:28:08Z</dcterms:created>
  <dcterms:modified xsi:type="dcterms:W3CDTF">2016-06-16T23:31:54Z</dcterms:modified>
</cp:coreProperties>
</file>