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7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81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58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8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1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3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9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8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6969-7450-43C9-B702-7A860EF45C93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B0E4-A244-495B-B899-5E65AB021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Z8QBg84m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658" y="243821"/>
            <a:ext cx="11474823" cy="4328179"/>
          </a:xfrm>
        </p:spPr>
        <p:txBody>
          <a:bodyPr>
            <a:noAutofit/>
          </a:bodyPr>
          <a:lstStyle/>
          <a:p>
            <a:r>
              <a:rPr lang="pt-BR" sz="2400" b="1" dirty="0"/>
              <a:t>PAINEL DE CONTROLE 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O </a:t>
            </a:r>
            <a:r>
              <a:rPr lang="pt-BR" sz="2400" b="1" dirty="0"/>
              <a:t>Painel de controle </a:t>
            </a:r>
            <a:r>
              <a:rPr lang="pt-BR" sz="2400" dirty="0"/>
              <a:t>fornece um conjunto de ferramentas administrativas com finalidades especiais que podem ser usadas para configurar o Windows, aplicativos e ambiente de serviços. O Painel de controle inclui itens padrão que podem ser usados para tarefas comuns (por exemplo, </a:t>
            </a:r>
            <a:r>
              <a:rPr lang="pt-BR" sz="2400" b="1" dirty="0"/>
              <a:t>Vídeo, Sistemas, Teclado, Mouse </a:t>
            </a:r>
            <a:r>
              <a:rPr lang="pt-BR" sz="2400" dirty="0"/>
              <a:t>e </a:t>
            </a:r>
            <a:r>
              <a:rPr lang="pt-BR" sz="2400" b="1" dirty="0"/>
              <a:t>Adicionar hardware</a:t>
            </a:r>
            <a:r>
              <a:rPr lang="pt-BR" sz="2400" dirty="0"/>
              <a:t>). Os aplicativos e os serviços instalados pelo usuário também podem inserir ícones no Painel de controle. </a:t>
            </a:r>
            <a:br>
              <a:rPr lang="pt-BR" sz="2400" dirty="0"/>
            </a:br>
            <a:r>
              <a:rPr lang="pt-BR" sz="2400" dirty="0"/>
              <a:t>Existem três opções de modo de exibição para o Painel de controle: O modo de exibição </a:t>
            </a:r>
            <a:r>
              <a:rPr lang="pt-BR" sz="2400" b="1" dirty="0"/>
              <a:t>Categoria, Ícones grandes </a:t>
            </a:r>
            <a:r>
              <a:rPr lang="pt-BR" sz="2400" dirty="0"/>
              <a:t>e </a:t>
            </a:r>
            <a:r>
              <a:rPr lang="pt-BR" sz="2400" b="1" dirty="0"/>
              <a:t>Ícones pequenos.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949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21" t="16196" r="26811" b="1117"/>
          <a:stretch/>
        </p:blipFill>
        <p:spPr>
          <a:xfrm>
            <a:off x="411835" y="247972"/>
            <a:ext cx="9181616" cy="57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0482" y="448822"/>
            <a:ext cx="1180454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Hardware e Sons: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Exibe várias opções para você adicionar novos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Hardwares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Gerenciar os dispositivos de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Áudio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Vídeo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em geral. </a:t>
            </a: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Programas: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Nesta opção você pode gerenciar todos os programas em seu computador, podendo desinstalar e restaurar os programas instalados. </a:t>
            </a: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Contas de Usuários e Segurança familiar: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Permite gerenciar os usuários do computador, determinando se o usuário poderá executar algumas tarefas ou não. </a:t>
            </a: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Uma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conta de usuário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é o conjunto de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informações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que diz ao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Windows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quais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arquivos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pastas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 usuário poderá acessar, quais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alterações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poderá efetuar no computador e quais são suas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preferências pessoais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Cada pessoa acessa sua conta com um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nome de usuário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uma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senha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Há três tipos principais de contas: </a:t>
            </a: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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Administrador: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Criada quando 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Windows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é instalado, Ele lhe dá acesso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completo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ao computador. </a:t>
            </a: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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Usuário padrão: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Permite que você execute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tarefas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comuns e trabalhe com seus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próprios arquivos. </a:t>
            </a:r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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Convidado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Destina-se às pessoas que precisam de acesso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temporário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ao computador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1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1478" y="252443"/>
            <a:ext cx="1177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Controle dos Pais </a:t>
            </a:r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Ajuda a controla o modo como as crianças usam o computador. Por exemplo, você pode definir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limites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para 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quantidade de horas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que seus filhos podem usar o computador, os jogos que podem jogar e os programas que podem executar. </a:t>
            </a: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Aparência e Personalização: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Nesta opção você pode controlar toda a aparência de seu computador, o modo como sua tela será exibida. Poderá alterar 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tema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o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Plano de fundo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Área de trabalho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ajustar 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Resolução da tela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Relógio, Idioma e Região: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Nesta opção você poderá alterar a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 e hora, Fuso horário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 muitos outros. </a:t>
            </a:r>
          </a:p>
          <a:p>
            <a:endParaRPr lang="pt-BR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 </a:t>
            </a:r>
            <a:r>
              <a:rPr lang="pt-BR" b="1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Facilidade de Acesso: </a:t>
            </a:r>
            <a:r>
              <a:rPr lang="pt-BR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Permite que o Windows sugira configurações, poderá Otimizar a exibição visual, Alterar configuração do mouse etc. </a:t>
            </a:r>
          </a:p>
        </p:txBody>
      </p:sp>
    </p:spTree>
    <p:extLst>
      <p:ext uri="{BB962C8B-B14F-4D97-AF65-F5344CB8AC3E}">
        <p14:creationId xmlns:p14="http://schemas.microsoft.com/office/powerpoint/2010/main" val="27746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507" t="21559" r="32412" b="13848"/>
          <a:stretch/>
        </p:blipFill>
        <p:spPr>
          <a:xfrm>
            <a:off x="1100125" y="614597"/>
            <a:ext cx="9662474" cy="56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CIDADANIA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https://www.youtube.com/watch?v=4Z8QBg84mUk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Pag. 48 apostila</a:t>
            </a:r>
          </a:p>
          <a:p>
            <a:endParaRPr lang="pt-BR" dirty="0"/>
          </a:p>
          <a:p>
            <a:r>
              <a:rPr lang="pt-BR" dirty="0" smtClean="0"/>
              <a:t>1:27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08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de usuário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36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PAINEL DE CONTROLE  O Painel de controle fornece um conjunto de ferramentas administrativas com finalidades especiais que podem ser usadas para configurar o Windows, aplicativos e ambiente de serviços. O Painel de controle inclui itens padrão que podem ser usados para tarefas comuns (por exemplo, Vídeo, Sistemas, Teclado, Mouse e Adicionar hardware). Os aplicativos e os serviços instalados pelo usuário também podem inserir ícones no Painel de controle.  Existem três opções de modo de exibição para o Painel de controle: O modo de exibição Categoria, Ícones grandes e Ícones pequenos. </vt:lpstr>
      <vt:lpstr>Apresentação do PowerPoint</vt:lpstr>
      <vt:lpstr>Apresentação do PowerPoint</vt:lpstr>
      <vt:lpstr>Apresentação do PowerPoint</vt:lpstr>
      <vt:lpstr>Apresentação do PowerPoint</vt:lpstr>
      <vt:lpstr>CIDADANIA</vt:lpstr>
      <vt:lpstr>PAINEL DE CONTROLE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PAINEL DE CONTROLE  O Painel de controle fornece um conjunto de ferramentas administrativas com finalidades especiais que podem ser usadas para configurar o Windows, aplicativos e ambiente de serviços. O Painel de controle inclui itens padrão que podem ser usados para tarefas comuns (por exemplo, Vídeo, Sistemas, Teclado, Mouse e Adicionar hardware). Os aplicativos e os serviços instalados pelo usuário também podem inserir ícones no Painel de controle.  Existem três opções de modo de exibição para o Painel de controle: O modo de exibição Categoria, Ícones grandes e Ícones pequenos. </dc:title>
  <dc:creator>Residencia</dc:creator>
  <cp:lastModifiedBy>Residencia</cp:lastModifiedBy>
  <cp:revision>3</cp:revision>
  <dcterms:created xsi:type="dcterms:W3CDTF">2016-05-27T10:53:24Z</dcterms:created>
  <dcterms:modified xsi:type="dcterms:W3CDTF">2016-06-16T22:32:21Z</dcterms:modified>
</cp:coreProperties>
</file>