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9274-556C-4E9C-8FDA-7B008DABDE79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EBEA-B2EC-47D7-B090-60B129B6EDD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Imagem de um sistema de computador desktop"/>
          <p:cNvPicPr>
            <a:picLocks noChangeAspect="1" noChangeArrowheads="1"/>
          </p:cNvPicPr>
          <p:nvPr/>
        </p:nvPicPr>
        <p:blipFill>
          <a:blip r:embed="rId2"/>
          <a:srcRect b="20629"/>
          <a:stretch>
            <a:fillRect/>
          </a:stretch>
        </p:blipFill>
        <p:spPr bwMode="auto">
          <a:xfrm>
            <a:off x="214282" y="1071546"/>
            <a:ext cx="8501090" cy="5795145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0" y="0"/>
            <a:ext cx="9216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PARTES DO COMPUTADOR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Imagem de um sistema de computador desktop"/>
          <p:cNvPicPr>
            <a:picLocks noChangeAspect="1" noChangeArrowheads="1"/>
          </p:cNvPicPr>
          <p:nvPr/>
        </p:nvPicPr>
        <p:blipFill>
          <a:blip r:embed="rId2"/>
          <a:srcRect b="20629"/>
          <a:stretch>
            <a:fillRect/>
          </a:stretch>
        </p:blipFill>
        <p:spPr bwMode="auto">
          <a:xfrm>
            <a:off x="2357423" y="1428736"/>
            <a:ext cx="6786577" cy="4786346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60000" y="785794"/>
            <a:ext cx="2528992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1- MONITOR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0000" y="1428736"/>
            <a:ext cx="356358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2- MODEM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60000" y="2000240"/>
            <a:ext cx="4368259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3- GABINETE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0000" y="2643182"/>
            <a:ext cx="356358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4- MOUSE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60000" y="3143248"/>
            <a:ext cx="3333671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5- CAIXAS DE SOM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60000" y="3857628"/>
            <a:ext cx="4138351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6- IMPRESSORA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60000" y="4500570"/>
            <a:ext cx="3218717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7- TECLADO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0" y="0"/>
            <a:ext cx="9216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PARTES DO COMPUTADOR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Residencia</dc:creator>
  <cp:lastModifiedBy>Residencia</cp:lastModifiedBy>
  <cp:revision>7</cp:revision>
  <dcterms:created xsi:type="dcterms:W3CDTF">2015-03-23T22:01:10Z</dcterms:created>
  <dcterms:modified xsi:type="dcterms:W3CDTF">2017-03-20T19:43:11Z</dcterms:modified>
</cp:coreProperties>
</file>