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3CD"/>
    <a:srgbClr val="BD1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8F08487-29F7-4688-A7EC-FE139D58411A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D885DB8-496C-469E-8FA1-9AA378609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251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487-29F7-4688-A7EC-FE139D58411A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5DB8-496C-469E-8FA1-9AA378609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02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487-29F7-4688-A7EC-FE139D58411A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5DB8-496C-469E-8FA1-9AA378609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16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487-29F7-4688-A7EC-FE139D58411A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5DB8-496C-469E-8FA1-9AA378609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74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8F08487-29F7-4688-A7EC-FE139D58411A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D885DB8-496C-469E-8FA1-9AA378609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472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487-29F7-4688-A7EC-FE139D58411A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5DB8-496C-469E-8FA1-9AA378609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80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487-29F7-4688-A7EC-FE139D58411A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5DB8-496C-469E-8FA1-9AA378609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02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487-29F7-4688-A7EC-FE139D58411A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5DB8-496C-469E-8FA1-9AA378609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44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487-29F7-4688-A7EC-FE139D58411A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5DB8-496C-469E-8FA1-9AA378609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3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487-29F7-4688-A7EC-FE139D58411A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885DB8-496C-469E-8FA1-9AA378609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5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8F08487-29F7-4688-A7EC-FE139D58411A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885DB8-496C-469E-8FA1-9AA378609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07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8F08487-29F7-4688-A7EC-FE139D58411A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D885DB8-496C-469E-8FA1-9AA3786091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726666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B5F21-1597-4278-AE53-4B869A1AE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362" y="1559923"/>
            <a:ext cx="9068586" cy="2590800"/>
          </a:xfrm>
        </p:spPr>
        <p:txBody>
          <a:bodyPr/>
          <a:lstStyle/>
          <a:p>
            <a:r>
              <a:rPr lang="zh-TW" altLang="en-US" dirty="0">
                <a:solidFill>
                  <a:srgbClr val="00B0F0"/>
                </a:solidFill>
              </a:rPr>
              <a:t>網頁前端專案報告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7F491B-6CE6-4551-8AEE-6C014F84B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362" y="4150723"/>
            <a:ext cx="9070848" cy="457201"/>
          </a:xfrm>
        </p:spPr>
        <p:txBody>
          <a:bodyPr>
            <a:noAutofit/>
          </a:bodyPr>
          <a:lstStyle/>
          <a:p>
            <a:r>
              <a:rPr lang="zh-TW" altLang="en-US" sz="3600" dirty="0">
                <a:solidFill>
                  <a:srgbClr val="00B0F0"/>
                </a:solidFill>
              </a:rPr>
              <a:t>組員：羅允彤</a:t>
            </a:r>
          </a:p>
        </p:txBody>
      </p:sp>
    </p:spTree>
    <p:extLst>
      <p:ext uri="{BB962C8B-B14F-4D97-AF65-F5344CB8AC3E}">
        <p14:creationId xmlns:p14="http://schemas.microsoft.com/office/powerpoint/2010/main" val="34265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7D1CD-5187-49B6-9FEE-DE14FCE4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製作動機和網頁內容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F53193-046F-4B76-8AA3-5290F024E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最近這幾天我在翻</a:t>
            </a:r>
            <a:r>
              <a:rPr lang="en-US" altLang="zh-TW" sz="3200" dirty="0" err="1"/>
              <a:t>facebook</a:t>
            </a:r>
            <a:r>
              <a:rPr lang="zh-TW" altLang="en-US" sz="3200" dirty="0"/>
              <a:t>時，看到一些我們全家出去玩時的照片，就把照片翻出來並找出地點。</a:t>
            </a:r>
            <a:endParaRPr lang="en-US" altLang="zh-TW" sz="3200" dirty="0"/>
          </a:p>
          <a:p>
            <a:r>
              <a:rPr lang="zh-TW" altLang="en-US" sz="3200" dirty="0"/>
              <a:t>我的網頁裡面就是以前我們家一起出去玩時的照片，我也有標上地點了。</a:t>
            </a:r>
          </a:p>
        </p:txBody>
      </p:sp>
    </p:spTree>
    <p:extLst>
      <p:ext uri="{BB962C8B-B14F-4D97-AF65-F5344CB8AC3E}">
        <p14:creationId xmlns:p14="http://schemas.microsoft.com/office/powerpoint/2010/main" val="241744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9B860A-17E7-458F-9BA9-6D6F7AE3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頁面架構和使用語法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4C6D1E-E00A-4EB5-A0BB-89045202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83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099B8-E1B7-4A24-B203-5E8844BE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工作分工和實作心得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C20A2D-1685-433D-AC7C-ECCD741D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我是自己一組所以沒有分工的問題。</a:t>
            </a:r>
            <a:endParaRPr lang="en-US" altLang="zh-TW" sz="3200" dirty="0"/>
          </a:p>
          <a:p>
            <a:r>
              <a:rPr lang="zh-TW" altLang="en-US" sz="3200" dirty="0"/>
              <a:t>我在做這個網頁的時候，我找到了很多的照片，也想起了很多快忘卻的回憶，也找到了很多有趣的照片。</a:t>
            </a:r>
          </a:p>
        </p:txBody>
      </p:sp>
    </p:spTree>
    <p:extLst>
      <p:ext uri="{BB962C8B-B14F-4D97-AF65-F5344CB8AC3E}">
        <p14:creationId xmlns:p14="http://schemas.microsoft.com/office/powerpoint/2010/main" val="1142150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47</TotalTime>
  <Words>121</Words>
  <Application>Microsoft Office PowerPoint</Application>
  <PresentationFormat>寬螢幕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肥皂</vt:lpstr>
      <vt:lpstr>網頁前端專案報告</vt:lpstr>
      <vt:lpstr>製作動機和網頁內容</vt:lpstr>
      <vt:lpstr>頁面架構和使用語法</vt:lpstr>
      <vt:lpstr>工作分工和實作心得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網頁前端專案報告</dc:title>
  <dc:creator>羅允彤</dc:creator>
  <cp:lastModifiedBy> </cp:lastModifiedBy>
  <cp:revision>3</cp:revision>
  <dcterms:created xsi:type="dcterms:W3CDTF">2020-10-27T17:08:54Z</dcterms:created>
  <dcterms:modified xsi:type="dcterms:W3CDTF">2020-10-27T17:56:18Z</dcterms:modified>
</cp:coreProperties>
</file>