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4" r:id="rId10"/>
    <p:sldId id="265" r:id="rId11"/>
    <p:sldId id="272" r:id="rId12"/>
    <p:sldId id="275" r:id="rId13"/>
    <p:sldId id="273" r:id="rId14"/>
    <p:sldId id="267" r:id="rId15"/>
    <p:sldId id="266" r:id="rId16"/>
    <p:sldId id="268" r:id="rId17"/>
    <p:sldId id="269" r:id="rId18"/>
    <p:sldId id="270" r:id="rId19"/>
    <p:sldId id="271" r:id="rId20"/>
    <p:sldId id="276" r:id="rId21"/>
  </p:sldIdLst>
  <p:sldSz cx="9144000" cy="6858000" type="screen4x3"/>
  <p:notesSz cx="6858000" cy="9144000"/>
  <p:embeddedFontLst>
    <p:embeddedFont>
      <p:font typeface="Microsoft JhengHei" panose="020B0604030504040204" pitchFamily="34" charset="-12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Quattrocento Sans" panose="02020500000000000000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DE9F50-F9A7-4959-A175-F507074C2DA9}">
  <a:tblStyle styleId="{A4DE9F50-F9A7-4959-A175-F507074C2D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bb622458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bb622458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bb5658b7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bb5658b7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080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bb5658b7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bb5658b7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443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bb5658b7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bb5658b7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255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bb5658b7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bb5658b7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bb6224589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bb6224589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bb6224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bb6224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bb622458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bb622458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bb622458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bb622458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bb622458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bb622458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790e4f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790e4f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bb622458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bb622458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790e4f5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790e4f5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790e4f50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c790e4f50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790e4f5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790e4f5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c790e4f50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c790e4f50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790e4f50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790e4f50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bb5658b7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bb5658b7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bb5658b7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bb5658b7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63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572737" y="274342"/>
            <a:ext cx="8134960" cy="6261317"/>
            <a:chOff x="572737" y="274342"/>
            <a:chExt cx="8134960" cy="6261317"/>
          </a:xfrm>
        </p:grpSpPr>
        <p:cxnSp>
          <p:nvCxnSpPr>
            <p:cNvPr id="13" name="Google Shape;13;p2"/>
            <p:cNvCxnSpPr/>
            <p:nvPr/>
          </p:nvCxnSpPr>
          <p:spPr>
            <a:xfrm rot="10800000" flipH="1">
              <a:off x="5328273" y="685903"/>
              <a:ext cx="1609500" cy="1094700"/>
            </a:xfrm>
            <a:prstGeom prst="straightConnector1">
              <a:avLst/>
            </a:prstGeom>
            <a:noFill/>
            <a:ln w="762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5328170" y="1780671"/>
              <a:ext cx="1957800" cy="1695000"/>
            </a:xfrm>
            <a:prstGeom prst="straightConnector1">
              <a:avLst/>
            </a:prstGeom>
            <a:noFill/>
            <a:ln w="762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1092632" y="4432020"/>
              <a:ext cx="0" cy="1822800"/>
            </a:xfrm>
            <a:prstGeom prst="straightConnector1">
              <a:avLst/>
            </a:prstGeom>
            <a:noFill/>
            <a:ln w="762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6047745" y="6036413"/>
              <a:ext cx="2278500" cy="0"/>
            </a:xfrm>
            <a:prstGeom prst="straightConnector1">
              <a:avLst/>
            </a:prstGeom>
            <a:noFill/>
            <a:ln w="762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>
              <a:stCxn id="18" idx="7"/>
              <a:endCxn id="19" idx="8"/>
            </p:cNvCxnSpPr>
            <p:nvPr/>
          </p:nvCxnSpPr>
          <p:spPr>
            <a:xfrm>
              <a:off x="3648556" y="4827690"/>
              <a:ext cx="2490900" cy="1244700"/>
            </a:xfrm>
            <a:prstGeom prst="straightConnector1">
              <a:avLst/>
            </a:prstGeom>
            <a:noFill/>
            <a:ln w="762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 flipH="1">
              <a:off x="1102658" y="4671149"/>
              <a:ext cx="2592900" cy="1344300"/>
            </a:xfrm>
            <a:prstGeom prst="straightConnector1">
              <a:avLst/>
            </a:prstGeom>
            <a:noFill/>
            <a:ln w="762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2"/>
            <p:cNvCxnSpPr>
              <a:stCxn id="19" idx="28"/>
              <a:endCxn id="22" idx="7"/>
            </p:cNvCxnSpPr>
            <p:nvPr/>
          </p:nvCxnSpPr>
          <p:spPr>
            <a:xfrm rot="10800000" flipH="1">
              <a:off x="5997734" y="3712150"/>
              <a:ext cx="1824300" cy="2340900"/>
            </a:xfrm>
            <a:prstGeom prst="straightConnector1">
              <a:avLst/>
            </a:prstGeom>
            <a:noFill/>
            <a:ln w="762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1120173" y="1780603"/>
              <a:ext cx="4208100" cy="0"/>
            </a:xfrm>
            <a:prstGeom prst="straightConnector1">
              <a:avLst/>
            </a:prstGeom>
            <a:noFill/>
            <a:ln w="762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" name="Google Shape;24;p2"/>
            <p:cNvGrpSpPr/>
            <p:nvPr/>
          </p:nvGrpSpPr>
          <p:grpSpPr>
            <a:xfrm>
              <a:off x="2819553" y="4126126"/>
              <a:ext cx="1419355" cy="1419432"/>
              <a:chOff x="4512733" y="3294082"/>
              <a:chExt cx="1933200" cy="193330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4512733" y="3294082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l="50000" t="50000" r="50000" b="50000"/>
                </a:path>
                <a:tileRect/>
              </a:gradFill>
              <a:ln w="1492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815117" y="3672907"/>
                <a:ext cx="1328537" cy="155448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91" extrusionOk="0">
                    <a:moveTo>
                      <a:pt x="247" y="228"/>
                    </a:moveTo>
                    <a:cubicBezTo>
                      <a:pt x="245" y="213"/>
                      <a:pt x="243" y="198"/>
                      <a:pt x="238" y="184"/>
                    </a:cubicBezTo>
                    <a:cubicBezTo>
                      <a:pt x="237" y="179"/>
                      <a:pt x="235" y="174"/>
                      <a:pt x="231" y="170"/>
                    </a:cubicBezTo>
                    <a:cubicBezTo>
                      <a:pt x="228" y="165"/>
                      <a:pt x="219" y="162"/>
                      <a:pt x="215" y="158"/>
                    </a:cubicBezTo>
                    <a:cubicBezTo>
                      <a:pt x="210" y="155"/>
                      <a:pt x="201" y="157"/>
                      <a:pt x="195" y="156"/>
                    </a:cubicBezTo>
                    <a:cubicBezTo>
                      <a:pt x="189" y="155"/>
                      <a:pt x="182" y="153"/>
                      <a:pt x="176" y="150"/>
                    </a:cubicBezTo>
                    <a:cubicBezTo>
                      <a:pt x="169" y="146"/>
                      <a:pt x="158" y="139"/>
                      <a:pt x="154" y="131"/>
                    </a:cubicBezTo>
                    <a:cubicBezTo>
                      <a:pt x="151" y="125"/>
                      <a:pt x="154" y="115"/>
                      <a:pt x="155" y="108"/>
                    </a:cubicBezTo>
                    <a:cubicBezTo>
                      <a:pt x="157" y="99"/>
                      <a:pt x="165" y="96"/>
                      <a:pt x="168" y="87"/>
                    </a:cubicBezTo>
                    <a:cubicBezTo>
                      <a:pt x="170" y="81"/>
                      <a:pt x="169" y="77"/>
                      <a:pt x="167" y="72"/>
                    </a:cubicBezTo>
                    <a:cubicBezTo>
                      <a:pt x="166" y="69"/>
                      <a:pt x="169" y="65"/>
                      <a:pt x="170" y="62"/>
                    </a:cubicBezTo>
                    <a:cubicBezTo>
                      <a:pt x="171" y="55"/>
                      <a:pt x="173" y="51"/>
                      <a:pt x="173" y="44"/>
                    </a:cubicBezTo>
                    <a:cubicBezTo>
                      <a:pt x="173" y="40"/>
                      <a:pt x="171" y="28"/>
                      <a:pt x="174" y="26"/>
                    </a:cubicBezTo>
                    <a:cubicBezTo>
                      <a:pt x="178" y="23"/>
                      <a:pt x="187" y="23"/>
                      <a:pt x="191" y="21"/>
                    </a:cubicBezTo>
                    <a:cubicBezTo>
                      <a:pt x="197" y="20"/>
                      <a:pt x="202" y="20"/>
                      <a:pt x="206" y="17"/>
                    </a:cubicBezTo>
                    <a:cubicBezTo>
                      <a:pt x="198" y="15"/>
                      <a:pt x="190" y="13"/>
                      <a:pt x="182" y="12"/>
                    </a:cubicBezTo>
                    <a:cubicBezTo>
                      <a:pt x="176" y="11"/>
                      <a:pt x="171" y="6"/>
                      <a:pt x="166" y="6"/>
                    </a:cubicBezTo>
                    <a:cubicBezTo>
                      <a:pt x="157" y="6"/>
                      <a:pt x="151" y="7"/>
                      <a:pt x="143" y="5"/>
                    </a:cubicBezTo>
                    <a:cubicBezTo>
                      <a:pt x="136" y="3"/>
                      <a:pt x="127" y="0"/>
                      <a:pt x="120" y="0"/>
                    </a:cubicBezTo>
                    <a:cubicBezTo>
                      <a:pt x="110" y="1"/>
                      <a:pt x="99" y="6"/>
                      <a:pt x="89" y="8"/>
                    </a:cubicBezTo>
                    <a:cubicBezTo>
                      <a:pt x="80" y="11"/>
                      <a:pt x="67" y="12"/>
                      <a:pt x="59" y="18"/>
                    </a:cubicBezTo>
                    <a:cubicBezTo>
                      <a:pt x="63" y="21"/>
                      <a:pt x="72" y="20"/>
                      <a:pt x="77" y="21"/>
                    </a:cubicBezTo>
                    <a:cubicBezTo>
                      <a:pt x="85" y="23"/>
                      <a:pt x="93" y="25"/>
                      <a:pt x="101" y="27"/>
                    </a:cubicBezTo>
                    <a:cubicBezTo>
                      <a:pt x="101" y="36"/>
                      <a:pt x="89" y="45"/>
                      <a:pt x="92" y="54"/>
                    </a:cubicBezTo>
                    <a:cubicBezTo>
                      <a:pt x="93" y="58"/>
                      <a:pt x="93" y="61"/>
                      <a:pt x="93" y="66"/>
                    </a:cubicBezTo>
                    <a:cubicBezTo>
                      <a:pt x="93" y="71"/>
                      <a:pt x="90" y="69"/>
                      <a:pt x="90" y="74"/>
                    </a:cubicBezTo>
                    <a:cubicBezTo>
                      <a:pt x="90" y="79"/>
                      <a:pt x="91" y="84"/>
                      <a:pt x="93" y="89"/>
                    </a:cubicBezTo>
                    <a:cubicBezTo>
                      <a:pt x="94" y="93"/>
                      <a:pt x="98" y="95"/>
                      <a:pt x="99" y="98"/>
                    </a:cubicBezTo>
                    <a:cubicBezTo>
                      <a:pt x="101" y="107"/>
                      <a:pt x="102" y="117"/>
                      <a:pt x="102" y="126"/>
                    </a:cubicBezTo>
                    <a:cubicBezTo>
                      <a:pt x="102" y="136"/>
                      <a:pt x="100" y="141"/>
                      <a:pt x="92" y="146"/>
                    </a:cubicBezTo>
                    <a:cubicBezTo>
                      <a:pt x="85" y="151"/>
                      <a:pt x="76" y="153"/>
                      <a:pt x="69" y="154"/>
                    </a:cubicBezTo>
                    <a:cubicBezTo>
                      <a:pt x="64" y="155"/>
                      <a:pt x="60" y="152"/>
                      <a:pt x="56" y="153"/>
                    </a:cubicBezTo>
                    <a:cubicBezTo>
                      <a:pt x="52" y="154"/>
                      <a:pt x="49" y="156"/>
                      <a:pt x="45" y="158"/>
                    </a:cubicBezTo>
                    <a:cubicBezTo>
                      <a:pt x="35" y="162"/>
                      <a:pt x="26" y="165"/>
                      <a:pt x="22" y="175"/>
                    </a:cubicBezTo>
                    <a:cubicBezTo>
                      <a:pt x="13" y="195"/>
                      <a:pt x="6" y="216"/>
                      <a:pt x="0" y="236"/>
                    </a:cubicBezTo>
                    <a:cubicBezTo>
                      <a:pt x="32" y="270"/>
                      <a:pt x="77" y="291"/>
                      <a:pt x="128" y="291"/>
                    </a:cubicBezTo>
                    <a:cubicBezTo>
                      <a:pt x="175" y="291"/>
                      <a:pt x="217" y="273"/>
                      <a:pt x="249" y="242"/>
                    </a:cubicBezTo>
                    <a:cubicBezTo>
                      <a:pt x="248" y="238"/>
                      <a:pt x="247" y="233"/>
                      <a:pt x="247" y="228"/>
                    </a:cubicBezTo>
                    <a:close/>
                    <a:moveTo>
                      <a:pt x="165" y="42"/>
                    </a:moveTo>
                    <a:cubicBezTo>
                      <a:pt x="163" y="39"/>
                      <a:pt x="161" y="34"/>
                      <a:pt x="160" y="30"/>
                    </a:cubicBezTo>
                    <a:cubicBezTo>
                      <a:pt x="171" y="25"/>
                      <a:pt x="163" y="39"/>
                      <a:pt x="165" y="4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6774497" y="2853409"/>
              <a:ext cx="1933200" cy="1933305"/>
              <a:chOff x="1371600" y="1390274"/>
              <a:chExt cx="1933200" cy="19333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371600" y="1390274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l="50000" t="50000" r="50000" b="50000"/>
                </a:path>
                <a:tileRect/>
              </a:gradFill>
              <a:ln w="17780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729930" y="1769099"/>
                <a:ext cx="1216645" cy="155448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98" extrusionOk="0">
                    <a:moveTo>
                      <a:pt x="231" y="239"/>
                    </a:moveTo>
                    <a:cubicBezTo>
                      <a:pt x="233" y="220"/>
                      <a:pt x="228" y="197"/>
                      <a:pt x="223" y="179"/>
                    </a:cubicBezTo>
                    <a:cubicBezTo>
                      <a:pt x="219" y="166"/>
                      <a:pt x="207" y="147"/>
                      <a:pt x="196" y="139"/>
                    </a:cubicBezTo>
                    <a:cubicBezTo>
                      <a:pt x="189" y="135"/>
                      <a:pt x="182" y="132"/>
                      <a:pt x="175" y="131"/>
                    </a:cubicBezTo>
                    <a:cubicBezTo>
                      <a:pt x="166" y="128"/>
                      <a:pt x="155" y="131"/>
                      <a:pt x="148" y="124"/>
                    </a:cubicBezTo>
                    <a:cubicBezTo>
                      <a:pt x="140" y="117"/>
                      <a:pt x="148" y="121"/>
                      <a:pt x="148" y="115"/>
                    </a:cubicBezTo>
                    <a:cubicBezTo>
                      <a:pt x="147" y="108"/>
                      <a:pt x="144" y="103"/>
                      <a:pt x="136" y="103"/>
                    </a:cubicBezTo>
                    <a:cubicBezTo>
                      <a:pt x="129" y="103"/>
                      <a:pt x="132" y="97"/>
                      <a:pt x="132" y="92"/>
                    </a:cubicBezTo>
                    <a:cubicBezTo>
                      <a:pt x="132" y="84"/>
                      <a:pt x="137" y="89"/>
                      <a:pt x="142" y="84"/>
                    </a:cubicBezTo>
                    <a:cubicBezTo>
                      <a:pt x="145" y="81"/>
                      <a:pt x="160" y="89"/>
                      <a:pt x="165" y="88"/>
                    </a:cubicBezTo>
                    <a:cubicBezTo>
                      <a:pt x="175" y="87"/>
                      <a:pt x="157" y="72"/>
                      <a:pt x="154" y="69"/>
                    </a:cubicBezTo>
                    <a:cubicBezTo>
                      <a:pt x="153" y="68"/>
                      <a:pt x="145" y="63"/>
                      <a:pt x="146" y="60"/>
                    </a:cubicBezTo>
                    <a:cubicBezTo>
                      <a:pt x="150" y="55"/>
                      <a:pt x="152" y="46"/>
                      <a:pt x="152" y="39"/>
                    </a:cubicBezTo>
                    <a:cubicBezTo>
                      <a:pt x="153" y="33"/>
                      <a:pt x="155" y="24"/>
                      <a:pt x="151" y="19"/>
                    </a:cubicBezTo>
                    <a:cubicBezTo>
                      <a:pt x="147" y="12"/>
                      <a:pt x="137" y="13"/>
                      <a:pt x="131" y="10"/>
                    </a:cubicBezTo>
                    <a:cubicBezTo>
                      <a:pt x="128" y="8"/>
                      <a:pt x="123" y="1"/>
                      <a:pt x="119" y="1"/>
                    </a:cubicBezTo>
                    <a:cubicBezTo>
                      <a:pt x="116" y="1"/>
                      <a:pt x="117" y="3"/>
                      <a:pt x="113" y="1"/>
                    </a:cubicBezTo>
                    <a:cubicBezTo>
                      <a:pt x="109" y="0"/>
                      <a:pt x="106" y="0"/>
                      <a:pt x="103" y="0"/>
                    </a:cubicBezTo>
                    <a:cubicBezTo>
                      <a:pt x="86" y="0"/>
                      <a:pt x="78" y="8"/>
                      <a:pt x="66" y="16"/>
                    </a:cubicBezTo>
                    <a:cubicBezTo>
                      <a:pt x="60" y="20"/>
                      <a:pt x="68" y="34"/>
                      <a:pt x="68" y="41"/>
                    </a:cubicBezTo>
                    <a:cubicBezTo>
                      <a:pt x="67" y="53"/>
                      <a:pt x="63" y="63"/>
                      <a:pt x="67" y="76"/>
                    </a:cubicBezTo>
                    <a:cubicBezTo>
                      <a:pt x="70" y="83"/>
                      <a:pt x="73" y="91"/>
                      <a:pt x="77" y="98"/>
                    </a:cubicBezTo>
                    <a:cubicBezTo>
                      <a:pt x="80" y="106"/>
                      <a:pt x="84" y="108"/>
                      <a:pt x="80" y="116"/>
                    </a:cubicBezTo>
                    <a:cubicBezTo>
                      <a:pt x="76" y="121"/>
                      <a:pt x="74" y="123"/>
                      <a:pt x="77" y="130"/>
                    </a:cubicBezTo>
                    <a:cubicBezTo>
                      <a:pt x="83" y="138"/>
                      <a:pt x="81" y="138"/>
                      <a:pt x="73" y="142"/>
                    </a:cubicBezTo>
                    <a:cubicBezTo>
                      <a:pt x="67" y="145"/>
                      <a:pt x="62" y="152"/>
                      <a:pt x="56" y="153"/>
                    </a:cubicBezTo>
                    <a:cubicBezTo>
                      <a:pt x="49" y="156"/>
                      <a:pt x="41" y="156"/>
                      <a:pt x="35" y="161"/>
                    </a:cubicBezTo>
                    <a:cubicBezTo>
                      <a:pt x="26" y="168"/>
                      <a:pt x="19" y="182"/>
                      <a:pt x="16" y="192"/>
                    </a:cubicBezTo>
                    <a:cubicBezTo>
                      <a:pt x="13" y="206"/>
                      <a:pt x="8" y="219"/>
                      <a:pt x="6" y="232"/>
                    </a:cubicBezTo>
                    <a:cubicBezTo>
                      <a:pt x="5" y="241"/>
                      <a:pt x="2" y="250"/>
                      <a:pt x="0" y="259"/>
                    </a:cubicBezTo>
                    <a:cubicBezTo>
                      <a:pt x="30" y="283"/>
                      <a:pt x="69" y="298"/>
                      <a:pt x="111" y="298"/>
                    </a:cubicBezTo>
                    <a:cubicBezTo>
                      <a:pt x="157" y="298"/>
                      <a:pt x="200" y="280"/>
                      <a:pt x="231" y="250"/>
                    </a:cubicBezTo>
                    <a:cubicBezTo>
                      <a:pt x="231" y="247"/>
                      <a:pt x="231" y="243"/>
                      <a:pt x="231" y="239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572737" y="1097226"/>
              <a:ext cx="1368512" cy="1368587"/>
              <a:chOff x="990600" y="2194627"/>
              <a:chExt cx="1933200" cy="193330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990600" y="2194627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511079" y="2573452"/>
                <a:ext cx="892347" cy="155448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300" extrusionOk="0">
                    <a:moveTo>
                      <a:pt x="155" y="25"/>
                    </a:moveTo>
                    <a:cubicBezTo>
                      <a:pt x="149" y="22"/>
                      <a:pt x="144" y="19"/>
                      <a:pt x="140" y="14"/>
                    </a:cubicBezTo>
                    <a:cubicBezTo>
                      <a:pt x="137" y="10"/>
                      <a:pt x="126" y="2"/>
                      <a:pt x="121" y="3"/>
                    </a:cubicBezTo>
                    <a:cubicBezTo>
                      <a:pt x="118" y="3"/>
                      <a:pt x="115" y="0"/>
                      <a:pt x="110" y="3"/>
                    </a:cubicBezTo>
                    <a:cubicBezTo>
                      <a:pt x="107" y="5"/>
                      <a:pt x="103" y="7"/>
                      <a:pt x="102" y="3"/>
                    </a:cubicBezTo>
                    <a:cubicBezTo>
                      <a:pt x="104" y="9"/>
                      <a:pt x="99" y="7"/>
                      <a:pt x="95" y="6"/>
                    </a:cubicBezTo>
                    <a:cubicBezTo>
                      <a:pt x="97" y="7"/>
                      <a:pt x="91" y="11"/>
                      <a:pt x="91" y="11"/>
                    </a:cubicBezTo>
                    <a:cubicBezTo>
                      <a:pt x="92" y="12"/>
                      <a:pt x="96" y="10"/>
                      <a:pt x="95" y="11"/>
                    </a:cubicBezTo>
                    <a:cubicBezTo>
                      <a:pt x="94" y="21"/>
                      <a:pt x="89" y="29"/>
                      <a:pt x="82" y="35"/>
                    </a:cubicBezTo>
                    <a:cubicBezTo>
                      <a:pt x="72" y="43"/>
                      <a:pt x="64" y="53"/>
                      <a:pt x="60" y="65"/>
                    </a:cubicBezTo>
                    <a:cubicBezTo>
                      <a:pt x="57" y="71"/>
                      <a:pt x="56" y="77"/>
                      <a:pt x="56" y="84"/>
                    </a:cubicBezTo>
                    <a:cubicBezTo>
                      <a:pt x="56" y="88"/>
                      <a:pt x="54" y="96"/>
                      <a:pt x="55" y="99"/>
                    </a:cubicBezTo>
                    <a:cubicBezTo>
                      <a:pt x="58" y="104"/>
                      <a:pt x="66" y="104"/>
                      <a:pt x="66" y="109"/>
                    </a:cubicBezTo>
                    <a:cubicBezTo>
                      <a:pt x="66" y="115"/>
                      <a:pt x="65" y="120"/>
                      <a:pt x="63" y="126"/>
                    </a:cubicBezTo>
                    <a:cubicBezTo>
                      <a:pt x="61" y="132"/>
                      <a:pt x="61" y="146"/>
                      <a:pt x="54" y="148"/>
                    </a:cubicBezTo>
                    <a:cubicBezTo>
                      <a:pt x="52" y="149"/>
                      <a:pt x="47" y="158"/>
                      <a:pt x="45" y="158"/>
                    </a:cubicBezTo>
                    <a:cubicBezTo>
                      <a:pt x="44" y="158"/>
                      <a:pt x="35" y="167"/>
                      <a:pt x="35" y="169"/>
                    </a:cubicBezTo>
                    <a:cubicBezTo>
                      <a:pt x="35" y="168"/>
                      <a:pt x="31" y="173"/>
                      <a:pt x="31" y="173"/>
                    </a:cubicBezTo>
                    <a:cubicBezTo>
                      <a:pt x="30" y="174"/>
                      <a:pt x="29" y="172"/>
                      <a:pt x="28" y="174"/>
                    </a:cubicBezTo>
                    <a:cubicBezTo>
                      <a:pt x="27" y="175"/>
                      <a:pt x="29" y="176"/>
                      <a:pt x="28" y="177"/>
                    </a:cubicBezTo>
                    <a:cubicBezTo>
                      <a:pt x="27" y="178"/>
                      <a:pt x="24" y="175"/>
                      <a:pt x="25" y="179"/>
                    </a:cubicBezTo>
                    <a:cubicBezTo>
                      <a:pt x="25" y="180"/>
                      <a:pt x="25" y="181"/>
                      <a:pt x="24" y="180"/>
                    </a:cubicBezTo>
                    <a:cubicBezTo>
                      <a:pt x="20" y="179"/>
                      <a:pt x="23" y="184"/>
                      <a:pt x="20" y="184"/>
                    </a:cubicBezTo>
                    <a:cubicBezTo>
                      <a:pt x="19" y="184"/>
                      <a:pt x="13" y="194"/>
                      <a:pt x="13" y="195"/>
                    </a:cubicBezTo>
                    <a:cubicBezTo>
                      <a:pt x="13" y="200"/>
                      <a:pt x="7" y="204"/>
                      <a:pt x="7" y="208"/>
                    </a:cubicBezTo>
                    <a:cubicBezTo>
                      <a:pt x="6" y="213"/>
                      <a:pt x="2" y="218"/>
                      <a:pt x="2" y="223"/>
                    </a:cubicBezTo>
                    <a:cubicBezTo>
                      <a:pt x="2" y="232"/>
                      <a:pt x="4" y="237"/>
                      <a:pt x="4" y="243"/>
                    </a:cubicBezTo>
                    <a:cubicBezTo>
                      <a:pt x="3" y="247"/>
                      <a:pt x="4" y="249"/>
                      <a:pt x="3" y="252"/>
                    </a:cubicBezTo>
                    <a:cubicBezTo>
                      <a:pt x="3" y="253"/>
                      <a:pt x="0" y="253"/>
                      <a:pt x="2" y="255"/>
                    </a:cubicBezTo>
                    <a:cubicBezTo>
                      <a:pt x="3" y="256"/>
                      <a:pt x="3" y="256"/>
                      <a:pt x="3" y="257"/>
                    </a:cubicBezTo>
                    <a:cubicBezTo>
                      <a:pt x="3" y="258"/>
                      <a:pt x="0" y="259"/>
                      <a:pt x="2" y="260"/>
                    </a:cubicBezTo>
                    <a:cubicBezTo>
                      <a:pt x="3" y="261"/>
                      <a:pt x="3" y="261"/>
                      <a:pt x="3" y="262"/>
                    </a:cubicBezTo>
                    <a:cubicBezTo>
                      <a:pt x="2" y="268"/>
                      <a:pt x="1" y="273"/>
                      <a:pt x="2" y="279"/>
                    </a:cubicBezTo>
                    <a:cubicBezTo>
                      <a:pt x="2" y="279"/>
                      <a:pt x="2" y="279"/>
                      <a:pt x="3" y="279"/>
                    </a:cubicBezTo>
                    <a:cubicBezTo>
                      <a:pt x="3" y="276"/>
                      <a:pt x="4" y="273"/>
                      <a:pt x="3" y="270"/>
                    </a:cubicBezTo>
                    <a:cubicBezTo>
                      <a:pt x="3" y="270"/>
                      <a:pt x="3" y="269"/>
                      <a:pt x="4" y="269"/>
                    </a:cubicBezTo>
                    <a:cubicBezTo>
                      <a:pt x="4" y="267"/>
                      <a:pt x="3" y="267"/>
                      <a:pt x="3" y="265"/>
                    </a:cubicBezTo>
                    <a:cubicBezTo>
                      <a:pt x="3" y="265"/>
                      <a:pt x="4" y="265"/>
                      <a:pt x="4" y="264"/>
                    </a:cubicBezTo>
                    <a:cubicBezTo>
                      <a:pt x="4" y="265"/>
                      <a:pt x="5" y="266"/>
                      <a:pt x="6" y="267"/>
                    </a:cubicBezTo>
                    <a:cubicBezTo>
                      <a:pt x="5" y="267"/>
                      <a:pt x="4" y="268"/>
                      <a:pt x="4" y="269"/>
                    </a:cubicBezTo>
                    <a:cubicBezTo>
                      <a:pt x="6" y="270"/>
                      <a:pt x="6" y="274"/>
                      <a:pt x="6" y="276"/>
                    </a:cubicBezTo>
                    <a:cubicBezTo>
                      <a:pt x="6" y="277"/>
                      <a:pt x="5" y="279"/>
                      <a:pt x="5" y="280"/>
                    </a:cubicBezTo>
                    <a:cubicBezTo>
                      <a:pt x="6" y="281"/>
                      <a:pt x="7" y="281"/>
                      <a:pt x="8" y="282"/>
                    </a:cubicBezTo>
                    <a:cubicBezTo>
                      <a:pt x="7" y="280"/>
                      <a:pt x="6" y="277"/>
                      <a:pt x="8" y="276"/>
                    </a:cubicBezTo>
                    <a:cubicBezTo>
                      <a:pt x="9" y="275"/>
                      <a:pt x="7" y="268"/>
                      <a:pt x="7" y="267"/>
                    </a:cubicBezTo>
                    <a:cubicBezTo>
                      <a:pt x="7" y="265"/>
                      <a:pt x="6" y="264"/>
                      <a:pt x="6" y="262"/>
                    </a:cubicBezTo>
                    <a:cubicBezTo>
                      <a:pt x="6" y="261"/>
                      <a:pt x="7" y="262"/>
                      <a:pt x="8" y="260"/>
                    </a:cubicBezTo>
                    <a:cubicBezTo>
                      <a:pt x="8" y="259"/>
                      <a:pt x="5" y="258"/>
                      <a:pt x="6" y="257"/>
                    </a:cubicBezTo>
                    <a:cubicBezTo>
                      <a:pt x="6" y="256"/>
                      <a:pt x="8" y="255"/>
                      <a:pt x="8" y="255"/>
                    </a:cubicBezTo>
                    <a:cubicBezTo>
                      <a:pt x="8" y="259"/>
                      <a:pt x="11" y="273"/>
                      <a:pt x="12" y="284"/>
                    </a:cubicBezTo>
                    <a:cubicBezTo>
                      <a:pt x="34" y="294"/>
                      <a:pt x="59" y="300"/>
                      <a:pt x="86" y="300"/>
                    </a:cubicBezTo>
                    <a:cubicBezTo>
                      <a:pt x="102" y="300"/>
                      <a:pt x="118" y="298"/>
                      <a:pt x="133" y="293"/>
                    </a:cubicBezTo>
                    <a:cubicBezTo>
                      <a:pt x="133" y="288"/>
                      <a:pt x="134" y="283"/>
                      <a:pt x="133" y="278"/>
                    </a:cubicBezTo>
                    <a:cubicBezTo>
                      <a:pt x="132" y="269"/>
                      <a:pt x="131" y="261"/>
                      <a:pt x="132" y="252"/>
                    </a:cubicBezTo>
                    <a:cubicBezTo>
                      <a:pt x="134" y="235"/>
                      <a:pt x="138" y="218"/>
                      <a:pt x="135" y="200"/>
                    </a:cubicBezTo>
                    <a:cubicBezTo>
                      <a:pt x="133" y="191"/>
                      <a:pt x="126" y="178"/>
                      <a:pt x="127" y="168"/>
                    </a:cubicBezTo>
                    <a:cubicBezTo>
                      <a:pt x="128" y="158"/>
                      <a:pt x="119" y="152"/>
                      <a:pt x="115" y="145"/>
                    </a:cubicBezTo>
                    <a:cubicBezTo>
                      <a:pt x="114" y="143"/>
                      <a:pt x="111" y="135"/>
                      <a:pt x="113" y="135"/>
                    </a:cubicBezTo>
                    <a:cubicBezTo>
                      <a:pt x="117" y="134"/>
                      <a:pt x="120" y="134"/>
                      <a:pt x="123" y="134"/>
                    </a:cubicBezTo>
                    <a:cubicBezTo>
                      <a:pt x="135" y="134"/>
                      <a:pt x="148" y="131"/>
                      <a:pt x="153" y="119"/>
                    </a:cubicBezTo>
                    <a:cubicBezTo>
                      <a:pt x="154" y="116"/>
                      <a:pt x="157" y="89"/>
                      <a:pt x="158" y="89"/>
                    </a:cubicBezTo>
                    <a:cubicBezTo>
                      <a:pt x="164" y="88"/>
                      <a:pt x="167" y="82"/>
                      <a:pt x="166" y="77"/>
                    </a:cubicBezTo>
                    <a:cubicBezTo>
                      <a:pt x="165" y="74"/>
                      <a:pt x="169" y="70"/>
                      <a:pt x="170" y="68"/>
                    </a:cubicBezTo>
                    <a:cubicBezTo>
                      <a:pt x="171" y="62"/>
                      <a:pt x="172" y="57"/>
                      <a:pt x="170" y="51"/>
                    </a:cubicBezTo>
                    <a:cubicBezTo>
                      <a:pt x="169" y="41"/>
                      <a:pt x="163" y="31"/>
                      <a:pt x="155" y="25"/>
                    </a:cubicBezTo>
                    <a:close/>
                    <a:moveTo>
                      <a:pt x="4" y="256"/>
                    </a:moveTo>
                    <a:cubicBezTo>
                      <a:pt x="5" y="256"/>
                      <a:pt x="6" y="258"/>
                      <a:pt x="5" y="259"/>
                    </a:cubicBezTo>
                    <a:cubicBezTo>
                      <a:pt x="3" y="258"/>
                      <a:pt x="3" y="257"/>
                      <a:pt x="4" y="256"/>
                    </a:cubicBezTo>
                    <a:close/>
                    <a:moveTo>
                      <a:pt x="4" y="260"/>
                    </a:moveTo>
                    <a:cubicBezTo>
                      <a:pt x="8" y="264"/>
                      <a:pt x="3" y="263"/>
                      <a:pt x="4" y="260"/>
                    </a:cubicBezTo>
                    <a:close/>
                    <a:moveTo>
                      <a:pt x="6" y="242"/>
                    </a:moveTo>
                    <a:cubicBezTo>
                      <a:pt x="6" y="242"/>
                      <a:pt x="6" y="242"/>
                      <a:pt x="7" y="242"/>
                    </a:cubicBezTo>
                    <a:cubicBezTo>
                      <a:pt x="7" y="245"/>
                      <a:pt x="7" y="245"/>
                      <a:pt x="7" y="245"/>
                    </a:cubicBezTo>
                    <a:cubicBezTo>
                      <a:pt x="5" y="244"/>
                      <a:pt x="6" y="244"/>
                      <a:pt x="6" y="242"/>
                    </a:cubicBezTo>
                    <a:close/>
                    <a:moveTo>
                      <a:pt x="8" y="254"/>
                    </a:moveTo>
                    <a:cubicBezTo>
                      <a:pt x="7" y="254"/>
                      <a:pt x="6" y="254"/>
                      <a:pt x="6" y="252"/>
                    </a:cubicBezTo>
                    <a:cubicBezTo>
                      <a:pt x="6" y="252"/>
                      <a:pt x="7" y="251"/>
                      <a:pt x="8" y="250"/>
                    </a:cubicBezTo>
                    <a:cubicBezTo>
                      <a:pt x="6" y="249"/>
                      <a:pt x="6" y="248"/>
                      <a:pt x="6" y="247"/>
                    </a:cubicBezTo>
                    <a:cubicBezTo>
                      <a:pt x="8" y="246"/>
                      <a:pt x="8" y="248"/>
                      <a:pt x="8" y="250"/>
                    </a:cubicBezTo>
                    <a:cubicBezTo>
                      <a:pt x="8" y="252"/>
                      <a:pt x="8" y="253"/>
                      <a:pt x="8" y="254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6096017" y="274342"/>
              <a:ext cx="1140781" cy="1140781"/>
              <a:chOff x="1752600" y="2323147"/>
              <a:chExt cx="1933200" cy="19332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1752600" y="2323147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197729" y="2686732"/>
                <a:ext cx="1337951" cy="155448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22" extrusionOk="0">
                    <a:moveTo>
                      <a:pt x="181" y="306"/>
                    </a:moveTo>
                    <a:cubicBezTo>
                      <a:pt x="173" y="305"/>
                      <a:pt x="175" y="306"/>
                      <a:pt x="176" y="299"/>
                    </a:cubicBezTo>
                    <a:cubicBezTo>
                      <a:pt x="176" y="294"/>
                      <a:pt x="168" y="294"/>
                      <a:pt x="169" y="287"/>
                    </a:cubicBezTo>
                    <a:cubicBezTo>
                      <a:pt x="170" y="283"/>
                      <a:pt x="169" y="279"/>
                      <a:pt x="172" y="276"/>
                    </a:cubicBezTo>
                    <a:cubicBezTo>
                      <a:pt x="177" y="272"/>
                      <a:pt x="180" y="266"/>
                      <a:pt x="181" y="259"/>
                    </a:cubicBezTo>
                    <a:cubicBezTo>
                      <a:pt x="181" y="256"/>
                      <a:pt x="179" y="254"/>
                      <a:pt x="178" y="251"/>
                    </a:cubicBezTo>
                    <a:cubicBezTo>
                      <a:pt x="177" y="248"/>
                      <a:pt x="180" y="245"/>
                      <a:pt x="180" y="241"/>
                    </a:cubicBezTo>
                    <a:cubicBezTo>
                      <a:pt x="181" y="235"/>
                      <a:pt x="187" y="221"/>
                      <a:pt x="195" y="220"/>
                    </a:cubicBezTo>
                    <a:cubicBezTo>
                      <a:pt x="205" y="219"/>
                      <a:pt x="222" y="232"/>
                      <a:pt x="231" y="236"/>
                    </a:cubicBezTo>
                    <a:cubicBezTo>
                      <a:pt x="239" y="239"/>
                      <a:pt x="244" y="243"/>
                      <a:pt x="251" y="249"/>
                    </a:cubicBezTo>
                    <a:cubicBezTo>
                      <a:pt x="253" y="251"/>
                      <a:pt x="256" y="253"/>
                      <a:pt x="259" y="255"/>
                    </a:cubicBezTo>
                    <a:cubicBezTo>
                      <a:pt x="266" y="246"/>
                      <a:pt x="272" y="237"/>
                      <a:pt x="277" y="228"/>
                    </a:cubicBezTo>
                    <a:cubicBezTo>
                      <a:pt x="252" y="207"/>
                      <a:pt x="227" y="189"/>
                      <a:pt x="202" y="169"/>
                    </a:cubicBezTo>
                    <a:cubicBezTo>
                      <a:pt x="189" y="157"/>
                      <a:pt x="182" y="159"/>
                      <a:pt x="167" y="163"/>
                    </a:cubicBezTo>
                    <a:cubicBezTo>
                      <a:pt x="159" y="166"/>
                      <a:pt x="155" y="161"/>
                      <a:pt x="151" y="154"/>
                    </a:cubicBezTo>
                    <a:cubicBezTo>
                      <a:pt x="149" y="150"/>
                      <a:pt x="142" y="140"/>
                      <a:pt x="145" y="135"/>
                    </a:cubicBezTo>
                    <a:cubicBezTo>
                      <a:pt x="146" y="132"/>
                      <a:pt x="156" y="128"/>
                      <a:pt x="159" y="126"/>
                    </a:cubicBezTo>
                    <a:cubicBezTo>
                      <a:pt x="163" y="124"/>
                      <a:pt x="167" y="121"/>
                      <a:pt x="170" y="117"/>
                    </a:cubicBezTo>
                    <a:cubicBezTo>
                      <a:pt x="180" y="103"/>
                      <a:pt x="173" y="87"/>
                      <a:pt x="169" y="73"/>
                    </a:cubicBezTo>
                    <a:cubicBezTo>
                      <a:pt x="163" y="52"/>
                      <a:pt x="158" y="33"/>
                      <a:pt x="142" y="19"/>
                    </a:cubicBezTo>
                    <a:cubicBezTo>
                      <a:pt x="121" y="0"/>
                      <a:pt x="93" y="26"/>
                      <a:pt x="78" y="41"/>
                    </a:cubicBezTo>
                    <a:cubicBezTo>
                      <a:pt x="62" y="58"/>
                      <a:pt x="50" y="93"/>
                      <a:pt x="64" y="115"/>
                    </a:cubicBezTo>
                    <a:cubicBezTo>
                      <a:pt x="69" y="124"/>
                      <a:pt x="85" y="136"/>
                      <a:pt x="85" y="147"/>
                    </a:cubicBezTo>
                    <a:cubicBezTo>
                      <a:pt x="85" y="157"/>
                      <a:pt x="67" y="172"/>
                      <a:pt x="57" y="172"/>
                    </a:cubicBezTo>
                    <a:cubicBezTo>
                      <a:pt x="57" y="173"/>
                      <a:pt x="49" y="173"/>
                      <a:pt x="48" y="173"/>
                    </a:cubicBezTo>
                    <a:cubicBezTo>
                      <a:pt x="47" y="172"/>
                      <a:pt x="47" y="169"/>
                      <a:pt x="47" y="168"/>
                    </a:cubicBezTo>
                    <a:cubicBezTo>
                      <a:pt x="46" y="163"/>
                      <a:pt x="43" y="152"/>
                      <a:pt x="40" y="149"/>
                    </a:cubicBezTo>
                    <a:cubicBezTo>
                      <a:pt x="36" y="146"/>
                      <a:pt x="35" y="140"/>
                      <a:pt x="29" y="142"/>
                    </a:cubicBezTo>
                    <a:cubicBezTo>
                      <a:pt x="25" y="143"/>
                      <a:pt x="26" y="135"/>
                      <a:pt x="21" y="139"/>
                    </a:cubicBezTo>
                    <a:cubicBezTo>
                      <a:pt x="15" y="144"/>
                      <a:pt x="18" y="130"/>
                      <a:pt x="17" y="126"/>
                    </a:cubicBezTo>
                    <a:cubicBezTo>
                      <a:pt x="17" y="120"/>
                      <a:pt x="17" y="114"/>
                      <a:pt x="17" y="107"/>
                    </a:cubicBezTo>
                    <a:cubicBezTo>
                      <a:pt x="17" y="100"/>
                      <a:pt x="11" y="100"/>
                      <a:pt x="11" y="107"/>
                    </a:cubicBezTo>
                    <a:cubicBezTo>
                      <a:pt x="11" y="114"/>
                      <a:pt x="10" y="122"/>
                      <a:pt x="10" y="129"/>
                    </a:cubicBezTo>
                    <a:cubicBezTo>
                      <a:pt x="11" y="133"/>
                      <a:pt x="12" y="139"/>
                      <a:pt x="11" y="142"/>
                    </a:cubicBezTo>
                    <a:cubicBezTo>
                      <a:pt x="8" y="148"/>
                      <a:pt x="0" y="148"/>
                      <a:pt x="3" y="157"/>
                    </a:cubicBezTo>
                    <a:cubicBezTo>
                      <a:pt x="5" y="162"/>
                      <a:pt x="12" y="170"/>
                      <a:pt x="15" y="173"/>
                    </a:cubicBezTo>
                    <a:cubicBezTo>
                      <a:pt x="22" y="179"/>
                      <a:pt x="19" y="180"/>
                      <a:pt x="18" y="187"/>
                    </a:cubicBezTo>
                    <a:cubicBezTo>
                      <a:pt x="14" y="220"/>
                      <a:pt x="19" y="257"/>
                      <a:pt x="30" y="287"/>
                    </a:cubicBezTo>
                    <a:cubicBezTo>
                      <a:pt x="32" y="292"/>
                      <a:pt x="33" y="296"/>
                      <a:pt x="34" y="299"/>
                    </a:cubicBezTo>
                    <a:cubicBezTo>
                      <a:pt x="60" y="314"/>
                      <a:pt x="89" y="322"/>
                      <a:pt x="121" y="322"/>
                    </a:cubicBezTo>
                    <a:cubicBezTo>
                      <a:pt x="145" y="322"/>
                      <a:pt x="169" y="317"/>
                      <a:pt x="190" y="308"/>
                    </a:cubicBezTo>
                    <a:cubicBezTo>
                      <a:pt x="187" y="307"/>
                      <a:pt x="184" y="307"/>
                      <a:pt x="181" y="306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5552401" y="5545227"/>
              <a:ext cx="990378" cy="990432"/>
              <a:chOff x="1767839" y="3302793"/>
              <a:chExt cx="1933200" cy="193330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1767839" y="3302793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l="50000" t="50000" r="50000" b="50000"/>
                </a:path>
                <a:tileRect/>
              </a:gradFill>
              <a:ln w="10160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110863" y="3681618"/>
                <a:ext cx="1247256" cy="155448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227" y="230"/>
                    </a:moveTo>
                    <a:cubicBezTo>
                      <a:pt x="224" y="222"/>
                      <a:pt x="227" y="215"/>
                      <a:pt x="225" y="207"/>
                    </a:cubicBezTo>
                    <a:cubicBezTo>
                      <a:pt x="223" y="199"/>
                      <a:pt x="221" y="192"/>
                      <a:pt x="218" y="186"/>
                    </a:cubicBezTo>
                    <a:cubicBezTo>
                      <a:pt x="216" y="183"/>
                      <a:pt x="214" y="181"/>
                      <a:pt x="213" y="178"/>
                    </a:cubicBezTo>
                    <a:cubicBezTo>
                      <a:pt x="212" y="175"/>
                      <a:pt x="213" y="171"/>
                      <a:pt x="213" y="168"/>
                    </a:cubicBezTo>
                    <a:cubicBezTo>
                      <a:pt x="211" y="161"/>
                      <a:pt x="207" y="159"/>
                      <a:pt x="201" y="155"/>
                    </a:cubicBezTo>
                    <a:cubicBezTo>
                      <a:pt x="195" y="152"/>
                      <a:pt x="189" y="149"/>
                      <a:pt x="183" y="146"/>
                    </a:cubicBezTo>
                    <a:cubicBezTo>
                      <a:pt x="177" y="143"/>
                      <a:pt x="172" y="138"/>
                      <a:pt x="166" y="134"/>
                    </a:cubicBezTo>
                    <a:cubicBezTo>
                      <a:pt x="159" y="130"/>
                      <a:pt x="154" y="124"/>
                      <a:pt x="148" y="120"/>
                    </a:cubicBezTo>
                    <a:cubicBezTo>
                      <a:pt x="143" y="117"/>
                      <a:pt x="144" y="114"/>
                      <a:pt x="145" y="109"/>
                    </a:cubicBezTo>
                    <a:cubicBezTo>
                      <a:pt x="146" y="102"/>
                      <a:pt x="148" y="97"/>
                      <a:pt x="151" y="92"/>
                    </a:cubicBezTo>
                    <a:cubicBezTo>
                      <a:pt x="155" y="87"/>
                      <a:pt x="159" y="87"/>
                      <a:pt x="160" y="80"/>
                    </a:cubicBezTo>
                    <a:cubicBezTo>
                      <a:pt x="160" y="77"/>
                      <a:pt x="160" y="71"/>
                      <a:pt x="162" y="69"/>
                    </a:cubicBezTo>
                    <a:cubicBezTo>
                      <a:pt x="164" y="68"/>
                      <a:pt x="164" y="61"/>
                      <a:pt x="164" y="59"/>
                    </a:cubicBezTo>
                    <a:cubicBezTo>
                      <a:pt x="161" y="43"/>
                      <a:pt x="173" y="29"/>
                      <a:pt x="160" y="14"/>
                    </a:cubicBezTo>
                    <a:cubicBezTo>
                      <a:pt x="154" y="7"/>
                      <a:pt x="144" y="0"/>
                      <a:pt x="134" y="1"/>
                    </a:cubicBezTo>
                    <a:cubicBezTo>
                      <a:pt x="125" y="2"/>
                      <a:pt x="128" y="9"/>
                      <a:pt x="121" y="11"/>
                    </a:cubicBezTo>
                    <a:cubicBezTo>
                      <a:pt x="114" y="12"/>
                      <a:pt x="107" y="1"/>
                      <a:pt x="99" y="6"/>
                    </a:cubicBezTo>
                    <a:cubicBezTo>
                      <a:pt x="94" y="9"/>
                      <a:pt x="98" y="11"/>
                      <a:pt x="96" y="14"/>
                    </a:cubicBezTo>
                    <a:cubicBezTo>
                      <a:pt x="95" y="16"/>
                      <a:pt x="91" y="13"/>
                      <a:pt x="89" y="15"/>
                    </a:cubicBezTo>
                    <a:cubicBezTo>
                      <a:pt x="89" y="17"/>
                      <a:pt x="92" y="20"/>
                      <a:pt x="91" y="21"/>
                    </a:cubicBezTo>
                    <a:cubicBezTo>
                      <a:pt x="90" y="22"/>
                      <a:pt x="88" y="23"/>
                      <a:pt x="87" y="24"/>
                    </a:cubicBezTo>
                    <a:cubicBezTo>
                      <a:pt x="85" y="27"/>
                      <a:pt x="84" y="31"/>
                      <a:pt x="85" y="35"/>
                    </a:cubicBezTo>
                    <a:cubicBezTo>
                      <a:pt x="86" y="40"/>
                      <a:pt x="87" y="42"/>
                      <a:pt x="87" y="47"/>
                    </a:cubicBezTo>
                    <a:cubicBezTo>
                      <a:pt x="87" y="52"/>
                      <a:pt x="87" y="56"/>
                      <a:pt x="88" y="61"/>
                    </a:cubicBezTo>
                    <a:cubicBezTo>
                      <a:pt x="88" y="67"/>
                      <a:pt x="84" y="67"/>
                      <a:pt x="85" y="74"/>
                    </a:cubicBezTo>
                    <a:cubicBezTo>
                      <a:pt x="86" y="77"/>
                      <a:pt x="84" y="80"/>
                      <a:pt x="86" y="84"/>
                    </a:cubicBezTo>
                    <a:cubicBezTo>
                      <a:pt x="87" y="89"/>
                      <a:pt x="90" y="85"/>
                      <a:pt x="92" y="88"/>
                    </a:cubicBezTo>
                    <a:cubicBezTo>
                      <a:pt x="96" y="94"/>
                      <a:pt x="96" y="107"/>
                      <a:pt x="97" y="113"/>
                    </a:cubicBezTo>
                    <a:cubicBezTo>
                      <a:pt x="97" y="120"/>
                      <a:pt x="93" y="120"/>
                      <a:pt x="88" y="124"/>
                    </a:cubicBezTo>
                    <a:cubicBezTo>
                      <a:pt x="85" y="126"/>
                      <a:pt x="83" y="129"/>
                      <a:pt x="80" y="130"/>
                    </a:cubicBezTo>
                    <a:cubicBezTo>
                      <a:pt x="75" y="132"/>
                      <a:pt x="70" y="136"/>
                      <a:pt x="66" y="140"/>
                    </a:cubicBezTo>
                    <a:cubicBezTo>
                      <a:pt x="63" y="142"/>
                      <a:pt x="60" y="142"/>
                      <a:pt x="56" y="143"/>
                    </a:cubicBezTo>
                    <a:cubicBezTo>
                      <a:pt x="41" y="148"/>
                      <a:pt x="26" y="154"/>
                      <a:pt x="22" y="170"/>
                    </a:cubicBezTo>
                    <a:cubicBezTo>
                      <a:pt x="21" y="174"/>
                      <a:pt x="25" y="177"/>
                      <a:pt x="23" y="180"/>
                    </a:cubicBezTo>
                    <a:cubicBezTo>
                      <a:pt x="22" y="183"/>
                      <a:pt x="18" y="183"/>
                      <a:pt x="16" y="186"/>
                    </a:cubicBezTo>
                    <a:cubicBezTo>
                      <a:pt x="13" y="190"/>
                      <a:pt x="13" y="196"/>
                      <a:pt x="10" y="200"/>
                    </a:cubicBezTo>
                    <a:cubicBezTo>
                      <a:pt x="7" y="204"/>
                      <a:pt x="8" y="207"/>
                      <a:pt x="9" y="211"/>
                    </a:cubicBezTo>
                    <a:cubicBezTo>
                      <a:pt x="10" y="215"/>
                      <a:pt x="12" y="220"/>
                      <a:pt x="11" y="224"/>
                    </a:cubicBezTo>
                    <a:cubicBezTo>
                      <a:pt x="10" y="228"/>
                      <a:pt x="3" y="229"/>
                      <a:pt x="2" y="234"/>
                    </a:cubicBezTo>
                    <a:cubicBezTo>
                      <a:pt x="1" y="236"/>
                      <a:pt x="1" y="238"/>
                      <a:pt x="0" y="240"/>
                    </a:cubicBezTo>
                    <a:cubicBezTo>
                      <a:pt x="31" y="269"/>
                      <a:pt x="73" y="287"/>
                      <a:pt x="120" y="287"/>
                    </a:cubicBezTo>
                    <a:cubicBezTo>
                      <a:pt x="161" y="287"/>
                      <a:pt x="199" y="272"/>
                      <a:pt x="230" y="248"/>
                    </a:cubicBezTo>
                    <a:cubicBezTo>
                      <a:pt x="229" y="242"/>
                      <a:pt x="229" y="236"/>
                      <a:pt x="227" y="23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743921" y="5645029"/>
              <a:ext cx="752595" cy="752629"/>
              <a:chOff x="1524000" y="2819400"/>
              <a:chExt cx="1933200" cy="1933288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524000" y="2819400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l="50000" t="50000" r="50000" b="50000"/>
                </a:path>
                <a:tileRect/>
              </a:gradFill>
              <a:ln w="8890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" name="Google Shape;38;p2"/>
              <p:cNvGrpSpPr/>
              <p:nvPr/>
            </p:nvGrpSpPr>
            <p:grpSpPr>
              <a:xfrm>
                <a:off x="1988431" y="3198214"/>
                <a:ext cx="1004463" cy="1554474"/>
                <a:chOff x="8239560" y="2206625"/>
                <a:chExt cx="750888" cy="1162050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8877735" y="2674938"/>
                  <a:ext cx="3175" cy="1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1" y="3"/>
                      </a:moveTo>
                      <a:cubicBezTo>
                        <a:pt x="1" y="2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2"/>
                        <a:pt x="1" y="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8487210" y="2738438"/>
                  <a:ext cx="26988" cy="26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7" y="0"/>
                      </a:moveTo>
                      <a:cubicBezTo>
                        <a:pt x="4" y="3"/>
                        <a:pt x="0" y="6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6"/>
                        <a:pt x="5" y="3"/>
                        <a:pt x="7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239560" y="2206625"/>
                  <a:ext cx="750888" cy="11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310" extrusionOk="0">
                      <a:moveTo>
                        <a:pt x="181" y="136"/>
                      </a:moveTo>
                      <a:cubicBezTo>
                        <a:pt x="178" y="134"/>
                        <a:pt x="174" y="131"/>
                        <a:pt x="171" y="128"/>
                      </a:cubicBezTo>
                      <a:cubicBezTo>
                        <a:pt x="172" y="130"/>
                        <a:pt x="173" y="132"/>
                        <a:pt x="172" y="133"/>
                      </a:cubicBezTo>
                      <a:cubicBezTo>
                        <a:pt x="171" y="134"/>
                        <a:pt x="164" y="124"/>
                        <a:pt x="164" y="122"/>
                      </a:cubicBezTo>
                      <a:cubicBezTo>
                        <a:pt x="163" y="117"/>
                        <a:pt x="167" y="121"/>
                        <a:pt x="170" y="125"/>
                      </a:cubicBezTo>
                      <a:cubicBezTo>
                        <a:pt x="166" y="118"/>
                        <a:pt x="173" y="110"/>
                        <a:pt x="171" y="102"/>
                      </a:cubicBezTo>
                      <a:cubicBezTo>
                        <a:pt x="170" y="94"/>
                        <a:pt x="172" y="86"/>
                        <a:pt x="171" y="78"/>
                      </a:cubicBezTo>
                      <a:cubicBezTo>
                        <a:pt x="170" y="72"/>
                        <a:pt x="168" y="67"/>
                        <a:pt x="167" y="62"/>
                      </a:cubicBezTo>
                      <a:cubicBezTo>
                        <a:pt x="163" y="48"/>
                        <a:pt x="158" y="36"/>
                        <a:pt x="151" y="24"/>
                      </a:cubicBezTo>
                      <a:cubicBezTo>
                        <a:pt x="142" y="10"/>
                        <a:pt x="133" y="3"/>
                        <a:pt x="116" y="1"/>
                      </a:cubicBezTo>
                      <a:cubicBezTo>
                        <a:pt x="111" y="1"/>
                        <a:pt x="106" y="0"/>
                        <a:pt x="102" y="1"/>
                      </a:cubicBezTo>
                      <a:cubicBezTo>
                        <a:pt x="102" y="1"/>
                        <a:pt x="103" y="1"/>
                        <a:pt x="103" y="1"/>
                      </a:cubicBezTo>
                      <a:cubicBezTo>
                        <a:pt x="102" y="1"/>
                        <a:pt x="101" y="3"/>
                        <a:pt x="100" y="2"/>
                      </a:cubicBezTo>
                      <a:cubicBezTo>
                        <a:pt x="100" y="2"/>
                        <a:pt x="101" y="2"/>
                        <a:pt x="101" y="1"/>
                      </a:cubicBezTo>
                      <a:cubicBezTo>
                        <a:pt x="100" y="2"/>
                        <a:pt x="99" y="2"/>
                        <a:pt x="98" y="3"/>
                      </a:cubicBezTo>
                      <a:cubicBezTo>
                        <a:pt x="94" y="8"/>
                        <a:pt x="88" y="4"/>
                        <a:pt x="85" y="11"/>
                      </a:cubicBezTo>
                      <a:cubicBezTo>
                        <a:pt x="83" y="18"/>
                        <a:pt x="76" y="19"/>
                        <a:pt x="72" y="24"/>
                      </a:cubicBezTo>
                      <a:cubicBezTo>
                        <a:pt x="68" y="28"/>
                        <a:pt x="68" y="35"/>
                        <a:pt x="68" y="40"/>
                      </a:cubicBezTo>
                      <a:cubicBezTo>
                        <a:pt x="67" y="46"/>
                        <a:pt x="66" y="51"/>
                        <a:pt x="65" y="57"/>
                      </a:cubicBezTo>
                      <a:cubicBezTo>
                        <a:pt x="64" y="64"/>
                        <a:pt x="62" y="70"/>
                        <a:pt x="61" y="76"/>
                      </a:cubicBezTo>
                      <a:cubicBezTo>
                        <a:pt x="60" y="83"/>
                        <a:pt x="64" y="88"/>
                        <a:pt x="64" y="94"/>
                      </a:cubicBezTo>
                      <a:cubicBezTo>
                        <a:pt x="64" y="101"/>
                        <a:pt x="59" y="102"/>
                        <a:pt x="63" y="109"/>
                      </a:cubicBezTo>
                      <a:cubicBezTo>
                        <a:pt x="64" y="108"/>
                        <a:pt x="60" y="99"/>
                        <a:pt x="65" y="102"/>
                      </a:cubicBezTo>
                      <a:cubicBezTo>
                        <a:pt x="70" y="104"/>
                        <a:pt x="70" y="108"/>
                        <a:pt x="69" y="112"/>
                      </a:cubicBezTo>
                      <a:cubicBezTo>
                        <a:pt x="67" y="116"/>
                        <a:pt x="64" y="121"/>
                        <a:pt x="67" y="125"/>
                      </a:cubicBezTo>
                      <a:cubicBezTo>
                        <a:pt x="68" y="128"/>
                        <a:pt x="73" y="127"/>
                        <a:pt x="74" y="130"/>
                      </a:cubicBezTo>
                      <a:cubicBezTo>
                        <a:pt x="76" y="136"/>
                        <a:pt x="62" y="143"/>
                        <a:pt x="61" y="148"/>
                      </a:cubicBezTo>
                      <a:cubicBezTo>
                        <a:pt x="59" y="156"/>
                        <a:pt x="54" y="150"/>
                        <a:pt x="48" y="154"/>
                      </a:cubicBezTo>
                      <a:cubicBezTo>
                        <a:pt x="46" y="155"/>
                        <a:pt x="45" y="159"/>
                        <a:pt x="43" y="160"/>
                      </a:cubicBezTo>
                      <a:cubicBezTo>
                        <a:pt x="42" y="161"/>
                        <a:pt x="40" y="160"/>
                        <a:pt x="39" y="162"/>
                      </a:cubicBezTo>
                      <a:cubicBezTo>
                        <a:pt x="35" y="166"/>
                        <a:pt x="36" y="172"/>
                        <a:pt x="33" y="176"/>
                      </a:cubicBezTo>
                      <a:cubicBezTo>
                        <a:pt x="26" y="184"/>
                        <a:pt x="23" y="193"/>
                        <a:pt x="19" y="202"/>
                      </a:cubicBezTo>
                      <a:cubicBezTo>
                        <a:pt x="16" y="209"/>
                        <a:pt x="16" y="216"/>
                        <a:pt x="9" y="221"/>
                      </a:cubicBezTo>
                      <a:cubicBezTo>
                        <a:pt x="11" y="225"/>
                        <a:pt x="6" y="225"/>
                        <a:pt x="4" y="229"/>
                      </a:cubicBezTo>
                      <a:cubicBezTo>
                        <a:pt x="3" y="231"/>
                        <a:pt x="5" y="234"/>
                        <a:pt x="3" y="236"/>
                      </a:cubicBezTo>
                      <a:cubicBezTo>
                        <a:pt x="1" y="238"/>
                        <a:pt x="1" y="239"/>
                        <a:pt x="2" y="241"/>
                      </a:cubicBezTo>
                      <a:cubicBezTo>
                        <a:pt x="3" y="244"/>
                        <a:pt x="0" y="244"/>
                        <a:pt x="1" y="247"/>
                      </a:cubicBezTo>
                      <a:cubicBezTo>
                        <a:pt x="1" y="248"/>
                        <a:pt x="4" y="249"/>
                        <a:pt x="2" y="251"/>
                      </a:cubicBezTo>
                      <a:cubicBezTo>
                        <a:pt x="1" y="254"/>
                        <a:pt x="2" y="256"/>
                        <a:pt x="5" y="257"/>
                      </a:cubicBezTo>
                      <a:cubicBezTo>
                        <a:pt x="8" y="258"/>
                        <a:pt x="6" y="262"/>
                        <a:pt x="6" y="265"/>
                      </a:cubicBezTo>
                      <a:cubicBezTo>
                        <a:pt x="6" y="270"/>
                        <a:pt x="7" y="276"/>
                        <a:pt x="9" y="281"/>
                      </a:cubicBezTo>
                      <a:cubicBezTo>
                        <a:pt x="13" y="289"/>
                        <a:pt x="26" y="285"/>
                        <a:pt x="32" y="285"/>
                      </a:cubicBezTo>
                      <a:cubicBezTo>
                        <a:pt x="38" y="285"/>
                        <a:pt x="37" y="293"/>
                        <a:pt x="38" y="297"/>
                      </a:cubicBezTo>
                      <a:cubicBezTo>
                        <a:pt x="38" y="298"/>
                        <a:pt x="38" y="299"/>
                        <a:pt x="38" y="299"/>
                      </a:cubicBezTo>
                      <a:cubicBezTo>
                        <a:pt x="56" y="306"/>
                        <a:pt x="77" y="310"/>
                        <a:pt x="98" y="310"/>
                      </a:cubicBezTo>
                      <a:cubicBezTo>
                        <a:pt x="124" y="310"/>
                        <a:pt x="149" y="304"/>
                        <a:pt x="172" y="293"/>
                      </a:cubicBezTo>
                      <a:cubicBezTo>
                        <a:pt x="171" y="288"/>
                        <a:pt x="168" y="282"/>
                        <a:pt x="168" y="277"/>
                      </a:cubicBezTo>
                      <a:cubicBezTo>
                        <a:pt x="169" y="261"/>
                        <a:pt x="188" y="250"/>
                        <a:pt x="183" y="233"/>
                      </a:cubicBezTo>
                      <a:cubicBezTo>
                        <a:pt x="181" y="226"/>
                        <a:pt x="180" y="226"/>
                        <a:pt x="186" y="223"/>
                      </a:cubicBezTo>
                      <a:cubicBezTo>
                        <a:pt x="191" y="220"/>
                        <a:pt x="192" y="212"/>
                        <a:pt x="194" y="208"/>
                      </a:cubicBezTo>
                      <a:cubicBezTo>
                        <a:pt x="198" y="192"/>
                        <a:pt x="197" y="178"/>
                        <a:pt x="199" y="163"/>
                      </a:cubicBezTo>
                      <a:cubicBezTo>
                        <a:pt x="200" y="155"/>
                        <a:pt x="199" y="155"/>
                        <a:pt x="195" y="149"/>
                      </a:cubicBezTo>
                      <a:cubicBezTo>
                        <a:pt x="191" y="144"/>
                        <a:pt x="186" y="140"/>
                        <a:pt x="181" y="136"/>
                      </a:cubicBezTo>
                      <a:close/>
                      <a:moveTo>
                        <a:pt x="168" y="116"/>
                      </a:moveTo>
                      <a:cubicBezTo>
                        <a:pt x="167" y="116"/>
                        <a:pt x="166" y="114"/>
                        <a:pt x="167" y="114"/>
                      </a:cubicBezTo>
                      <a:cubicBezTo>
                        <a:pt x="168" y="114"/>
                        <a:pt x="170" y="115"/>
                        <a:pt x="168" y="116"/>
                      </a:cubicBezTo>
                      <a:close/>
                      <a:moveTo>
                        <a:pt x="170" y="112"/>
                      </a:moveTo>
                      <a:cubicBezTo>
                        <a:pt x="165" y="109"/>
                        <a:pt x="168" y="108"/>
                        <a:pt x="170" y="104"/>
                      </a:cubicBezTo>
                      <a:cubicBezTo>
                        <a:pt x="170" y="106"/>
                        <a:pt x="170" y="111"/>
                        <a:pt x="170" y="112"/>
                      </a:cubicBezTo>
                      <a:close/>
                      <a:moveTo>
                        <a:pt x="167" y="70"/>
                      </a:moveTo>
                      <a:cubicBezTo>
                        <a:pt x="166" y="67"/>
                        <a:pt x="166" y="65"/>
                        <a:pt x="166" y="65"/>
                      </a:cubicBezTo>
                      <a:cubicBezTo>
                        <a:pt x="168" y="68"/>
                        <a:pt x="170" y="74"/>
                        <a:pt x="167" y="70"/>
                      </a:cubicBezTo>
                      <a:close/>
                      <a:moveTo>
                        <a:pt x="168" y="84"/>
                      </a:moveTo>
                      <a:cubicBezTo>
                        <a:pt x="165" y="83"/>
                        <a:pt x="164" y="73"/>
                        <a:pt x="164" y="70"/>
                      </a:cubicBezTo>
                      <a:cubicBezTo>
                        <a:pt x="165" y="71"/>
                        <a:pt x="171" y="85"/>
                        <a:pt x="168" y="84"/>
                      </a:cubicBezTo>
                      <a:close/>
                      <a:moveTo>
                        <a:pt x="64" y="69"/>
                      </a:moveTo>
                      <a:cubicBezTo>
                        <a:pt x="65" y="68"/>
                        <a:pt x="65" y="69"/>
                        <a:pt x="65" y="70"/>
                      </a:cubicBezTo>
                      <a:cubicBezTo>
                        <a:pt x="64" y="72"/>
                        <a:pt x="63" y="71"/>
                        <a:pt x="64" y="69"/>
                      </a:cubicBezTo>
                      <a:close/>
                      <a:moveTo>
                        <a:pt x="65" y="85"/>
                      </a:moveTo>
                      <a:cubicBezTo>
                        <a:pt x="62" y="84"/>
                        <a:pt x="67" y="69"/>
                        <a:pt x="68" y="69"/>
                      </a:cubicBezTo>
                      <a:cubicBezTo>
                        <a:pt x="68" y="70"/>
                        <a:pt x="68" y="71"/>
                        <a:pt x="68" y="71"/>
                      </a:cubicBezTo>
                      <a:cubicBezTo>
                        <a:pt x="68" y="73"/>
                        <a:pt x="69" y="86"/>
                        <a:pt x="65" y="85"/>
                      </a:cubicBezTo>
                      <a:close/>
                      <a:moveTo>
                        <a:pt x="69" y="116"/>
                      </a:moveTo>
                      <a:cubicBezTo>
                        <a:pt x="67" y="116"/>
                        <a:pt x="69" y="114"/>
                        <a:pt x="70" y="112"/>
                      </a:cubicBezTo>
                      <a:cubicBezTo>
                        <a:pt x="71" y="115"/>
                        <a:pt x="70" y="115"/>
                        <a:pt x="69" y="116"/>
                      </a:cubicBezTo>
                      <a:close/>
                      <a:moveTo>
                        <a:pt x="72" y="31"/>
                      </a:moveTo>
                      <a:cubicBezTo>
                        <a:pt x="68" y="29"/>
                        <a:pt x="78" y="22"/>
                        <a:pt x="79" y="22"/>
                      </a:cubicBezTo>
                      <a:cubicBezTo>
                        <a:pt x="79" y="23"/>
                        <a:pt x="74" y="31"/>
                        <a:pt x="72" y="31"/>
                      </a:cubicBezTo>
                      <a:close/>
                      <a:moveTo>
                        <a:pt x="77" y="147"/>
                      </a:moveTo>
                      <a:cubicBezTo>
                        <a:pt x="76" y="148"/>
                        <a:pt x="66" y="150"/>
                        <a:pt x="66" y="149"/>
                      </a:cubicBezTo>
                      <a:cubicBezTo>
                        <a:pt x="64" y="151"/>
                        <a:pt x="62" y="152"/>
                        <a:pt x="61" y="151"/>
                      </a:cubicBezTo>
                      <a:cubicBezTo>
                        <a:pt x="61" y="147"/>
                        <a:pt x="75" y="142"/>
                        <a:pt x="76" y="136"/>
                      </a:cubicBezTo>
                      <a:cubicBezTo>
                        <a:pt x="76" y="138"/>
                        <a:pt x="75" y="140"/>
                        <a:pt x="73" y="142"/>
                      </a:cubicBezTo>
                      <a:cubicBezTo>
                        <a:pt x="76" y="140"/>
                        <a:pt x="78" y="139"/>
                        <a:pt x="79" y="137"/>
                      </a:cubicBezTo>
                      <a:cubicBezTo>
                        <a:pt x="82" y="139"/>
                        <a:pt x="80" y="146"/>
                        <a:pt x="77" y="147"/>
                      </a:cubicBezTo>
                      <a:close/>
                      <a:moveTo>
                        <a:pt x="82" y="138"/>
                      </a:moveTo>
                      <a:cubicBezTo>
                        <a:pt x="82" y="137"/>
                        <a:pt x="82" y="136"/>
                        <a:pt x="82" y="135"/>
                      </a:cubicBezTo>
                      <a:cubicBezTo>
                        <a:pt x="83" y="136"/>
                        <a:pt x="83" y="137"/>
                        <a:pt x="82" y="138"/>
                      </a:cubicBezTo>
                      <a:close/>
                      <a:moveTo>
                        <a:pt x="85" y="140"/>
                      </a:moveTo>
                      <a:cubicBezTo>
                        <a:pt x="85" y="141"/>
                        <a:pt x="84" y="140"/>
                        <a:pt x="85" y="139"/>
                      </a:cubicBezTo>
                      <a:cubicBezTo>
                        <a:pt x="86" y="138"/>
                        <a:pt x="86" y="140"/>
                        <a:pt x="85" y="140"/>
                      </a:cubicBezTo>
                      <a:close/>
                      <a:moveTo>
                        <a:pt x="85" y="130"/>
                      </a:moveTo>
                      <a:cubicBezTo>
                        <a:pt x="85" y="129"/>
                        <a:pt x="86" y="129"/>
                        <a:pt x="86" y="130"/>
                      </a:cubicBezTo>
                      <a:cubicBezTo>
                        <a:pt x="86" y="131"/>
                        <a:pt x="85" y="131"/>
                        <a:pt x="85" y="130"/>
                      </a:cubicBezTo>
                      <a:close/>
                      <a:moveTo>
                        <a:pt x="90" y="132"/>
                      </a:moveTo>
                      <a:cubicBezTo>
                        <a:pt x="90" y="131"/>
                        <a:pt x="90" y="130"/>
                        <a:pt x="91" y="131"/>
                      </a:cubicBezTo>
                      <a:cubicBezTo>
                        <a:pt x="92" y="133"/>
                        <a:pt x="91" y="133"/>
                        <a:pt x="90" y="132"/>
                      </a:cubicBezTo>
                      <a:close/>
                      <a:moveTo>
                        <a:pt x="91" y="122"/>
                      </a:moveTo>
                      <a:cubicBezTo>
                        <a:pt x="97" y="121"/>
                        <a:pt x="92" y="134"/>
                        <a:pt x="91" y="122"/>
                      </a:cubicBezTo>
                      <a:close/>
                      <a:moveTo>
                        <a:pt x="99" y="5"/>
                      </a:moveTo>
                      <a:cubicBezTo>
                        <a:pt x="99" y="3"/>
                        <a:pt x="102" y="3"/>
                        <a:pt x="105" y="3"/>
                      </a:cubicBezTo>
                      <a:cubicBezTo>
                        <a:pt x="103" y="3"/>
                        <a:pt x="99" y="7"/>
                        <a:pt x="99" y="5"/>
                      </a:cubicBezTo>
                      <a:close/>
                      <a:moveTo>
                        <a:pt x="141" y="13"/>
                      </a:moveTo>
                      <a:cubicBezTo>
                        <a:pt x="139" y="12"/>
                        <a:pt x="139" y="12"/>
                        <a:pt x="139" y="10"/>
                      </a:cubicBezTo>
                      <a:cubicBezTo>
                        <a:pt x="140" y="11"/>
                        <a:pt x="142" y="13"/>
                        <a:pt x="141" y="13"/>
                      </a:cubicBezTo>
                      <a:close/>
                      <a:moveTo>
                        <a:pt x="166" y="131"/>
                      </a:moveTo>
                      <a:cubicBezTo>
                        <a:pt x="164" y="131"/>
                        <a:pt x="163" y="128"/>
                        <a:pt x="162" y="127"/>
                      </a:cubicBezTo>
                      <a:cubicBezTo>
                        <a:pt x="165" y="129"/>
                        <a:pt x="169" y="132"/>
                        <a:pt x="166" y="13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2" name="Google Shape;42;p2"/>
            <p:cNvSpPr/>
            <p:nvPr/>
          </p:nvSpPr>
          <p:spPr>
            <a:xfrm>
              <a:off x="8051975" y="5739472"/>
              <a:ext cx="548400" cy="548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8D8D8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1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?</a:t>
              </a:r>
              <a:endParaRPr sz="36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23284" y="4238398"/>
              <a:ext cx="548400" cy="548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8D8D8"/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1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?</a:t>
              </a:r>
              <a:endParaRPr sz="36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4" name="Google Shape;44;p2"/>
          <p:cNvSpPr txBox="1">
            <a:spLocks noGrp="1"/>
          </p:cNvSpPr>
          <p:nvPr>
            <p:ph type="ctrTitle"/>
          </p:nvPr>
        </p:nvSpPr>
        <p:spPr>
          <a:xfrm>
            <a:off x="436848" y="2786064"/>
            <a:ext cx="62433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1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subTitle" idx="1"/>
          </p:nvPr>
        </p:nvSpPr>
        <p:spPr>
          <a:xfrm>
            <a:off x="457200" y="3331569"/>
            <a:ext cx="6400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 flipH="1">
            <a:off x="3444050" y="304807"/>
            <a:ext cx="5414803" cy="1378841"/>
            <a:chOff x="452658" y="106873"/>
            <a:chExt cx="6225342" cy="1585239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1129161" y="329721"/>
              <a:ext cx="214800" cy="624000"/>
            </a:xfrm>
            <a:prstGeom prst="straightConnector1">
              <a:avLst/>
            </a:prstGeom>
            <a:noFill/>
            <a:ln w="762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3"/>
            <p:cNvCxnSpPr>
              <a:stCxn id="53" idx="28"/>
            </p:cNvCxnSpPr>
            <p:nvPr/>
          </p:nvCxnSpPr>
          <p:spPr>
            <a:xfrm flipH="1">
              <a:off x="1343976" y="832531"/>
              <a:ext cx="1243500" cy="121200"/>
            </a:xfrm>
            <a:prstGeom prst="straightConnector1">
              <a:avLst/>
            </a:prstGeom>
            <a:noFill/>
            <a:ln w="762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3"/>
            <p:cNvCxnSpPr>
              <a:stCxn id="55" idx="11"/>
            </p:cNvCxnSpPr>
            <p:nvPr/>
          </p:nvCxnSpPr>
          <p:spPr>
            <a:xfrm rot="10800000" flipH="1">
              <a:off x="4935421" y="329829"/>
              <a:ext cx="1527600" cy="752100"/>
            </a:xfrm>
            <a:prstGeom prst="straightConnector1">
              <a:avLst/>
            </a:prstGeom>
            <a:noFill/>
            <a:ln w="762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3"/>
            <p:cNvCxnSpPr>
              <a:endCxn id="55" idx="27"/>
            </p:cNvCxnSpPr>
            <p:nvPr/>
          </p:nvCxnSpPr>
          <p:spPr>
            <a:xfrm>
              <a:off x="2820219" y="755954"/>
              <a:ext cx="1967400" cy="343500"/>
            </a:xfrm>
            <a:prstGeom prst="straightConnector1">
              <a:avLst/>
            </a:prstGeom>
            <a:noFill/>
            <a:ln w="762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3"/>
            <p:cNvCxnSpPr>
              <a:stCxn id="58" idx="52"/>
            </p:cNvCxnSpPr>
            <p:nvPr/>
          </p:nvCxnSpPr>
          <p:spPr>
            <a:xfrm rot="10800000" flipH="1">
              <a:off x="848557" y="953613"/>
              <a:ext cx="495300" cy="464700"/>
            </a:xfrm>
            <a:prstGeom prst="straightConnector1">
              <a:avLst/>
            </a:prstGeom>
            <a:noFill/>
            <a:ln w="7620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9" name="Google Shape;59;p3"/>
            <p:cNvGrpSpPr/>
            <p:nvPr/>
          </p:nvGrpSpPr>
          <p:grpSpPr>
            <a:xfrm>
              <a:off x="2100728" y="227657"/>
              <a:ext cx="1111977" cy="1112037"/>
              <a:chOff x="4512733" y="3294082"/>
              <a:chExt cx="1933200" cy="193330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4512733" y="3294082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l="50000" t="50000" r="50000" b="50000"/>
                </a:path>
                <a:tileRect/>
              </a:gradFill>
              <a:ln w="11430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815117" y="3672907"/>
                <a:ext cx="1328537" cy="155448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91" extrusionOk="0">
                    <a:moveTo>
                      <a:pt x="247" y="228"/>
                    </a:moveTo>
                    <a:cubicBezTo>
                      <a:pt x="245" y="213"/>
                      <a:pt x="243" y="198"/>
                      <a:pt x="238" y="184"/>
                    </a:cubicBezTo>
                    <a:cubicBezTo>
                      <a:pt x="237" y="179"/>
                      <a:pt x="235" y="174"/>
                      <a:pt x="231" y="170"/>
                    </a:cubicBezTo>
                    <a:cubicBezTo>
                      <a:pt x="228" y="165"/>
                      <a:pt x="219" y="162"/>
                      <a:pt x="215" y="158"/>
                    </a:cubicBezTo>
                    <a:cubicBezTo>
                      <a:pt x="210" y="155"/>
                      <a:pt x="201" y="157"/>
                      <a:pt x="195" y="156"/>
                    </a:cubicBezTo>
                    <a:cubicBezTo>
                      <a:pt x="189" y="155"/>
                      <a:pt x="182" y="153"/>
                      <a:pt x="176" y="150"/>
                    </a:cubicBezTo>
                    <a:cubicBezTo>
                      <a:pt x="169" y="146"/>
                      <a:pt x="158" y="139"/>
                      <a:pt x="154" y="131"/>
                    </a:cubicBezTo>
                    <a:cubicBezTo>
                      <a:pt x="151" y="125"/>
                      <a:pt x="154" y="115"/>
                      <a:pt x="155" y="108"/>
                    </a:cubicBezTo>
                    <a:cubicBezTo>
                      <a:pt x="157" y="99"/>
                      <a:pt x="165" y="96"/>
                      <a:pt x="168" y="87"/>
                    </a:cubicBezTo>
                    <a:cubicBezTo>
                      <a:pt x="170" y="81"/>
                      <a:pt x="169" y="77"/>
                      <a:pt x="167" y="72"/>
                    </a:cubicBezTo>
                    <a:cubicBezTo>
                      <a:pt x="166" y="69"/>
                      <a:pt x="169" y="65"/>
                      <a:pt x="170" y="62"/>
                    </a:cubicBezTo>
                    <a:cubicBezTo>
                      <a:pt x="171" y="55"/>
                      <a:pt x="173" y="51"/>
                      <a:pt x="173" y="44"/>
                    </a:cubicBezTo>
                    <a:cubicBezTo>
                      <a:pt x="173" y="40"/>
                      <a:pt x="171" y="28"/>
                      <a:pt x="174" y="26"/>
                    </a:cubicBezTo>
                    <a:cubicBezTo>
                      <a:pt x="178" y="23"/>
                      <a:pt x="187" y="23"/>
                      <a:pt x="191" y="21"/>
                    </a:cubicBezTo>
                    <a:cubicBezTo>
                      <a:pt x="197" y="20"/>
                      <a:pt x="202" y="20"/>
                      <a:pt x="206" y="17"/>
                    </a:cubicBezTo>
                    <a:cubicBezTo>
                      <a:pt x="198" y="15"/>
                      <a:pt x="190" y="13"/>
                      <a:pt x="182" y="12"/>
                    </a:cubicBezTo>
                    <a:cubicBezTo>
                      <a:pt x="176" y="11"/>
                      <a:pt x="171" y="6"/>
                      <a:pt x="166" y="6"/>
                    </a:cubicBezTo>
                    <a:cubicBezTo>
                      <a:pt x="157" y="6"/>
                      <a:pt x="151" y="7"/>
                      <a:pt x="143" y="5"/>
                    </a:cubicBezTo>
                    <a:cubicBezTo>
                      <a:pt x="136" y="3"/>
                      <a:pt x="127" y="0"/>
                      <a:pt x="120" y="0"/>
                    </a:cubicBezTo>
                    <a:cubicBezTo>
                      <a:pt x="110" y="1"/>
                      <a:pt x="99" y="6"/>
                      <a:pt x="89" y="8"/>
                    </a:cubicBezTo>
                    <a:cubicBezTo>
                      <a:pt x="80" y="11"/>
                      <a:pt x="67" y="12"/>
                      <a:pt x="59" y="18"/>
                    </a:cubicBezTo>
                    <a:cubicBezTo>
                      <a:pt x="63" y="21"/>
                      <a:pt x="72" y="20"/>
                      <a:pt x="77" y="21"/>
                    </a:cubicBezTo>
                    <a:cubicBezTo>
                      <a:pt x="85" y="23"/>
                      <a:pt x="93" y="25"/>
                      <a:pt x="101" y="27"/>
                    </a:cubicBezTo>
                    <a:cubicBezTo>
                      <a:pt x="101" y="36"/>
                      <a:pt x="89" y="45"/>
                      <a:pt x="92" y="54"/>
                    </a:cubicBezTo>
                    <a:cubicBezTo>
                      <a:pt x="93" y="58"/>
                      <a:pt x="93" y="61"/>
                      <a:pt x="93" y="66"/>
                    </a:cubicBezTo>
                    <a:cubicBezTo>
                      <a:pt x="93" y="71"/>
                      <a:pt x="90" y="69"/>
                      <a:pt x="90" y="74"/>
                    </a:cubicBezTo>
                    <a:cubicBezTo>
                      <a:pt x="90" y="79"/>
                      <a:pt x="91" y="84"/>
                      <a:pt x="93" y="89"/>
                    </a:cubicBezTo>
                    <a:cubicBezTo>
                      <a:pt x="94" y="93"/>
                      <a:pt x="98" y="95"/>
                      <a:pt x="99" y="98"/>
                    </a:cubicBezTo>
                    <a:cubicBezTo>
                      <a:pt x="101" y="107"/>
                      <a:pt x="102" y="117"/>
                      <a:pt x="102" y="126"/>
                    </a:cubicBezTo>
                    <a:cubicBezTo>
                      <a:pt x="102" y="136"/>
                      <a:pt x="100" y="141"/>
                      <a:pt x="92" y="146"/>
                    </a:cubicBezTo>
                    <a:cubicBezTo>
                      <a:pt x="85" y="151"/>
                      <a:pt x="76" y="153"/>
                      <a:pt x="69" y="154"/>
                    </a:cubicBezTo>
                    <a:cubicBezTo>
                      <a:pt x="64" y="155"/>
                      <a:pt x="60" y="152"/>
                      <a:pt x="56" y="153"/>
                    </a:cubicBezTo>
                    <a:cubicBezTo>
                      <a:pt x="52" y="154"/>
                      <a:pt x="49" y="156"/>
                      <a:pt x="45" y="158"/>
                    </a:cubicBezTo>
                    <a:cubicBezTo>
                      <a:pt x="35" y="162"/>
                      <a:pt x="26" y="165"/>
                      <a:pt x="22" y="175"/>
                    </a:cubicBezTo>
                    <a:cubicBezTo>
                      <a:pt x="13" y="195"/>
                      <a:pt x="6" y="216"/>
                      <a:pt x="0" y="236"/>
                    </a:cubicBezTo>
                    <a:cubicBezTo>
                      <a:pt x="32" y="270"/>
                      <a:pt x="77" y="291"/>
                      <a:pt x="128" y="291"/>
                    </a:cubicBezTo>
                    <a:cubicBezTo>
                      <a:pt x="175" y="291"/>
                      <a:pt x="217" y="273"/>
                      <a:pt x="249" y="242"/>
                    </a:cubicBezTo>
                    <a:cubicBezTo>
                      <a:pt x="248" y="238"/>
                      <a:pt x="247" y="233"/>
                      <a:pt x="247" y="228"/>
                    </a:cubicBezTo>
                    <a:close/>
                    <a:moveTo>
                      <a:pt x="165" y="42"/>
                    </a:moveTo>
                    <a:cubicBezTo>
                      <a:pt x="163" y="39"/>
                      <a:pt x="161" y="34"/>
                      <a:pt x="160" y="30"/>
                    </a:cubicBezTo>
                    <a:cubicBezTo>
                      <a:pt x="171" y="25"/>
                      <a:pt x="163" y="39"/>
                      <a:pt x="165" y="4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3"/>
            <p:cNvGrpSpPr/>
            <p:nvPr/>
          </p:nvGrpSpPr>
          <p:grpSpPr>
            <a:xfrm>
              <a:off x="4449507" y="756013"/>
              <a:ext cx="775986" cy="776029"/>
              <a:chOff x="1767839" y="3302793"/>
              <a:chExt cx="1933200" cy="193330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1767839" y="3302793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l="50000" t="50000" r="50000" b="50000"/>
                </a:path>
                <a:tileRect/>
              </a:gradFill>
              <a:ln w="82550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2110863" y="3681618"/>
                <a:ext cx="1247256" cy="155448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227" y="230"/>
                    </a:moveTo>
                    <a:cubicBezTo>
                      <a:pt x="224" y="222"/>
                      <a:pt x="227" y="215"/>
                      <a:pt x="225" y="207"/>
                    </a:cubicBezTo>
                    <a:cubicBezTo>
                      <a:pt x="223" y="199"/>
                      <a:pt x="221" y="192"/>
                      <a:pt x="218" y="186"/>
                    </a:cubicBezTo>
                    <a:cubicBezTo>
                      <a:pt x="216" y="183"/>
                      <a:pt x="214" y="181"/>
                      <a:pt x="213" y="178"/>
                    </a:cubicBezTo>
                    <a:cubicBezTo>
                      <a:pt x="212" y="175"/>
                      <a:pt x="213" y="171"/>
                      <a:pt x="213" y="168"/>
                    </a:cubicBezTo>
                    <a:cubicBezTo>
                      <a:pt x="211" y="161"/>
                      <a:pt x="207" y="159"/>
                      <a:pt x="201" y="155"/>
                    </a:cubicBezTo>
                    <a:cubicBezTo>
                      <a:pt x="195" y="152"/>
                      <a:pt x="189" y="149"/>
                      <a:pt x="183" y="146"/>
                    </a:cubicBezTo>
                    <a:cubicBezTo>
                      <a:pt x="177" y="143"/>
                      <a:pt x="172" y="138"/>
                      <a:pt x="166" y="134"/>
                    </a:cubicBezTo>
                    <a:cubicBezTo>
                      <a:pt x="159" y="130"/>
                      <a:pt x="154" y="124"/>
                      <a:pt x="148" y="120"/>
                    </a:cubicBezTo>
                    <a:cubicBezTo>
                      <a:pt x="143" y="117"/>
                      <a:pt x="144" y="114"/>
                      <a:pt x="145" y="109"/>
                    </a:cubicBezTo>
                    <a:cubicBezTo>
                      <a:pt x="146" y="102"/>
                      <a:pt x="148" y="97"/>
                      <a:pt x="151" y="92"/>
                    </a:cubicBezTo>
                    <a:cubicBezTo>
                      <a:pt x="155" y="87"/>
                      <a:pt x="159" y="87"/>
                      <a:pt x="160" y="80"/>
                    </a:cubicBezTo>
                    <a:cubicBezTo>
                      <a:pt x="160" y="77"/>
                      <a:pt x="160" y="71"/>
                      <a:pt x="162" y="69"/>
                    </a:cubicBezTo>
                    <a:cubicBezTo>
                      <a:pt x="164" y="68"/>
                      <a:pt x="164" y="61"/>
                      <a:pt x="164" y="59"/>
                    </a:cubicBezTo>
                    <a:cubicBezTo>
                      <a:pt x="161" y="43"/>
                      <a:pt x="173" y="29"/>
                      <a:pt x="160" y="14"/>
                    </a:cubicBezTo>
                    <a:cubicBezTo>
                      <a:pt x="154" y="7"/>
                      <a:pt x="144" y="0"/>
                      <a:pt x="134" y="1"/>
                    </a:cubicBezTo>
                    <a:cubicBezTo>
                      <a:pt x="125" y="2"/>
                      <a:pt x="128" y="9"/>
                      <a:pt x="121" y="11"/>
                    </a:cubicBezTo>
                    <a:cubicBezTo>
                      <a:pt x="114" y="12"/>
                      <a:pt x="107" y="1"/>
                      <a:pt x="99" y="6"/>
                    </a:cubicBezTo>
                    <a:cubicBezTo>
                      <a:pt x="94" y="9"/>
                      <a:pt x="98" y="11"/>
                      <a:pt x="96" y="14"/>
                    </a:cubicBezTo>
                    <a:cubicBezTo>
                      <a:pt x="95" y="16"/>
                      <a:pt x="91" y="13"/>
                      <a:pt x="89" y="15"/>
                    </a:cubicBezTo>
                    <a:cubicBezTo>
                      <a:pt x="89" y="17"/>
                      <a:pt x="92" y="20"/>
                      <a:pt x="91" y="21"/>
                    </a:cubicBezTo>
                    <a:cubicBezTo>
                      <a:pt x="90" y="22"/>
                      <a:pt x="88" y="23"/>
                      <a:pt x="87" y="24"/>
                    </a:cubicBezTo>
                    <a:cubicBezTo>
                      <a:pt x="85" y="27"/>
                      <a:pt x="84" y="31"/>
                      <a:pt x="85" y="35"/>
                    </a:cubicBezTo>
                    <a:cubicBezTo>
                      <a:pt x="86" y="40"/>
                      <a:pt x="87" y="42"/>
                      <a:pt x="87" y="47"/>
                    </a:cubicBezTo>
                    <a:cubicBezTo>
                      <a:pt x="87" y="52"/>
                      <a:pt x="87" y="56"/>
                      <a:pt x="88" y="61"/>
                    </a:cubicBezTo>
                    <a:cubicBezTo>
                      <a:pt x="88" y="67"/>
                      <a:pt x="84" y="67"/>
                      <a:pt x="85" y="74"/>
                    </a:cubicBezTo>
                    <a:cubicBezTo>
                      <a:pt x="86" y="77"/>
                      <a:pt x="84" y="80"/>
                      <a:pt x="86" y="84"/>
                    </a:cubicBezTo>
                    <a:cubicBezTo>
                      <a:pt x="87" y="89"/>
                      <a:pt x="90" y="85"/>
                      <a:pt x="92" y="88"/>
                    </a:cubicBezTo>
                    <a:cubicBezTo>
                      <a:pt x="96" y="94"/>
                      <a:pt x="96" y="107"/>
                      <a:pt x="97" y="113"/>
                    </a:cubicBezTo>
                    <a:cubicBezTo>
                      <a:pt x="97" y="120"/>
                      <a:pt x="93" y="120"/>
                      <a:pt x="88" y="124"/>
                    </a:cubicBezTo>
                    <a:cubicBezTo>
                      <a:pt x="85" y="126"/>
                      <a:pt x="83" y="129"/>
                      <a:pt x="80" y="130"/>
                    </a:cubicBezTo>
                    <a:cubicBezTo>
                      <a:pt x="75" y="132"/>
                      <a:pt x="70" y="136"/>
                      <a:pt x="66" y="140"/>
                    </a:cubicBezTo>
                    <a:cubicBezTo>
                      <a:pt x="63" y="142"/>
                      <a:pt x="60" y="142"/>
                      <a:pt x="56" y="143"/>
                    </a:cubicBezTo>
                    <a:cubicBezTo>
                      <a:pt x="41" y="148"/>
                      <a:pt x="26" y="154"/>
                      <a:pt x="22" y="170"/>
                    </a:cubicBezTo>
                    <a:cubicBezTo>
                      <a:pt x="21" y="174"/>
                      <a:pt x="25" y="177"/>
                      <a:pt x="23" y="180"/>
                    </a:cubicBezTo>
                    <a:cubicBezTo>
                      <a:pt x="22" y="183"/>
                      <a:pt x="18" y="183"/>
                      <a:pt x="16" y="186"/>
                    </a:cubicBezTo>
                    <a:cubicBezTo>
                      <a:pt x="13" y="190"/>
                      <a:pt x="13" y="196"/>
                      <a:pt x="10" y="200"/>
                    </a:cubicBezTo>
                    <a:cubicBezTo>
                      <a:pt x="7" y="204"/>
                      <a:pt x="8" y="207"/>
                      <a:pt x="9" y="211"/>
                    </a:cubicBezTo>
                    <a:cubicBezTo>
                      <a:pt x="10" y="215"/>
                      <a:pt x="12" y="220"/>
                      <a:pt x="11" y="224"/>
                    </a:cubicBezTo>
                    <a:cubicBezTo>
                      <a:pt x="10" y="228"/>
                      <a:pt x="3" y="229"/>
                      <a:pt x="2" y="234"/>
                    </a:cubicBezTo>
                    <a:cubicBezTo>
                      <a:pt x="1" y="236"/>
                      <a:pt x="1" y="238"/>
                      <a:pt x="0" y="240"/>
                    </a:cubicBezTo>
                    <a:cubicBezTo>
                      <a:pt x="31" y="269"/>
                      <a:pt x="73" y="287"/>
                      <a:pt x="120" y="287"/>
                    </a:cubicBezTo>
                    <a:cubicBezTo>
                      <a:pt x="161" y="287"/>
                      <a:pt x="199" y="272"/>
                      <a:pt x="230" y="248"/>
                    </a:cubicBezTo>
                    <a:cubicBezTo>
                      <a:pt x="229" y="242"/>
                      <a:pt x="229" y="236"/>
                      <a:pt x="227" y="23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>
              <a:off x="452658" y="1102459"/>
              <a:ext cx="589626" cy="589653"/>
              <a:chOff x="1524000" y="2819400"/>
              <a:chExt cx="1933200" cy="1933288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1524000" y="2819400"/>
                <a:ext cx="1933200" cy="1933200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D8D8D8"/>
                  </a:gs>
                </a:gsLst>
                <a:path path="circle">
                  <a:fillToRect l="50000" t="50000" r="50000" b="50000"/>
                </a:path>
                <a:tileRect/>
              </a:gradFill>
              <a:ln w="6667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" name="Google Shape;65;p3"/>
              <p:cNvGrpSpPr/>
              <p:nvPr/>
            </p:nvGrpSpPr>
            <p:grpSpPr>
              <a:xfrm>
                <a:off x="1988431" y="3198214"/>
                <a:ext cx="1004463" cy="1554474"/>
                <a:chOff x="8239560" y="2206625"/>
                <a:chExt cx="750888" cy="1162050"/>
              </a:xfrm>
            </p:grpSpPr>
            <p:sp>
              <p:nvSpPr>
                <p:cNvPr id="66" name="Google Shape;66;p3"/>
                <p:cNvSpPr/>
                <p:nvPr/>
              </p:nvSpPr>
              <p:spPr>
                <a:xfrm>
                  <a:off x="8877735" y="2674938"/>
                  <a:ext cx="3175" cy="1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" extrusionOk="0">
                      <a:moveTo>
                        <a:pt x="1" y="3"/>
                      </a:moveTo>
                      <a:cubicBezTo>
                        <a:pt x="1" y="2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2"/>
                        <a:pt x="1" y="3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8487210" y="2738438"/>
                  <a:ext cx="26988" cy="26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7" extrusionOk="0">
                      <a:moveTo>
                        <a:pt x="7" y="0"/>
                      </a:moveTo>
                      <a:cubicBezTo>
                        <a:pt x="4" y="3"/>
                        <a:pt x="0" y="6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6"/>
                        <a:pt x="5" y="3"/>
                        <a:pt x="7" y="0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8239560" y="2206625"/>
                  <a:ext cx="750888" cy="11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310" extrusionOk="0">
                      <a:moveTo>
                        <a:pt x="181" y="136"/>
                      </a:moveTo>
                      <a:cubicBezTo>
                        <a:pt x="178" y="134"/>
                        <a:pt x="174" y="131"/>
                        <a:pt x="171" y="128"/>
                      </a:cubicBezTo>
                      <a:cubicBezTo>
                        <a:pt x="172" y="130"/>
                        <a:pt x="173" y="132"/>
                        <a:pt x="172" y="133"/>
                      </a:cubicBezTo>
                      <a:cubicBezTo>
                        <a:pt x="171" y="134"/>
                        <a:pt x="164" y="124"/>
                        <a:pt x="164" y="122"/>
                      </a:cubicBezTo>
                      <a:cubicBezTo>
                        <a:pt x="163" y="117"/>
                        <a:pt x="167" y="121"/>
                        <a:pt x="170" y="125"/>
                      </a:cubicBezTo>
                      <a:cubicBezTo>
                        <a:pt x="166" y="118"/>
                        <a:pt x="173" y="110"/>
                        <a:pt x="171" y="102"/>
                      </a:cubicBezTo>
                      <a:cubicBezTo>
                        <a:pt x="170" y="94"/>
                        <a:pt x="172" y="86"/>
                        <a:pt x="171" y="78"/>
                      </a:cubicBezTo>
                      <a:cubicBezTo>
                        <a:pt x="170" y="72"/>
                        <a:pt x="168" y="67"/>
                        <a:pt x="167" y="62"/>
                      </a:cubicBezTo>
                      <a:cubicBezTo>
                        <a:pt x="163" y="48"/>
                        <a:pt x="158" y="36"/>
                        <a:pt x="151" y="24"/>
                      </a:cubicBezTo>
                      <a:cubicBezTo>
                        <a:pt x="142" y="10"/>
                        <a:pt x="133" y="3"/>
                        <a:pt x="116" y="1"/>
                      </a:cubicBezTo>
                      <a:cubicBezTo>
                        <a:pt x="111" y="1"/>
                        <a:pt x="106" y="0"/>
                        <a:pt x="102" y="1"/>
                      </a:cubicBezTo>
                      <a:cubicBezTo>
                        <a:pt x="102" y="1"/>
                        <a:pt x="103" y="1"/>
                        <a:pt x="103" y="1"/>
                      </a:cubicBezTo>
                      <a:cubicBezTo>
                        <a:pt x="102" y="1"/>
                        <a:pt x="101" y="3"/>
                        <a:pt x="100" y="2"/>
                      </a:cubicBezTo>
                      <a:cubicBezTo>
                        <a:pt x="100" y="2"/>
                        <a:pt x="101" y="2"/>
                        <a:pt x="101" y="1"/>
                      </a:cubicBezTo>
                      <a:cubicBezTo>
                        <a:pt x="100" y="2"/>
                        <a:pt x="99" y="2"/>
                        <a:pt x="98" y="3"/>
                      </a:cubicBezTo>
                      <a:cubicBezTo>
                        <a:pt x="94" y="8"/>
                        <a:pt x="88" y="4"/>
                        <a:pt x="85" y="11"/>
                      </a:cubicBezTo>
                      <a:cubicBezTo>
                        <a:pt x="83" y="18"/>
                        <a:pt x="76" y="19"/>
                        <a:pt x="72" y="24"/>
                      </a:cubicBezTo>
                      <a:cubicBezTo>
                        <a:pt x="68" y="28"/>
                        <a:pt x="68" y="35"/>
                        <a:pt x="68" y="40"/>
                      </a:cubicBezTo>
                      <a:cubicBezTo>
                        <a:pt x="67" y="46"/>
                        <a:pt x="66" y="51"/>
                        <a:pt x="65" y="57"/>
                      </a:cubicBezTo>
                      <a:cubicBezTo>
                        <a:pt x="64" y="64"/>
                        <a:pt x="62" y="70"/>
                        <a:pt x="61" y="76"/>
                      </a:cubicBezTo>
                      <a:cubicBezTo>
                        <a:pt x="60" y="83"/>
                        <a:pt x="64" y="88"/>
                        <a:pt x="64" y="94"/>
                      </a:cubicBezTo>
                      <a:cubicBezTo>
                        <a:pt x="64" y="101"/>
                        <a:pt x="59" y="102"/>
                        <a:pt x="63" y="109"/>
                      </a:cubicBezTo>
                      <a:cubicBezTo>
                        <a:pt x="64" y="108"/>
                        <a:pt x="60" y="99"/>
                        <a:pt x="65" y="102"/>
                      </a:cubicBezTo>
                      <a:cubicBezTo>
                        <a:pt x="70" y="104"/>
                        <a:pt x="70" y="108"/>
                        <a:pt x="69" y="112"/>
                      </a:cubicBezTo>
                      <a:cubicBezTo>
                        <a:pt x="67" y="116"/>
                        <a:pt x="64" y="121"/>
                        <a:pt x="67" y="125"/>
                      </a:cubicBezTo>
                      <a:cubicBezTo>
                        <a:pt x="68" y="128"/>
                        <a:pt x="73" y="127"/>
                        <a:pt x="74" y="130"/>
                      </a:cubicBezTo>
                      <a:cubicBezTo>
                        <a:pt x="76" y="136"/>
                        <a:pt x="62" y="143"/>
                        <a:pt x="61" y="148"/>
                      </a:cubicBezTo>
                      <a:cubicBezTo>
                        <a:pt x="59" y="156"/>
                        <a:pt x="54" y="150"/>
                        <a:pt x="48" y="154"/>
                      </a:cubicBezTo>
                      <a:cubicBezTo>
                        <a:pt x="46" y="155"/>
                        <a:pt x="45" y="159"/>
                        <a:pt x="43" y="160"/>
                      </a:cubicBezTo>
                      <a:cubicBezTo>
                        <a:pt x="42" y="161"/>
                        <a:pt x="40" y="160"/>
                        <a:pt x="39" y="162"/>
                      </a:cubicBezTo>
                      <a:cubicBezTo>
                        <a:pt x="35" y="166"/>
                        <a:pt x="36" y="172"/>
                        <a:pt x="33" y="176"/>
                      </a:cubicBezTo>
                      <a:cubicBezTo>
                        <a:pt x="26" y="184"/>
                        <a:pt x="23" y="193"/>
                        <a:pt x="19" y="202"/>
                      </a:cubicBezTo>
                      <a:cubicBezTo>
                        <a:pt x="16" y="209"/>
                        <a:pt x="16" y="216"/>
                        <a:pt x="9" y="221"/>
                      </a:cubicBezTo>
                      <a:cubicBezTo>
                        <a:pt x="11" y="225"/>
                        <a:pt x="6" y="225"/>
                        <a:pt x="4" y="229"/>
                      </a:cubicBezTo>
                      <a:cubicBezTo>
                        <a:pt x="3" y="231"/>
                        <a:pt x="5" y="234"/>
                        <a:pt x="3" y="236"/>
                      </a:cubicBezTo>
                      <a:cubicBezTo>
                        <a:pt x="1" y="238"/>
                        <a:pt x="1" y="239"/>
                        <a:pt x="2" y="241"/>
                      </a:cubicBezTo>
                      <a:cubicBezTo>
                        <a:pt x="3" y="244"/>
                        <a:pt x="0" y="244"/>
                        <a:pt x="1" y="247"/>
                      </a:cubicBezTo>
                      <a:cubicBezTo>
                        <a:pt x="1" y="248"/>
                        <a:pt x="4" y="249"/>
                        <a:pt x="2" y="251"/>
                      </a:cubicBezTo>
                      <a:cubicBezTo>
                        <a:pt x="1" y="254"/>
                        <a:pt x="2" y="256"/>
                        <a:pt x="5" y="257"/>
                      </a:cubicBezTo>
                      <a:cubicBezTo>
                        <a:pt x="8" y="258"/>
                        <a:pt x="6" y="262"/>
                        <a:pt x="6" y="265"/>
                      </a:cubicBezTo>
                      <a:cubicBezTo>
                        <a:pt x="6" y="270"/>
                        <a:pt x="7" y="276"/>
                        <a:pt x="9" y="281"/>
                      </a:cubicBezTo>
                      <a:cubicBezTo>
                        <a:pt x="13" y="289"/>
                        <a:pt x="26" y="285"/>
                        <a:pt x="32" y="285"/>
                      </a:cubicBezTo>
                      <a:cubicBezTo>
                        <a:pt x="38" y="285"/>
                        <a:pt x="37" y="293"/>
                        <a:pt x="38" y="297"/>
                      </a:cubicBezTo>
                      <a:cubicBezTo>
                        <a:pt x="38" y="298"/>
                        <a:pt x="38" y="299"/>
                        <a:pt x="38" y="299"/>
                      </a:cubicBezTo>
                      <a:cubicBezTo>
                        <a:pt x="56" y="306"/>
                        <a:pt x="77" y="310"/>
                        <a:pt x="98" y="310"/>
                      </a:cubicBezTo>
                      <a:cubicBezTo>
                        <a:pt x="124" y="310"/>
                        <a:pt x="149" y="304"/>
                        <a:pt x="172" y="293"/>
                      </a:cubicBezTo>
                      <a:cubicBezTo>
                        <a:pt x="171" y="288"/>
                        <a:pt x="168" y="282"/>
                        <a:pt x="168" y="277"/>
                      </a:cubicBezTo>
                      <a:cubicBezTo>
                        <a:pt x="169" y="261"/>
                        <a:pt x="188" y="250"/>
                        <a:pt x="183" y="233"/>
                      </a:cubicBezTo>
                      <a:cubicBezTo>
                        <a:pt x="181" y="226"/>
                        <a:pt x="180" y="226"/>
                        <a:pt x="186" y="223"/>
                      </a:cubicBezTo>
                      <a:cubicBezTo>
                        <a:pt x="191" y="220"/>
                        <a:pt x="192" y="212"/>
                        <a:pt x="194" y="208"/>
                      </a:cubicBezTo>
                      <a:cubicBezTo>
                        <a:pt x="198" y="192"/>
                        <a:pt x="197" y="178"/>
                        <a:pt x="199" y="163"/>
                      </a:cubicBezTo>
                      <a:cubicBezTo>
                        <a:pt x="200" y="155"/>
                        <a:pt x="199" y="155"/>
                        <a:pt x="195" y="149"/>
                      </a:cubicBezTo>
                      <a:cubicBezTo>
                        <a:pt x="191" y="144"/>
                        <a:pt x="186" y="140"/>
                        <a:pt x="181" y="136"/>
                      </a:cubicBezTo>
                      <a:close/>
                      <a:moveTo>
                        <a:pt x="168" y="116"/>
                      </a:moveTo>
                      <a:cubicBezTo>
                        <a:pt x="167" y="116"/>
                        <a:pt x="166" y="114"/>
                        <a:pt x="167" y="114"/>
                      </a:cubicBezTo>
                      <a:cubicBezTo>
                        <a:pt x="168" y="114"/>
                        <a:pt x="170" y="115"/>
                        <a:pt x="168" y="116"/>
                      </a:cubicBezTo>
                      <a:close/>
                      <a:moveTo>
                        <a:pt x="170" y="112"/>
                      </a:moveTo>
                      <a:cubicBezTo>
                        <a:pt x="165" y="109"/>
                        <a:pt x="168" y="108"/>
                        <a:pt x="170" y="104"/>
                      </a:cubicBezTo>
                      <a:cubicBezTo>
                        <a:pt x="170" y="106"/>
                        <a:pt x="170" y="111"/>
                        <a:pt x="170" y="112"/>
                      </a:cubicBezTo>
                      <a:close/>
                      <a:moveTo>
                        <a:pt x="167" y="70"/>
                      </a:moveTo>
                      <a:cubicBezTo>
                        <a:pt x="166" y="67"/>
                        <a:pt x="166" y="65"/>
                        <a:pt x="166" y="65"/>
                      </a:cubicBezTo>
                      <a:cubicBezTo>
                        <a:pt x="168" y="68"/>
                        <a:pt x="170" y="74"/>
                        <a:pt x="167" y="70"/>
                      </a:cubicBezTo>
                      <a:close/>
                      <a:moveTo>
                        <a:pt x="168" y="84"/>
                      </a:moveTo>
                      <a:cubicBezTo>
                        <a:pt x="165" y="83"/>
                        <a:pt x="164" y="73"/>
                        <a:pt x="164" y="70"/>
                      </a:cubicBezTo>
                      <a:cubicBezTo>
                        <a:pt x="165" y="71"/>
                        <a:pt x="171" y="85"/>
                        <a:pt x="168" y="84"/>
                      </a:cubicBezTo>
                      <a:close/>
                      <a:moveTo>
                        <a:pt x="64" y="69"/>
                      </a:moveTo>
                      <a:cubicBezTo>
                        <a:pt x="65" y="68"/>
                        <a:pt x="65" y="69"/>
                        <a:pt x="65" y="70"/>
                      </a:cubicBezTo>
                      <a:cubicBezTo>
                        <a:pt x="64" y="72"/>
                        <a:pt x="63" y="71"/>
                        <a:pt x="64" y="69"/>
                      </a:cubicBezTo>
                      <a:close/>
                      <a:moveTo>
                        <a:pt x="65" y="85"/>
                      </a:moveTo>
                      <a:cubicBezTo>
                        <a:pt x="62" y="84"/>
                        <a:pt x="67" y="69"/>
                        <a:pt x="68" y="69"/>
                      </a:cubicBezTo>
                      <a:cubicBezTo>
                        <a:pt x="68" y="70"/>
                        <a:pt x="68" y="71"/>
                        <a:pt x="68" y="71"/>
                      </a:cubicBezTo>
                      <a:cubicBezTo>
                        <a:pt x="68" y="73"/>
                        <a:pt x="69" y="86"/>
                        <a:pt x="65" y="85"/>
                      </a:cubicBezTo>
                      <a:close/>
                      <a:moveTo>
                        <a:pt x="69" y="116"/>
                      </a:moveTo>
                      <a:cubicBezTo>
                        <a:pt x="67" y="116"/>
                        <a:pt x="69" y="114"/>
                        <a:pt x="70" y="112"/>
                      </a:cubicBezTo>
                      <a:cubicBezTo>
                        <a:pt x="71" y="115"/>
                        <a:pt x="70" y="115"/>
                        <a:pt x="69" y="116"/>
                      </a:cubicBezTo>
                      <a:close/>
                      <a:moveTo>
                        <a:pt x="72" y="31"/>
                      </a:moveTo>
                      <a:cubicBezTo>
                        <a:pt x="68" y="29"/>
                        <a:pt x="78" y="22"/>
                        <a:pt x="79" y="22"/>
                      </a:cubicBezTo>
                      <a:cubicBezTo>
                        <a:pt x="79" y="23"/>
                        <a:pt x="74" y="31"/>
                        <a:pt x="72" y="31"/>
                      </a:cubicBezTo>
                      <a:close/>
                      <a:moveTo>
                        <a:pt x="77" y="147"/>
                      </a:moveTo>
                      <a:cubicBezTo>
                        <a:pt x="76" y="148"/>
                        <a:pt x="66" y="150"/>
                        <a:pt x="66" y="149"/>
                      </a:cubicBezTo>
                      <a:cubicBezTo>
                        <a:pt x="64" y="151"/>
                        <a:pt x="62" y="152"/>
                        <a:pt x="61" y="151"/>
                      </a:cubicBezTo>
                      <a:cubicBezTo>
                        <a:pt x="61" y="147"/>
                        <a:pt x="75" y="142"/>
                        <a:pt x="76" y="136"/>
                      </a:cubicBezTo>
                      <a:cubicBezTo>
                        <a:pt x="76" y="138"/>
                        <a:pt x="75" y="140"/>
                        <a:pt x="73" y="142"/>
                      </a:cubicBezTo>
                      <a:cubicBezTo>
                        <a:pt x="76" y="140"/>
                        <a:pt x="78" y="139"/>
                        <a:pt x="79" y="137"/>
                      </a:cubicBezTo>
                      <a:cubicBezTo>
                        <a:pt x="82" y="139"/>
                        <a:pt x="80" y="146"/>
                        <a:pt x="77" y="147"/>
                      </a:cubicBezTo>
                      <a:close/>
                      <a:moveTo>
                        <a:pt x="82" y="138"/>
                      </a:moveTo>
                      <a:cubicBezTo>
                        <a:pt x="82" y="137"/>
                        <a:pt x="82" y="136"/>
                        <a:pt x="82" y="135"/>
                      </a:cubicBezTo>
                      <a:cubicBezTo>
                        <a:pt x="83" y="136"/>
                        <a:pt x="83" y="137"/>
                        <a:pt x="82" y="138"/>
                      </a:cubicBezTo>
                      <a:close/>
                      <a:moveTo>
                        <a:pt x="85" y="140"/>
                      </a:moveTo>
                      <a:cubicBezTo>
                        <a:pt x="85" y="141"/>
                        <a:pt x="84" y="140"/>
                        <a:pt x="85" y="139"/>
                      </a:cubicBezTo>
                      <a:cubicBezTo>
                        <a:pt x="86" y="138"/>
                        <a:pt x="86" y="140"/>
                        <a:pt x="85" y="140"/>
                      </a:cubicBezTo>
                      <a:close/>
                      <a:moveTo>
                        <a:pt x="85" y="130"/>
                      </a:moveTo>
                      <a:cubicBezTo>
                        <a:pt x="85" y="129"/>
                        <a:pt x="86" y="129"/>
                        <a:pt x="86" y="130"/>
                      </a:cubicBezTo>
                      <a:cubicBezTo>
                        <a:pt x="86" y="131"/>
                        <a:pt x="85" y="131"/>
                        <a:pt x="85" y="130"/>
                      </a:cubicBezTo>
                      <a:close/>
                      <a:moveTo>
                        <a:pt x="90" y="132"/>
                      </a:moveTo>
                      <a:cubicBezTo>
                        <a:pt x="90" y="131"/>
                        <a:pt x="90" y="130"/>
                        <a:pt x="91" y="131"/>
                      </a:cubicBezTo>
                      <a:cubicBezTo>
                        <a:pt x="92" y="133"/>
                        <a:pt x="91" y="133"/>
                        <a:pt x="90" y="132"/>
                      </a:cubicBezTo>
                      <a:close/>
                      <a:moveTo>
                        <a:pt x="91" y="122"/>
                      </a:moveTo>
                      <a:cubicBezTo>
                        <a:pt x="97" y="121"/>
                        <a:pt x="92" y="134"/>
                        <a:pt x="91" y="122"/>
                      </a:cubicBezTo>
                      <a:close/>
                      <a:moveTo>
                        <a:pt x="99" y="5"/>
                      </a:moveTo>
                      <a:cubicBezTo>
                        <a:pt x="99" y="3"/>
                        <a:pt x="102" y="3"/>
                        <a:pt x="105" y="3"/>
                      </a:cubicBezTo>
                      <a:cubicBezTo>
                        <a:pt x="103" y="3"/>
                        <a:pt x="99" y="7"/>
                        <a:pt x="99" y="5"/>
                      </a:cubicBezTo>
                      <a:close/>
                      <a:moveTo>
                        <a:pt x="141" y="13"/>
                      </a:moveTo>
                      <a:cubicBezTo>
                        <a:pt x="139" y="12"/>
                        <a:pt x="139" y="12"/>
                        <a:pt x="139" y="10"/>
                      </a:cubicBezTo>
                      <a:cubicBezTo>
                        <a:pt x="140" y="11"/>
                        <a:pt x="142" y="13"/>
                        <a:pt x="141" y="13"/>
                      </a:cubicBezTo>
                      <a:close/>
                      <a:moveTo>
                        <a:pt x="166" y="131"/>
                      </a:moveTo>
                      <a:cubicBezTo>
                        <a:pt x="164" y="131"/>
                        <a:pt x="163" y="128"/>
                        <a:pt x="162" y="127"/>
                      </a:cubicBezTo>
                      <a:cubicBezTo>
                        <a:pt x="165" y="129"/>
                        <a:pt x="169" y="132"/>
                        <a:pt x="166" y="13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8" name="Google Shape;68;p3"/>
            <p:cNvSpPr/>
            <p:nvPr/>
          </p:nvSpPr>
          <p:spPr>
            <a:xfrm>
              <a:off x="6248400" y="106873"/>
              <a:ext cx="429600" cy="429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8D8D8"/>
                </a:gs>
              </a:gsLst>
              <a:path path="circle">
                <a:fillToRect l="50000" t="50000" r="50000" b="50000"/>
              </a:path>
              <a:tileRect/>
            </a:gradFill>
            <a:ln w="539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 b="1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?</a:t>
              </a:r>
              <a:endParaRPr sz="28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14400" y="115000"/>
              <a:ext cx="429600" cy="4296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D8D8D8"/>
                </a:gs>
              </a:gsLst>
              <a:path path="circle">
                <a:fillToRect l="50000" t="50000" r="50000" b="50000"/>
              </a:path>
              <a:tileRect/>
            </a:gradFill>
            <a:ln w="5397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 b="1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?</a:t>
              </a:r>
              <a:endParaRPr sz="2800" b="1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04800" y="755754"/>
            <a:ext cx="44028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sz="2800" b="1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8382000" cy="4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–"/>
              <a:defRPr sz="2000">
                <a:solidFill>
                  <a:srgbClr val="595959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  <a:defRPr sz="1600">
                <a:solidFill>
                  <a:srgbClr val="595959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»"/>
              <a:defRPr sz="1600">
                <a:solidFill>
                  <a:srgbClr val="595959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ctrTitle"/>
          </p:nvPr>
        </p:nvSpPr>
        <p:spPr>
          <a:xfrm>
            <a:off x="436848" y="2786064"/>
            <a:ext cx="62433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Graph Embedding</a:t>
            </a:r>
            <a:endParaRPr dirty="0"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457200" y="3331569"/>
            <a:ext cx="6400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Node2Vec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457200" y="805474"/>
            <a:ext cx="8229600" cy="56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Node2Vec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457200" y="1374275"/>
            <a:ext cx="18168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Word2Vec</a:t>
            </a: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900" y="2087718"/>
            <a:ext cx="3826100" cy="433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86698"/>
            <a:ext cx="5317900" cy="33329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85C91B7-E5CB-4A66-8DC2-175E54A1A55E}"/>
              </a:ext>
            </a:extLst>
          </p:cNvPr>
          <p:cNvSpPr txBox="1"/>
          <p:nvPr/>
        </p:nvSpPr>
        <p:spPr>
          <a:xfrm>
            <a:off x="329184" y="2248144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window size = 2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457200" y="743400"/>
            <a:ext cx="8229600" cy="105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Application 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in Real Problem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F15FE1-73B8-432E-AE69-53DCCA6325A8}"/>
              </a:ext>
            </a:extLst>
          </p:cNvPr>
          <p:cNvSpPr txBox="1"/>
          <p:nvPr/>
        </p:nvSpPr>
        <p:spPr>
          <a:xfrm>
            <a:off x="1238457" y="2365496"/>
            <a:ext cx="200086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Node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Classification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95948B1-BDA9-4EDD-8FFA-DE888E69BCC7}"/>
              </a:ext>
            </a:extLst>
          </p:cNvPr>
          <p:cNvSpPr txBox="1"/>
          <p:nvPr/>
        </p:nvSpPr>
        <p:spPr>
          <a:xfrm>
            <a:off x="1452458" y="3880780"/>
            <a:ext cx="157286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Node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Clustering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5FC2AA-B434-45C3-888F-52D4DC37CC45}"/>
              </a:ext>
            </a:extLst>
          </p:cNvPr>
          <p:cNvSpPr txBox="1"/>
          <p:nvPr/>
        </p:nvSpPr>
        <p:spPr>
          <a:xfrm>
            <a:off x="3584169" y="2457828"/>
            <a:ext cx="464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predicting missing label in social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predicting functional labels of proteins</a:t>
            </a:r>
            <a:endParaRPr lang="zh-TW" altLang="en-US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9B91D2-F7B3-4AAF-BFD7-BF471FAD433B}"/>
              </a:ext>
            </a:extLst>
          </p:cNvPr>
          <p:cNvSpPr/>
          <p:nvPr/>
        </p:nvSpPr>
        <p:spPr>
          <a:xfrm>
            <a:off x="3584169" y="39302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identify nodes with similar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recommendation system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1866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457200" y="743400"/>
            <a:ext cx="8229600" cy="105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Application 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in Real Problem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F15FE1-73B8-432E-AE69-53DCCA6325A8}"/>
              </a:ext>
            </a:extLst>
          </p:cNvPr>
          <p:cNvSpPr txBox="1"/>
          <p:nvPr/>
        </p:nvSpPr>
        <p:spPr>
          <a:xfrm>
            <a:off x="1238457" y="2365496"/>
            <a:ext cx="200086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Node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Classification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95948B1-BDA9-4EDD-8FFA-DE888E69BCC7}"/>
              </a:ext>
            </a:extLst>
          </p:cNvPr>
          <p:cNvSpPr txBox="1"/>
          <p:nvPr/>
        </p:nvSpPr>
        <p:spPr>
          <a:xfrm>
            <a:off x="1452458" y="3880780"/>
            <a:ext cx="157286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Node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Clustering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F9C3E4-D762-4039-B8EC-8136180145DE}"/>
              </a:ext>
            </a:extLst>
          </p:cNvPr>
          <p:cNvSpPr txBox="1"/>
          <p:nvPr/>
        </p:nvSpPr>
        <p:spPr>
          <a:xfrm>
            <a:off x="1452458" y="5284707"/>
            <a:ext cx="1555234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Link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Prediction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5FC2AA-B434-45C3-888F-52D4DC37CC45}"/>
              </a:ext>
            </a:extLst>
          </p:cNvPr>
          <p:cNvSpPr txBox="1"/>
          <p:nvPr/>
        </p:nvSpPr>
        <p:spPr>
          <a:xfrm>
            <a:off x="3584169" y="2457828"/>
            <a:ext cx="464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predicting missing label in social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predicting functional labels of proteins</a:t>
            </a:r>
            <a:endParaRPr lang="zh-TW" altLang="en-US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9B91D2-F7B3-4AAF-BFD7-BF471FAD433B}"/>
              </a:ext>
            </a:extLst>
          </p:cNvPr>
          <p:cNvSpPr/>
          <p:nvPr/>
        </p:nvSpPr>
        <p:spPr>
          <a:xfrm>
            <a:off x="3584169" y="39302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identify nodes with similar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recommendation system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3776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457200" y="743400"/>
            <a:ext cx="8229600" cy="105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Application 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in Real Problem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F15FE1-73B8-432E-AE69-53DCCA6325A8}"/>
              </a:ext>
            </a:extLst>
          </p:cNvPr>
          <p:cNvSpPr txBox="1"/>
          <p:nvPr/>
        </p:nvSpPr>
        <p:spPr>
          <a:xfrm>
            <a:off x="1238457" y="2365496"/>
            <a:ext cx="200086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Node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Classification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95948B1-BDA9-4EDD-8FFA-DE888E69BCC7}"/>
              </a:ext>
            </a:extLst>
          </p:cNvPr>
          <p:cNvSpPr txBox="1"/>
          <p:nvPr/>
        </p:nvSpPr>
        <p:spPr>
          <a:xfrm>
            <a:off x="1452458" y="3880780"/>
            <a:ext cx="157286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Node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Clustering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F9C3E4-D762-4039-B8EC-8136180145DE}"/>
              </a:ext>
            </a:extLst>
          </p:cNvPr>
          <p:cNvSpPr txBox="1"/>
          <p:nvPr/>
        </p:nvSpPr>
        <p:spPr>
          <a:xfrm>
            <a:off x="1452458" y="5284707"/>
            <a:ext cx="1555234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Link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Prediction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5FC2AA-B434-45C3-888F-52D4DC37CC45}"/>
              </a:ext>
            </a:extLst>
          </p:cNvPr>
          <p:cNvSpPr txBox="1"/>
          <p:nvPr/>
        </p:nvSpPr>
        <p:spPr>
          <a:xfrm>
            <a:off x="3584169" y="2457828"/>
            <a:ext cx="464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predicting missing label in social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predicting functional labels of proteins</a:t>
            </a:r>
            <a:endParaRPr lang="zh-TW" altLang="en-US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9B91D2-F7B3-4AAF-BFD7-BF471FAD433B}"/>
              </a:ext>
            </a:extLst>
          </p:cNvPr>
          <p:cNvSpPr/>
          <p:nvPr/>
        </p:nvSpPr>
        <p:spPr>
          <a:xfrm>
            <a:off x="3584169" y="39302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identify nodes with similar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recommendation system</a:t>
            </a:r>
            <a:endParaRPr lang="zh-TW" altLang="en-US" sz="1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18E24-4D67-4C17-A3C4-755F873AEDEF}"/>
              </a:ext>
            </a:extLst>
          </p:cNvPr>
          <p:cNvSpPr/>
          <p:nvPr/>
        </p:nvSpPr>
        <p:spPr>
          <a:xfrm>
            <a:off x="3584169" y="5377039"/>
            <a:ext cx="5102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identify real-world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discover novel interactions between genes</a:t>
            </a:r>
            <a:endParaRPr lang="zh-TW" altLang="en-US" sz="1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8F88C27-7927-4454-A87B-E3F3341C0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169" y="4838191"/>
            <a:ext cx="48387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457200" y="743400"/>
            <a:ext cx="8229600" cy="105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Application 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in Real Problem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F15FE1-73B8-432E-AE69-53DCCA6325A8}"/>
              </a:ext>
            </a:extLst>
          </p:cNvPr>
          <p:cNvSpPr txBox="1"/>
          <p:nvPr/>
        </p:nvSpPr>
        <p:spPr>
          <a:xfrm>
            <a:off x="1238457" y="2365496"/>
            <a:ext cx="200086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Node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Classification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95948B1-BDA9-4EDD-8FFA-DE888E69BCC7}"/>
              </a:ext>
            </a:extLst>
          </p:cNvPr>
          <p:cNvSpPr txBox="1"/>
          <p:nvPr/>
        </p:nvSpPr>
        <p:spPr>
          <a:xfrm>
            <a:off x="1452458" y="3880780"/>
            <a:ext cx="157286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Node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Clustering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F9C3E4-D762-4039-B8EC-8136180145DE}"/>
              </a:ext>
            </a:extLst>
          </p:cNvPr>
          <p:cNvSpPr txBox="1"/>
          <p:nvPr/>
        </p:nvSpPr>
        <p:spPr>
          <a:xfrm>
            <a:off x="1452458" y="5284707"/>
            <a:ext cx="1555234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Link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Prediction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5FC2AA-B434-45C3-888F-52D4DC37CC45}"/>
              </a:ext>
            </a:extLst>
          </p:cNvPr>
          <p:cNvSpPr txBox="1"/>
          <p:nvPr/>
        </p:nvSpPr>
        <p:spPr>
          <a:xfrm>
            <a:off x="3584169" y="2457828"/>
            <a:ext cx="464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predicting missing label in social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predicting functional labels of proteins</a:t>
            </a:r>
            <a:endParaRPr lang="zh-TW" altLang="en-US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9B91D2-F7B3-4AAF-BFD7-BF471FAD433B}"/>
              </a:ext>
            </a:extLst>
          </p:cNvPr>
          <p:cNvSpPr/>
          <p:nvPr/>
        </p:nvSpPr>
        <p:spPr>
          <a:xfrm>
            <a:off x="3584169" y="39302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identify nodes with similar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recommendation system</a:t>
            </a:r>
            <a:endParaRPr lang="zh-TW" altLang="en-US" sz="1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518E24-4D67-4C17-A3C4-755F873AEDEF}"/>
              </a:ext>
            </a:extLst>
          </p:cNvPr>
          <p:cNvSpPr/>
          <p:nvPr/>
        </p:nvSpPr>
        <p:spPr>
          <a:xfrm>
            <a:off x="3584169" y="5377039"/>
            <a:ext cx="5102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identify real-world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discover novel interactions between genes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>
            <a:spLocks noGrp="1"/>
          </p:cNvSpPr>
          <p:nvPr>
            <p:ph type="title"/>
          </p:nvPr>
        </p:nvSpPr>
        <p:spPr>
          <a:xfrm>
            <a:off x="457200" y="805474"/>
            <a:ext cx="8229600" cy="56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Node2Vec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457200" y="1374275"/>
            <a:ext cx="18168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Word2Vec</a:t>
            </a: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2646275" y="3000300"/>
            <a:ext cx="3130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 dirty="0"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8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>
            <a:spLocks noGrp="1"/>
          </p:cNvSpPr>
          <p:nvPr>
            <p:ph type="title"/>
          </p:nvPr>
        </p:nvSpPr>
        <p:spPr>
          <a:xfrm>
            <a:off x="304800" y="755754"/>
            <a:ext cx="4402800" cy="105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Pros &amp; Cons</a:t>
            </a:r>
            <a:endParaRPr/>
          </a:p>
        </p:txBody>
      </p:sp>
      <p:graphicFrame>
        <p:nvGraphicFramePr>
          <p:cNvPr id="257" name="Google Shape;257;p25"/>
          <p:cNvGraphicFramePr/>
          <p:nvPr>
            <p:extLst>
              <p:ext uri="{D42A27DB-BD31-4B8C-83A1-F6EECF244321}">
                <p14:modId xmlns:p14="http://schemas.microsoft.com/office/powerpoint/2010/main" val="1264591951"/>
              </p:ext>
            </p:extLst>
          </p:nvPr>
        </p:nvGraphicFramePr>
        <p:xfrm>
          <a:off x="952500" y="2905380"/>
          <a:ext cx="7239000" cy="1645860"/>
        </p:xfrm>
        <a:graphic>
          <a:graphicData uri="http://schemas.openxmlformats.org/drawingml/2006/table">
            <a:tbl>
              <a:tblPr>
                <a:noFill/>
                <a:tableStyleId>{A4DE9F50-F9A7-4959-A175-F507074C2DA9}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 dirty="0"/>
                        <a:t>Pros</a:t>
                      </a:r>
                      <a:endParaRPr sz="24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/>
                        <a:t>Cons</a:t>
                      </a:r>
                      <a:endParaRPr sz="24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55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zh-TW" sz="2000"/>
                        <a:t>scalable: O(|V|d)</a:t>
                      </a:r>
                      <a:endParaRPr sz="2000"/>
                    </a:p>
                    <a:p>
                      <a:pPr marL="457200" lvl="0" indent="-355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zh-TW" sz="2000"/>
                        <a:t>can capture structural equivalence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55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zh-TW" sz="2000" dirty="0"/>
                        <a:t>too many parameter</a:t>
                      </a:r>
                      <a:endParaRPr sz="2000" dirty="0"/>
                    </a:p>
                    <a:p>
                      <a:pPr marL="457200" lvl="0" indent="-355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zh-TW" sz="2000" dirty="0"/>
                        <a:t>not easy to capture structural equivalence</a:t>
                      </a:r>
                      <a:endParaRPr sz="2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title"/>
          </p:nvPr>
        </p:nvSpPr>
        <p:spPr>
          <a:xfrm>
            <a:off x="304800" y="755754"/>
            <a:ext cx="4402800" cy="105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Pros &amp; Cons</a:t>
            </a:r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1179"/>
            <a:ext cx="8839200" cy="422307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/>
          <p:nvPr/>
        </p:nvSpPr>
        <p:spPr>
          <a:xfrm>
            <a:off x="3261275" y="4108050"/>
            <a:ext cx="5730300" cy="615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304800" y="755754"/>
            <a:ext cx="4402800" cy="105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Pros &amp; Cons</a:t>
            </a:r>
            <a:endParaRPr/>
          </a:p>
        </p:txBody>
      </p:sp>
      <p:graphicFrame>
        <p:nvGraphicFramePr>
          <p:cNvPr id="270" name="Google Shape;270;p27"/>
          <p:cNvGraphicFramePr/>
          <p:nvPr/>
        </p:nvGraphicFramePr>
        <p:xfrm>
          <a:off x="952500" y="3048000"/>
          <a:ext cx="7239000" cy="1950660"/>
        </p:xfrm>
        <a:graphic>
          <a:graphicData uri="http://schemas.openxmlformats.org/drawingml/2006/table">
            <a:tbl>
              <a:tblPr>
                <a:noFill/>
                <a:tableStyleId>{A4DE9F50-F9A7-4959-A175-F507074C2DA9}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/>
                        <a:t>Biased Random Walk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1"/>
                        <a:t>Word2Vec</a:t>
                      </a:r>
                      <a:endParaRPr sz="24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55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D9EEB"/>
                        </a:buClr>
                        <a:buSzPts val="2000"/>
                        <a:buChar char="●"/>
                      </a:pPr>
                      <a:r>
                        <a:rPr lang="zh-TW" sz="2000" b="1">
                          <a:solidFill>
                            <a:srgbClr val="6D9EEB"/>
                          </a:solidFill>
                        </a:rPr>
                        <a:t>return parameter: p</a:t>
                      </a:r>
                      <a:endParaRPr sz="2000" b="1">
                        <a:solidFill>
                          <a:srgbClr val="6D9EEB"/>
                        </a:solidFill>
                      </a:endParaRPr>
                    </a:p>
                    <a:p>
                      <a:pPr marL="457200" lvl="0" indent="-355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D9EEB"/>
                        </a:buClr>
                        <a:buSzPts val="2000"/>
                        <a:buChar char="●"/>
                      </a:pPr>
                      <a:r>
                        <a:rPr lang="zh-TW" sz="2000" b="1">
                          <a:solidFill>
                            <a:srgbClr val="6D9EEB"/>
                          </a:solidFill>
                        </a:rPr>
                        <a:t>in-out parameter: q</a:t>
                      </a:r>
                      <a:endParaRPr sz="2000" b="1">
                        <a:solidFill>
                          <a:srgbClr val="6D9EEB"/>
                        </a:solidFill>
                      </a:endParaRPr>
                    </a:p>
                    <a:p>
                      <a:pPr marL="457200" lvl="0" indent="-355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zh-TW" sz="2000"/>
                        <a:t>walk_length: l</a:t>
                      </a:r>
                      <a:endParaRPr sz="2000"/>
                    </a:p>
                    <a:p>
                      <a:pPr marL="457200" lvl="0" indent="-355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zh-TW" sz="2000"/>
                        <a:t>num_walks: r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55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D9EEB"/>
                        </a:buClr>
                        <a:buSzPts val="2000"/>
                        <a:buChar char="●"/>
                      </a:pPr>
                      <a:r>
                        <a:rPr lang="zh-TW" sz="2000" b="1">
                          <a:solidFill>
                            <a:srgbClr val="6D9EEB"/>
                          </a:solidFill>
                        </a:rPr>
                        <a:t>window size</a:t>
                      </a:r>
                      <a:endParaRPr sz="2000" b="1">
                        <a:solidFill>
                          <a:srgbClr val="6D9EEB"/>
                        </a:solidFill>
                      </a:endParaRPr>
                    </a:p>
                    <a:p>
                      <a:pPr marL="457200" lvl="0" indent="-355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zh-TW" sz="2000"/>
                        <a:t>dimensions</a:t>
                      </a:r>
                      <a:endParaRPr sz="2000"/>
                    </a:p>
                    <a:p>
                      <a:pPr marL="457200" lvl="0" indent="-355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zh-TW" sz="2000"/>
                        <a:t>learning rate</a:t>
                      </a:r>
                      <a:endParaRPr sz="2000"/>
                    </a:p>
                    <a:p>
                      <a:pPr marL="457200" lvl="0" indent="-355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zh-TW" sz="2000"/>
                        <a:t>epoch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" name="Google Shape;271;p27"/>
          <p:cNvSpPr txBox="1"/>
          <p:nvPr/>
        </p:nvSpPr>
        <p:spPr>
          <a:xfrm>
            <a:off x="899550" y="2378925"/>
            <a:ext cx="73449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latin typeface="Calibri"/>
                <a:ea typeface="Calibri"/>
                <a:cs typeface="Calibri"/>
                <a:sym typeface="Calibri"/>
              </a:rPr>
              <a:t>Tuning Parameter: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xfrm>
            <a:off x="304800" y="755754"/>
            <a:ext cx="4402800" cy="105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Next move...</a:t>
            </a:r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0" y="3082650"/>
            <a:ext cx="31155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Calibri"/>
                <a:ea typeface="Calibri"/>
                <a:cs typeface="Calibri"/>
                <a:sym typeface="Calibri"/>
              </a:rPr>
              <a:t>Node2Vec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Calibri"/>
                <a:ea typeface="Calibri"/>
                <a:cs typeface="Calibri"/>
                <a:sym typeface="Calibri"/>
              </a:rPr>
              <a:t>↓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>
                <a:latin typeface="Calibri"/>
                <a:ea typeface="Calibri"/>
                <a:cs typeface="Calibri"/>
                <a:sym typeface="Calibri"/>
              </a:rPr>
              <a:t>Struc2Vec</a:t>
            </a:r>
            <a:endParaRPr sz="4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500" y="1518620"/>
            <a:ext cx="4893495" cy="2287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500" y="3805915"/>
            <a:ext cx="6028261" cy="246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457200" y="743400"/>
            <a:ext cx="8229600" cy="1059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Feature Engineering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on Graph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3744000" y="5159450"/>
            <a:ext cx="16560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Decompose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data matrix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6379125" y="5159450"/>
            <a:ext cx="20418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Feature Learning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(node representation)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036875" y="5159450"/>
            <a:ext cx="16560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Hand Craft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(domain specific)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875" y="2528999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000" y="2528999"/>
            <a:ext cx="18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0025" y="2529000"/>
            <a:ext cx="18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/>
        </p:nvSpPr>
        <p:spPr>
          <a:xfrm>
            <a:off x="3014250" y="3429000"/>
            <a:ext cx="3115500" cy="119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Calibri"/>
                <a:ea typeface="Calibri"/>
                <a:cs typeface="Calibri"/>
                <a:sym typeface="Calibri"/>
              </a:rPr>
              <a:t>Thanks!</a:t>
            </a:r>
            <a:endParaRPr sz="48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63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200" y="805474"/>
            <a:ext cx="8229600" cy="56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Node2Vec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375275" y="3112750"/>
            <a:ext cx="22467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Homophily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(network communities)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1436025" y="5322300"/>
            <a:ext cx="21252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Structural equivalence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(structural roles)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911925" y="1491050"/>
            <a:ext cx="22467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Why ?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650" y="1690863"/>
            <a:ext cx="4857750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457200" y="805474"/>
            <a:ext cx="8229600" cy="56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Node2Vec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978650" y="3429000"/>
            <a:ext cx="26349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Biased Random Walk</a:t>
            </a: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5348550" y="3429000"/>
            <a:ext cx="18168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Word2Vec</a:t>
            </a: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4705050" y="3429000"/>
            <a:ext cx="552000" cy="498900"/>
          </a:xfrm>
          <a:prstGeom prst="mathPlus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457200" y="805474"/>
            <a:ext cx="8229600" cy="56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Node2Vec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457200" y="1374275"/>
            <a:ext cx="26349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Biased Random Walk</a:t>
            </a: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839250"/>
            <a:ext cx="68580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/>
          <p:nvPr/>
        </p:nvSpPr>
        <p:spPr>
          <a:xfrm>
            <a:off x="3611925" y="5552225"/>
            <a:ext cx="785700" cy="19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3611925" y="5959425"/>
            <a:ext cx="785700" cy="19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4572000" y="5437125"/>
            <a:ext cx="725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BFS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4572000" y="5841875"/>
            <a:ext cx="725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DFS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title"/>
          </p:nvPr>
        </p:nvSpPr>
        <p:spPr>
          <a:xfrm>
            <a:off x="457200" y="805474"/>
            <a:ext cx="8229600" cy="56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Node2Vec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457200" y="1374275"/>
            <a:ext cx="26349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Biased Random Walk</a:t>
            </a: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CA240A4-09F3-48DB-968C-DFC2842E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70" y="1875323"/>
            <a:ext cx="4463773" cy="328466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E865C06-2261-4656-BEEE-F22A96D38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6" y="2276856"/>
            <a:ext cx="4744559" cy="96386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5C81B8D-A012-4237-95F0-C3D79C7EB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56" y="3728910"/>
            <a:ext cx="3648075" cy="1409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AA8FD3-B7E6-42AD-A82E-272945950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162" y="3240724"/>
            <a:ext cx="2466975" cy="3714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D23995-A7CE-41E7-8ED8-8AC57AC24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95" y="5181362"/>
            <a:ext cx="5683377" cy="3501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457200" y="805474"/>
            <a:ext cx="8229600" cy="56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Node2Vec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1978650" y="1889675"/>
            <a:ext cx="26349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Biased Random Walk</a:t>
            </a: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5348550" y="1889675"/>
            <a:ext cx="18168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Word2Vec</a:t>
            </a: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4705050" y="1889675"/>
            <a:ext cx="552000" cy="498900"/>
          </a:xfrm>
          <a:prstGeom prst="mathPlus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00" y="2632100"/>
            <a:ext cx="74104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5B93982-30EA-462A-ACE4-047BC105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331" y="1029729"/>
            <a:ext cx="4201669" cy="4798542"/>
          </a:xfrm>
          <a:prstGeom prst="rect">
            <a:avLst/>
          </a:prstGeom>
        </p:spPr>
      </p:pic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457200" y="805474"/>
            <a:ext cx="8229600" cy="56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Node2Vec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457200" y="1374275"/>
            <a:ext cx="18168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Word2Vec</a:t>
            </a: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A052EA-7C42-4712-8B3C-984D4C350C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1" t="20099"/>
          <a:stretch/>
        </p:blipFill>
        <p:spPr>
          <a:xfrm>
            <a:off x="486156" y="2138750"/>
            <a:ext cx="2634796" cy="45447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A5B09BA-59AB-4277-91D8-4DBF13690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32" y="2529866"/>
            <a:ext cx="4201669" cy="5666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E62956-8F4C-4383-AA9B-AF2911D7B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56" y="3025136"/>
            <a:ext cx="3970020" cy="3416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FDC18E-815D-4B7C-8D3A-3B4597F57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31" y="3355848"/>
            <a:ext cx="4201669" cy="7904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39FAF7-ABA7-4C9F-8E9F-A3F49B4355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91" t="-1" b="40767"/>
          <a:stretch/>
        </p:blipFill>
        <p:spPr>
          <a:xfrm>
            <a:off x="370331" y="4118821"/>
            <a:ext cx="3509408" cy="10758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D58C794-D180-4393-9577-53D82B13A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331" y="5275454"/>
            <a:ext cx="6920931" cy="3059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5B93982-30EA-462A-ACE4-047BC105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331" y="1029729"/>
            <a:ext cx="4201669" cy="4798542"/>
          </a:xfrm>
          <a:prstGeom prst="rect">
            <a:avLst/>
          </a:prstGeom>
        </p:spPr>
      </p:pic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457200" y="805474"/>
            <a:ext cx="8229600" cy="56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Node2Vec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457200" y="1374275"/>
            <a:ext cx="18168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Microsoft JhengHei"/>
                <a:ea typeface="Microsoft JhengHei"/>
                <a:cs typeface="Microsoft JhengHei"/>
                <a:sym typeface="Microsoft JhengHei"/>
              </a:rPr>
              <a:t>Word2Vec</a:t>
            </a:r>
            <a:endParaRPr sz="18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A052EA-7C42-4712-8B3C-984D4C350C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1" t="20099"/>
          <a:stretch/>
        </p:blipFill>
        <p:spPr>
          <a:xfrm>
            <a:off x="486156" y="2138750"/>
            <a:ext cx="2634796" cy="45447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A5B09BA-59AB-4277-91D8-4DBF13690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32" y="2529866"/>
            <a:ext cx="4201669" cy="5666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E62956-8F4C-4383-AA9B-AF2911D7B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56" y="3025136"/>
            <a:ext cx="3970020" cy="3416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FDC18E-815D-4B7C-8D3A-3B4597F57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31" y="3355848"/>
            <a:ext cx="4201669" cy="7904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39FAF7-ABA7-4C9F-8E9F-A3F49B4355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91" t="-1" b="40767"/>
          <a:stretch/>
        </p:blipFill>
        <p:spPr>
          <a:xfrm>
            <a:off x="370331" y="4118821"/>
            <a:ext cx="3509408" cy="10758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D58C794-D180-4393-9577-53D82B13A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331" y="5275454"/>
            <a:ext cx="6920931" cy="305943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7F574958-8B4F-4FC4-A078-559F324532DA}"/>
              </a:ext>
            </a:extLst>
          </p:cNvPr>
          <p:cNvSpPr/>
          <p:nvPr/>
        </p:nvSpPr>
        <p:spPr>
          <a:xfrm>
            <a:off x="2624328" y="2048256"/>
            <a:ext cx="612448" cy="612448"/>
          </a:xfrm>
          <a:prstGeom prst="ellipse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5B2A2A-2A1D-4EB7-BF3B-13F0842CAA35}"/>
              </a:ext>
            </a:extLst>
          </p:cNvPr>
          <p:cNvSpPr txBox="1"/>
          <p:nvPr/>
        </p:nvSpPr>
        <p:spPr>
          <a:xfrm>
            <a:off x="3226391" y="185732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</a:rPr>
              <a:t>input representation</a:t>
            </a:r>
            <a:endParaRPr lang="zh-TW" alt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3377F0FD-3EEA-4CA4-ACF1-6EC99F447E0C}"/>
              </a:ext>
            </a:extLst>
          </p:cNvPr>
          <p:cNvSpPr/>
          <p:nvPr/>
        </p:nvSpPr>
        <p:spPr>
          <a:xfrm>
            <a:off x="1623062" y="2565541"/>
            <a:ext cx="612448" cy="612448"/>
          </a:xfrm>
          <a:prstGeom prst="ellipse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7535DC-D61A-4FF1-B271-89E46F9B6DAD}"/>
              </a:ext>
            </a:extLst>
          </p:cNvPr>
          <p:cNvSpPr txBox="1"/>
          <p:nvPr/>
        </p:nvSpPr>
        <p:spPr>
          <a:xfrm>
            <a:off x="2197140" y="279828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bg2">
                    <a:lumMod val="75000"/>
                  </a:schemeClr>
                </a:solidFill>
              </a:rPr>
              <a:t>output representation</a:t>
            </a:r>
            <a:endParaRPr lang="zh-TW" alt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4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400</Words>
  <Application>Microsoft Office PowerPoint</Application>
  <PresentationFormat>如螢幕大小 (4:3)</PresentationFormat>
  <Paragraphs>115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Calibri</vt:lpstr>
      <vt:lpstr>Arial</vt:lpstr>
      <vt:lpstr>Microsoft JhengHei</vt:lpstr>
      <vt:lpstr>Quattrocento Sans</vt:lpstr>
      <vt:lpstr>Office Theme</vt:lpstr>
      <vt:lpstr>Graph Embedding</vt:lpstr>
      <vt:lpstr>Feature Engineering on Graph</vt:lpstr>
      <vt:lpstr>Node2Vec</vt:lpstr>
      <vt:lpstr>Node2Vec</vt:lpstr>
      <vt:lpstr>Node2Vec</vt:lpstr>
      <vt:lpstr>Node2Vec</vt:lpstr>
      <vt:lpstr>Node2Vec</vt:lpstr>
      <vt:lpstr>Node2Vec</vt:lpstr>
      <vt:lpstr>Node2Vec</vt:lpstr>
      <vt:lpstr>Node2Vec</vt:lpstr>
      <vt:lpstr>Application  in Real Problem</vt:lpstr>
      <vt:lpstr>Application  in Real Problem</vt:lpstr>
      <vt:lpstr>Application  in Real Problem</vt:lpstr>
      <vt:lpstr>Application  in Real Problem</vt:lpstr>
      <vt:lpstr>Node2Vec</vt:lpstr>
      <vt:lpstr>Pros &amp; Cons</vt:lpstr>
      <vt:lpstr>Pros &amp; Cons</vt:lpstr>
      <vt:lpstr>Pros &amp; Cons</vt:lpstr>
      <vt:lpstr>Next move...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Melissa Kou</cp:lastModifiedBy>
  <cp:revision>18</cp:revision>
  <dcterms:modified xsi:type="dcterms:W3CDTF">2019-12-20T06:11:53Z</dcterms:modified>
</cp:coreProperties>
</file>