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B01E-CF7E-471B-BBE9-77B825F72211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38BC-9E91-4F39-B9E2-C7AFA83CF6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3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E38BC-9E91-4F39-B9E2-C7AFA83CF6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7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1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6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0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16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5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6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1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7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5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6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0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D19A-32B1-4D30-8FD1-DB8314AC97CE}" type="datetimeFigureOut">
              <a:rPr lang="de-CH" smtClean="0"/>
              <a:t>13.10.2015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759E-648D-4894-9571-C0604BF601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5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3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Register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800" dirty="0"/>
              <a:t>R0 – R12: General </a:t>
            </a:r>
            <a:r>
              <a:rPr lang="de-CH" sz="2800" dirty="0" err="1"/>
              <a:t>Purpose</a:t>
            </a:r>
            <a:r>
              <a:rPr lang="de-CH" sz="2800" dirty="0"/>
              <a:t> </a:t>
            </a:r>
            <a:r>
              <a:rPr lang="de-CH" sz="2800" dirty="0" smtClean="0"/>
              <a:t>Register</a:t>
            </a:r>
          </a:p>
          <a:p>
            <a:r>
              <a:rPr lang="de-CH" sz="2800" dirty="0"/>
              <a:t>R13</a:t>
            </a:r>
            <a:r>
              <a:rPr lang="de-CH" sz="2800" dirty="0" smtClean="0"/>
              <a:t>: MSP und PSP</a:t>
            </a:r>
          </a:p>
          <a:p>
            <a:r>
              <a:rPr lang="de-CH" sz="2800" dirty="0"/>
              <a:t>R14: Link </a:t>
            </a:r>
            <a:r>
              <a:rPr lang="de-CH" sz="2800" dirty="0" smtClean="0"/>
              <a:t>Register (</a:t>
            </a:r>
            <a:r>
              <a:rPr lang="de-CH" sz="2800" dirty="0" err="1" smtClean="0"/>
              <a:t>Odd</a:t>
            </a:r>
            <a:r>
              <a:rPr lang="de-CH" sz="2800" dirty="0" smtClean="0"/>
              <a:t> </a:t>
            </a:r>
            <a:r>
              <a:rPr lang="de-CH" sz="2800" dirty="0" err="1" smtClean="0"/>
              <a:t>bit</a:t>
            </a:r>
            <a:r>
              <a:rPr lang="de-CH" sz="2800" dirty="0" smtClean="0"/>
              <a:t> =&gt; THUMB)</a:t>
            </a:r>
          </a:p>
          <a:p>
            <a:r>
              <a:rPr lang="de-CH" sz="2800" dirty="0"/>
              <a:t>R15: </a:t>
            </a:r>
            <a:r>
              <a:rPr lang="de-CH" sz="2800" dirty="0" smtClean="0"/>
              <a:t>PC</a:t>
            </a:r>
          </a:p>
          <a:p>
            <a:r>
              <a:rPr lang="de-CH" sz="2800" dirty="0"/>
              <a:t>CPSR: </a:t>
            </a:r>
            <a:r>
              <a:rPr lang="de-CH" sz="2800" dirty="0" err="1"/>
              <a:t>Current</a:t>
            </a:r>
            <a:r>
              <a:rPr lang="de-CH" sz="2800" dirty="0"/>
              <a:t> </a:t>
            </a:r>
            <a:r>
              <a:rPr lang="de-CH" sz="2800" dirty="0" err="1"/>
              <a:t>Program</a:t>
            </a:r>
            <a:r>
              <a:rPr lang="de-CH" sz="2800" dirty="0"/>
              <a:t> Status Register</a:t>
            </a:r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546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03" y="3349242"/>
            <a:ext cx="5584395" cy="30356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Prioritäten und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err="1" smtClean="0"/>
              <a:t>Prio</a:t>
            </a:r>
            <a:r>
              <a:rPr lang="de-CH" sz="2400" dirty="0" smtClean="0"/>
              <a:t> 1- 15: vom Core vorgegeben (Core System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</a:t>
            </a:r>
            <a:r>
              <a:rPr lang="de-CH" sz="2400" dirty="0" err="1" smtClean="0"/>
              <a:t>Types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Kleinere Nummer = Höhere Priorität</a:t>
            </a:r>
          </a:p>
          <a:p>
            <a:r>
              <a:rPr lang="de-CH" sz="2400" dirty="0" err="1" smtClean="0"/>
              <a:t>Reset</a:t>
            </a:r>
            <a:r>
              <a:rPr lang="de-CH" sz="2400" dirty="0" smtClean="0"/>
              <a:t>, NMI, </a:t>
            </a:r>
            <a:r>
              <a:rPr lang="de-CH" sz="2400" dirty="0" err="1" smtClean="0"/>
              <a:t>HardFault</a:t>
            </a:r>
            <a:r>
              <a:rPr lang="de-CH" sz="2400" dirty="0" smtClean="0"/>
              <a:t> nicht </a:t>
            </a:r>
            <a:r>
              <a:rPr lang="de-CH" sz="2400" dirty="0" err="1" smtClean="0"/>
              <a:t>maskierbar</a:t>
            </a:r>
            <a:endParaRPr lang="de-CH" sz="24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6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Bis zu 8 IR </a:t>
            </a:r>
            <a:r>
              <a:rPr lang="de-CH" sz="2400" dirty="0" err="1" smtClean="0"/>
              <a:t>Priority</a:t>
            </a:r>
            <a:r>
              <a:rPr lang="de-CH" sz="2400" dirty="0" smtClean="0"/>
              <a:t> </a:t>
            </a:r>
            <a:r>
              <a:rPr lang="de-CH" sz="2400" dirty="0" err="1"/>
              <a:t>b</a:t>
            </a:r>
            <a:r>
              <a:rPr lang="de-CH" sz="2400" dirty="0" err="1" smtClean="0"/>
              <a:t>its</a:t>
            </a:r>
            <a:r>
              <a:rPr lang="de-CH" sz="2400" dirty="0" smtClean="0"/>
              <a:t> möglich:</a:t>
            </a:r>
            <a:br>
              <a:rPr lang="de-CH" sz="2400" dirty="0" smtClean="0"/>
            </a:br>
            <a:r>
              <a:rPr lang="de-CH" sz="2400" dirty="0" smtClean="0"/>
              <a:t>- M0: mind. 2bits</a:t>
            </a:r>
            <a:br>
              <a:rPr lang="de-CH" sz="2400" dirty="0" smtClean="0"/>
            </a:br>
            <a:r>
              <a:rPr lang="de-CH" sz="2400" dirty="0" smtClean="0"/>
              <a:t>- M3/M4: mind. 3bits</a:t>
            </a:r>
          </a:p>
          <a:p>
            <a:endParaRPr lang="de-CH" sz="2400" dirty="0" smtClean="0"/>
          </a:p>
          <a:p>
            <a:r>
              <a:rPr lang="de-CH" sz="2400" dirty="0" smtClean="0"/>
              <a:t>M3/M4 mit Haupt- und Subprioritäten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2" y="3933056"/>
            <a:ext cx="5718325" cy="9568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Prioritäten und </a:t>
            </a:r>
            <a:r>
              <a:rPr lang="de-CH" dirty="0" err="1"/>
              <a:t>Exceptions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40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NVIC – 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 IR Controller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32bit Register</a:t>
            </a:r>
          </a:p>
          <a:p>
            <a:r>
              <a:rPr lang="de-CH" sz="2400" dirty="0" smtClean="0"/>
              <a:t>einfaches </a:t>
            </a:r>
            <a:r>
              <a:rPr lang="de-CH" sz="2400" dirty="0"/>
              <a:t>en-/</a:t>
            </a:r>
            <a:r>
              <a:rPr lang="de-CH" sz="2400" dirty="0" err="1"/>
              <a:t>disablen</a:t>
            </a:r>
            <a:r>
              <a:rPr lang="de-CH" sz="2400" dirty="0"/>
              <a:t> von IR (</a:t>
            </a:r>
            <a:r>
              <a:rPr lang="de-CH" sz="2000" dirty="0"/>
              <a:t>NVIC_ISER / NVIC_ICER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M4</a:t>
            </a:r>
            <a:r>
              <a:rPr lang="de-CH" sz="2400" dirty="0"/>
              <a:t>: zusätzlich Interrupt </a:t>
            </a:r>
            <a:r>
              <a:rPr lang="de-CH" sz="2400" dirty="0" err="1"/>
              <a:t>Active</a:t>
            </a:r>
            <a:r>
              <a:rPr lang="de-CH" sz="2400" dirty="0"/>
              <a:t> Bit Register (</a:t>
            </a:r>
            <a:r>
              <a:rPr lang="de-CH" sz="2000" dirty="0"/>
              <a:t>NVIC_IABR</a:t>
            </a:r>
            <a:r>
              <a:rPr lang="de-CH" sz="2400" dirty="0" smtClean="0"/>
              <a:t>)</a:t>
            </a:r>
          </a:p>
          <a:p>
            <a:endParaRPr lang="de-CH" sz="2800" dirty="0"/>
          </a:p>
          <a:p>
            <a:endParaRPr lang="de-CH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7236296" cy="22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Bus Fault</a:t>
            </a:r>
          </a:p>
          <a:p>
            <a:r>
              <a:rPr lang="de-CH" sz="2400" dirty="0" smtClean="0"/>
              <a:t>Memory Fault</a:t>
            </a:r>
          </a:p>
          <a:p>
            <a:r>
              <a:rPr lang="de-CH" sz="2400" dirty="0" err="1" smtClean="0"/>
              <a:t>Usage</a:t>
            </a:r>
            <a:r>
              <a:rPr lang="de-CH" sz="2400" dirty="0" smtClean="0"/>
              <a:t> Fault</a:t>
            </a:r>
          </a:p>
          <a:p>
            <a:r>
              <a:rPr lang="de-CH" sz="2400" dirty="0" smtClean="0"/>
              <a:t>Hard Fault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	Behandlung solcher </a:t>
            </a:r>
            <a:r>
              <a:rPr lang="de-CH" sz="2400" dirty="0" err="1" smtClean="0"/>
              <a:t>Faults</a:t>
            </a:r>
            <a:r>
              <a:rPr lang="de-CH" sz="2400" dirty="0" smtClean="0"/>
              <a:t> schwierig.</a:t>
            </a:r>
            <a:endParaRPr lang="de-CH" sz="2400" dirty="0"/>
          </a:p>
        </p:txBody>
      </p:sp>
      <p:sp>
        <p:nvSpPr>
          <p:cNvPr id="4" name="Pfeil nach rechts 3"/>
          <p:cNvSpPr/>
          <p:nvPr/>
        </p:nvSpPr>
        <p:spPr>
          <a:xfrm>
            <a:off x="611560" y="393305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 Fault Handler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err="1" smtClean="0"/>
              <a:t>HardFault</a:t>
            </a:r>
            <a:r>
              <a:rPr lang="de-CH" sz="2400" dirty="0" smtClean="0"/>
              <a:t> implementiert speziellen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Handler</a:t>
            </a:r>
          </a:p>
          <a:p>
            <a:r>
              <a:rPr lang="de-CH" sz="2400" dirty="0" smtClean="0"/>
              <a:t>Holt </a:t>
            </a:r>
            <a:r>
              <a:rPr lang="de-CH" sz="2400" dirty="0" err="1" smtClean="0"/>
              <a:t>Stackframe</a:t>
            </a:r>
            <a:r>
              <a:rPr lang="de-CH" sz="2400" dirty="0" smtClean="0"/>
              <a:t> und Register vom Stack</a:t>
            </a:r>
            <a:endParaRPr lang="de-CH" sz="2400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34" y="3284984"/>
            <a:ext cx="467709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Bildschirmpräsentation (4:3)</PresentationFormat>
  <Paragraphs>32</Paragraphs>
  <Slides>7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Register</vt:lpstr>
      <vt:lpstr>Prioritäten und Exceptions</vt:lpstr>
      <vt:lpstr>Prioritäten und Exceptions</vt:lpstr>
      <vt:lpstr>NVIC – Nested Vector IR Controller</vt:lpstr>
      <vt:lpstr>Fault Exceptions</vt:lpstr>
      <vt:lpstr>Hard Fault Handler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Mikey</dc:creator>
  <cp:lastModifiedBy>Mikey</cp:lastModifiedBy>
  <cp:revision>9</cp:revision>
  <dcterms:created xsi:type="dcterms:W3CDTF">2015-10-11T16:46:32Z</dcterms:created>
  <dcterms:modified xsi:type="dcterms:W3CDTF">2015-10-13T22:59:41Z</dcterms:modified>
</cp:coreProperties>
</file>