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1" r:id="rId4"/>
    <p:sldId id="264" r:id="rId5"/>
    <p:sldId id="262" r:id="rId6"/>
    <p:sldId id="263" r:id="rId7"/>
    <p:sldId id="266" r:id="rId8"/>
    <p:sldId id="265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4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9B01E-CF7E-471B-BBE9-77B825F72211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E38BC-9E91-4F39-B9E2-C7AFA83CF67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297234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0E38BC-9E91-4F39-B9E2-C7AFA83CF676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71073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41812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81962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283509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77169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207658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44664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46211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143573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129351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100064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192403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1D19A-32B1-4D30-8FD1-DB8314AC97CE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B759E-648D-4894-9571-C0604BF601B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410658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ARM Cortex &amp; Events</a:t>
            </a:r>
            <a:br>
              <a:rPr lang="de-CH" dirty="0" smtClean="0"/>
            </a:br>
            <a:r>
              <a:rPr lang="de-CH" dirty="0" err="1" smtClean="0"/>
              <a:t>Recap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822304"/>
            <a:ext cx="6400800" cy="982960"/>
          </a:xfrm>
        </p:spPr>
        <p:txBody>
          <a:bodyPr>
            <a:normAutofit/>
          </a:bodyPr>
          <a:lstStyle/>
          <a:p>
            <a:r>
              <a:rPr lang="de-CH" sz="2800" dirty="0" smtClean="0"/>
              <a:t>Bettina Wyss, Yves Studer, Michèle Rey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xmlns="" val="267038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9803" y="3349242"/>
            <a:ext cx="5584395" cy="30356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Prioritäten und </a:t>
            </a:r>
            <a:r>
              <a:rPr lang="de-CH" dirty="0" err="1" smtClean="0"/>
              <a:t>Exceptions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400" dirty="0" err="1" smtClean="0"/>
              <a:t>Prio</a:t>
            </a:r>
            <a:r>
              <a:rPr lang="de-CH" sz="2400" dirty="0" smtClean="0"/>
              <a:t> 1- 15: vom Core vorgegeben (Core System </a:t>
            </a:r>
            <a:r>
              <a:rPr lang="de-CH" sz="2400" dirty="0" err="1" smtClean="0"/>
              <a:t>Exception</a:t>
            </a:r>
            <a:r>
              <a:rPr lang="de-CH" sz="2400" dirty="0" smtClean="0"/>
              <a:t> </a:t>
            </a:r>
            <a:r>
              <a:rPr lang="de-CH" sz="2400" dirty="0" err="1" smtClean="0"/>
              <a:t>Types</a:t>
            </a:r>
            <a:r>
              <a:rPr lang="de-CH" sz="2400" dirty="0" smtClean="0"/>
              <a:t>)</a:t>
            </a:r>
          </a:p>
          <a:p>
            <a:r>
              <a:rPr lang="de-CH" sz="2400" dirty="0" smtClean="0"/>
              <a:t>Kleinere Nummer = Höhere Priorität</a:t>
            </a:r>
          </a:p>
          <a:p>
            <a:r>
              <a:rPr lang="de-CH" sz="2400" dirty="0" err="1" smtClean="0"/>
              <a:t>Reset</a:t>
            </a:r>
            <a:r>
              <a:rPr lang="de-CH" sz="2400" dirty="0" smtClean="0"/>
              <a:t>, NMI, </a:t>
            </a:r>
            <a:r>
              <a:rPr lang="de-CH" sz="2400" dirty="0" err="1" smtClean="0"/>
              <a:t>HardFault</a:t>
            </a:r>
            <a:r>
              <a:rPr lang="de-CH" sz="2400" dirty="0" smtClean="0"/>
              <a:t> nicht </a:t>
            </a:r>
            <a:r>
              <a:rPr lang="de-CH" sz="2400" dirty="0" err="1" smtClean="0"/>
              <a:t>maskierbar</a:t>
            </a:r>
            <a:endParaRPr lang="de-CH" sz="2400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40862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 smtClean="0"/>
              <a:t>Bis zu 8 IR </a:t>
            </a:r>
            <a:r>
              <a:rPr lang="de-CH" sz="2400" dirty="0" err="1" smtClean="0"/>
              <a:t>Priority</a:t>
            </a:r>
            <a:r>
              <a:rPr lang="de-CH" sz="2400" dirty="0" smtClean="0"/>
              <a:t> </a:t>
            </a:r>
            <a:r>
              <a:rPr lang="de-CH" sz="2400" dirty="0" err="1"/>
              <a:t>b</a:t>
            </a:r>
            <a:r>
              <a:rPr lang="de-CH" sz="2400" dirty="0" err="1" smtClean="0"/>
              <a:t>its</a:t>
            </a:r>
            <a:r>
              <a:rPr lang="de-CH" sz="2400" dirty="0" smtClean="0"/>
              <a:t> möglich:</a:t>
            </a:r>
            <a:br>
              <a:rPr lang="de-CH" sz="2400" dirty="0" smtClean="0"/>
            </a:br>
            <a:r>
              <a:rPr lang="de-CH" sz="2400" dirty="0" smtClean="0"/>
              <a:t>- M0: mind. 2bits</a:t>
            </a:r>
            <a:br>
              <a:rPr lang="de-CH" sz="2400" dirty="0" smtClean="0"/>
            </a:br>
            <a:r>
              <a:rPr lang="de-CH" sz="2400" dirty="0" smtClean="0"/>
              <a:t>- M3/M4: mind. 3bits</a:t>
            </a:r>
          </a:p>
          <a:p>
            <a:endParaRPr lang="de-CH" sz="2400" dirty="0" smtClean="0"/>
          </a:p>
          <a:p>
            <a:r>
              <a:rPr lang="de-CH" sz="2400" dirty="0" smtClean="0"/>
              <a:t>M3/M4 mit Haupt- und Subprioritäten</a:t>
            </a:r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6272" y="3933056"/>
            <a:ext cx="5718325" cy="95688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Prioritäten und </a:t>
            </a:r>
            <a:r>
              <a:rPr lang="de-CH" dirty="0" err="1"/>
              <a:t>Exceptions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265407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NVIC – </a:t>
            </a:r>
            <a:r>
              <a:rPr lang="de-CH" dirty="0" err="1" smtClean="0"/>
              <a:t>Nested</a:t>
            </a:r>
            <a:r>
              <a:rPr lang="de-CH" dirty="0" smtClean="0"/>
              <a:t> </a:t>
            </a:r>
            <a:r>
              <a:rPr lang="de-CH" dirty="0" err="1" smtClean="0"/>
              <a:t>Vector</a:t>
            </a:r>
            <a:r>
              <a:rPr lang="de-CH" dirty="0" smtClean="0"/>
              <a:t> IR Controller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400" dirty="0" smtClean="0"/>
              <a:t>32bit Register</a:t>
            </a:r>
          </a:p>
          <a:p>
            <a:r>
              <a:rPr lang="de-CH" sz="2400" dirty="0" smtClean="0"/>
              <a:t>einfaches </a:t>
            </a:r>
            <a:r>
              <a:rPr lang="de-CH" sz="2400" dirty="0"/>
              <a:t>en-/</a:t>
            </a:r>
            <a:r>
              <a:rPr lang="de-CH" sz="2400" dirty="0" err="1"/>
              <a:t>disablen</a:t>
            </a:r>
            <a:r>
              <a:rPr lang="de-CH" sz="2400" dirty="0"/>
              <a:t> von IR (</a:t>
            </a:r>
            <a:r>
              <a:rPr lang="de-CH" sz="2000" dirty="0"/>
              <a:t>NVIC_ISER / NVIC_ICER</a:t>
            </a:r>
            <a:r>
              <a:rPr lang="de-CH" sz="2400" dirty="0" smtClean="0"/>
              <a:t>)</a:t>
            </a:r>
          </a:p>
          <a:p>
            <a:r>
              <a:rPr lang="de-CH" sz="2400" dirty="0" smtClean="0"/>
              <a:t>M4</a:t>
            </a:r>
            <a:r>
              <a:rPr lang="de-CH" sz="2400" dirty="0"/>
              <a:t>: zusätzlich Interrupt </a:t>
            </a:r>
            <a:r>
              <a:rPr lang="de-CH" sz="2400" dirty="0" err="1"/>
              <a:t>Active</a:t>
            </a:r>
            <a:r>
              <a:rPr lang="de-CH" sz="2400" dirty="0"/>
              <a:t> Bit Register (</a:t>
            </a:r>
            <a:r>
              <a:rPr lang="de-CH" sz="2000" dirty="0"/>
              <a:t>NVIC_IABR</a:t>
            </a:r>
            <a:r>
              <a:rPr lang="de-CH" sz="2400" dirty="0" smtClean="0"/>
              <a:t>)</a:t>
            </a:r>
          </a:p>
          <a:p>
            <a:endParaRPr lang="de-CH" sz="2800" dirty="0"/>
          </a:p>
          <a:p>
            <a:endParaRPr lang="de-CH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592" y="3356992"/>
            <a:ext cx="7236296" cy="227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23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Fault </a:t>
            </a:r>
            <a:r>
              <a:rPr lang="de-CH" dirty="0" err="1" smtClean="0"/>
              <a:t>Exceptions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 smtClean="0"/>
              <a:t>Bus Fault</a:t>
            </a:r>
          </a:p>
          <a:p>
            <a:r>
              <a:rPr lang="de-CH" sz="2400" dirty="0" smtClean="0"/>
              <a:t>Memory Fault</a:t>
            </a:r>
          </a:p>
          <a:p>
            <a:r>
              <a:rPr lang="de-CH" sz="2400" dirty="0" err="1" smtClean="0"/>
              <a:t>Usage</a:t>
            </a:r>
            <a:r>
              <a:rPr lang="de-CH" sz="2400" dirty="0" smtClean="0"/>
              <a:t> Fault</a:t>
            </a:r>
          </a:p>
          <a:p>
            <a:endParaRPr lang="de-CH" sz="2400" dirty="0"/>
          </a:p>
          <a:p>
            <a:pPr marL="0" indent="0">
              <a:buNone/>
            </a:pPr>
            <a:r>
              <a:rPr lang="de-CH" sz="2400" dirty="0" smtClean="0"/>
              <a:t>	Behandlung solcher </a:t>
            </a:r>
            <a:r>
              <a:rPr lang="de-CH" sz="2400" dirty="0" err="1" smtClean="0"/>
              <a:t>Faults</a:t>
            </a:r>
            <a:r>
              <a:rPr lang="de-CH" sz="2400" dirty="0" smtClean="0"/>
              <a:t> schwierig, da Debugger nicht aufzeigen kann, wo der Fehler im Code liegt.</a:t>
            </a:r>
            <a:endParaRPr lang="de-CH" sz="2400" dirty="0"/>
          </a:p>
        </p:txBody>
      </p:sp>
      <p:sp>
        <p:nvSpPr>
          <p:cNvPr id="4" name="Pfeil nach rechts 3"/>
          <p:cNvSpPr/>
          <p:nvPr/>
        </p:nvSpPr>
        <p:spPr>
          <a:xfrm>
            <a:off x="611560" y="3501008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4472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Hard Fault Handler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 err="1" smtClean="0"/>
              <a:t>HardFault</a:t>
            </a:r>
            <a:r>
              <a:rPr lang="de-CH" sz="2400" dirty="0" smtClean="0"/>
              <a:t> PE Komponente implementiert speziellen </a:t>
            </a:r>
            <a:r>
              <a:rPr lang="de-CH" sz="2400" dirty="0" err="1" smtClean="0"/>
              <a:t>Exception</a:t>
            </a:r>
            <a:r>
              <a:rPr lang="de-CH" sz="2400" dirty="0" smtClean="0"/>
              <a:t> Handler</a:t>
            </a:r>
          </a:p>
          <a:p>
            <a:r>
              <a:rPr lang="de-CH" sz="2400" dirty="0" smtClean="0"/>
              <a:t>Holt </a:t>
            </a:r>
            <a:r>
              <a:rPr lang="de-CH" sz="2400" dirty="0" err="1" smtClean="0"/>
              <a:t>Stackframe</a:t>
            </a:r>
            <a:r>
              <a:rPr lang="de-CH" sz="2400" dirty="0" smtClean="0"/>
              <a:t> und Register vom Stack</a:t>
            </a:r>
            <a:endParaRPr lang="de-CH" sz="2400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11134" y="3284984"/>
            <a:ext cx="4677090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1153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Application</a:t>
            </a:r>
            <a:endParaRPr lang="de-CH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37" y="2234406"/>
            <a:ext cx="694372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principle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6399" y="1556792"/>
            <a:ext cx="8292065" cy="449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Bildschirmpräsentation (4:3)</PresentationFormat>
  <Paragraphs>26</Paragraphs>
  <Slides>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</vt:lpstr>
      <vt:lpstr>ARM Cortex &amp; Events Recap</vt:lpstr>
      <vt:lpstr>Prioritäten und Exceptions</vt:lpstr>
      <vt:lpstr>Prioritäten und Exceptions</vt:lpstr>
      <vt:lpstr>NVIC – Nested Vector IR Controller</vt:lpstr>
      <vt:lpstr>Fault Exceptions</vt:lpstr>
      <vt:lpstr>Hard Fault Handler</vt:lpstr>
      <vt:lpstr>Application</vt:lpstr>
      <vt:lpstr>The principle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Mikey</dc:creator>
  <cp:lastModifiedBy>studer.yves</cp:lastModifiedBy>
  <cp:revision>21</cp:revision>
  <dcterms:created xsi:type="dcterms:W3CDTF">2015-10-11T16:46:32Z</dcterms:created>
  <dcterms:modified xsi:type="dcterms:W3CDTF">2015-10-15T06:44:59Z</dcterms:modified>
</cp:coreProperties>
</file>