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6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53" autoAdjust="0"/>
  </p:normalViewPr>
  <p:slideViewPr>
    <p:cSldViewPr>
      <p:cViewPr varScale="1">
        <p:scale>
          <a:sx n="67" d="100"/>
          <a:sy n="67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1AC23-4958-48E1-9FA6-8D5D3E104E02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9251A-5F96-4034-8450-268D2E976BD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Describing physical forces (pages 80 and 81)</a:t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different types of physical force plays a fundamental role in engineering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design. The specific context of this section – tall structures – is chosen as being useful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exemplifying the main forces. However, the same forces are relevant throughout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various branches of mechanical and civil/structural engineering, and the study of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forces is a core subject in all engineers’ education.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Enviromission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solar tower</a:t>
            </a:r>
            <a:r>
              <a:rPr lang="en-US" dirty="0" smtClean="0"/>
              <a:t> 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251A-5F96-4034-8450-268D2E976BD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88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note</a:t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will find the following vocabulary useful in this section.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bending, centrifugal force, compression, contraction, expansion, friction, pressure,</a:t>
            </a:r>
            <a:b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shear, tension/torque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251A-5F96-4034-8450-268D2E976BD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00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251A-5F96-4034-8450-268D2E976BD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26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bending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shear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torsion/torque 8 friction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expansion 9 contraction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pressure 10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centrifugal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force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tension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251A-5F96-4034-8450-268D2E976BD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09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bending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shear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torsion/torque 8 friction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expansion 9 contraction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pressure 10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centrifugal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force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tension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251A-5F96-4034-8450-268D2E976BD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02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pressure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bending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compression; tension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shear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friction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torsion (torque)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expansion; contraction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251A-5F96-4034-8450-268D2E976BD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29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pressure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bending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compression; tension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shear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friction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torsion (torque)</a:t>
            </a:r>
            <a:b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expansion; contraction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251A-5F96-4034-8450-268D2E976BD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1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973B6-0EEB-497A-8B28-DF968D3673EC}" type="datetimeFigureOut">
              <a:rPr lang="fr-FR" smtClean="0"/>
              <a:pPr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126E-7B81-4F7E-A569-1CCDE1FCC5B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univers\Desktop\fourth%20year%20material\final%20Audios%20fourth%20year\30%2010_2.mp3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univers\Desktop\fourth%20year%20material\final%20Audios%20fourth%20year\30%2010_2.mp3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univers\Desktop\fourth%20year%20material\final%20Audios%20fourth%20year\30%2010_2.mp3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429132"/>
            <a:ext cx="671517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/>
          <p:cNvSpPr txBox="1"/>
          <p:nvPr/>
        </p:nvSpPr>
        <p:spPr>
          <a:xfrm>
            <a:off x="3929058" y="214290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TB 128</a:t>
            </a:r>
            <a:endParaRPr lang="fr-F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43248"/>
            <a:ext cx="9144000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/>
          <p:cNvSpPr txBox="1"/>
          <p:nvPr/>
        </p:nvSpPr>
        <p:spPr>
          <a:xfrm>
            <a:off x="3929058" y="214290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TB 128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1437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b="1" i="1" dirty="0" smtClean="0"/>
              <a:t>Before we begin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E</a:t>
            </a:r>
            <a:r>
              <a:rPr lang="en-US" sz="2400" b="1" dirty="0" smtClean="0"/>
              <a:t>xplain </a:t>
            </a:r>
            <a:r>
              <a:rPr lang="en-US" sz="2400" b="1" dirty="0"/>
              <a:t>what is meant by </a:t>
            </a:r>
            <a:r>
              <a:rPr lang="en-US" sz="2400" b="1" i="1" dirty="0"/>
              <a:t>force </a:t>
            </a:r>
            <a:r>
              <a:rPr lang="en-US" sz="2400" b="1" dirty="0"/>
              <a:t>(</a:t>
            </a:r>
            <a:r>
              <a:rPr lang="en-US" sz="2400" b="1" i="1" dirty="0"/>
              <a:t>= </a:t>
            </a:r>
            <a:r>
              <a:rPr lang="en-US" sz="2400" b="1" dirty="0"/>
              <a:t>a push or pull). What effect</a:t>
            </a:r>
            <a:br>
              <a:rPr lang="en-US" sz="2400" b="1" dirty="0"/>
            </a:br>
            <a:r>
              <a:rPr lang="en-US" sz="2400" b="1" dirty="0"/>
              <a:t>do forces have on objects? They cause them to </a:t>
            </a:r>
            <a:r>
              <a:rPr lang="en-US" sz="2400" b="1" i="1" dirty="0"/>
              <a:t>move</a:t>
            </a:r>
            <a:r>
              <a:rPr lang="en-US" sz="2400" b="1" dirty="0"/>
              <a:t>, </a:t>
            </a:r>
            <a:r>
              <a:rPr lang="en-US" sz="2400" b="1" i="1" dirty="0"/>
              <a:t>deform </a:t>
            </a:r>
            <a:r>
              <a:rPr lang="en-US" sz="2400" b="1" dirty="0" smtClean="0"/>
              <a:t>(= change shape or </a:t>
            </a:r>
            <a:r>
              <a:rPr lang="en-US" sz="2400" b="1" dirty="0"/>
              <a:t>both</a:t>
            </a:r>
            <a:r>
              <a:rPr lang="en-US" sz="2400" b="1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 this section aims to </a:t>
            </a:r>
            <a:r>
              <a:rPr lang="en-US" sz="2400" b="1" dirty="0"/>
              <a:t>explore different types of force that are fundamental </a:t>
            </a:r>
            <a:r>
              <a:rPr lang="en-US" sz="2400" b="1" dirty="0" smtClean="0"/>
              <a:t>in engineering</a:t>
            </a:r>
            <a:r>
              <a:rPr lang="en-US" sz="2400" b="1" dirty="0"/>
              <a:t>, this section looks at an unusual project being planned in </a:t>
            </a:r>
            <a:r>
              <a:rPr lang="en-US" sz="2400" b="1" dirty="0" smtClean="0"/>
              <a:t>Australia which </a:t>
            </a:r>
            <a:r>
              <a:rPr lang="en-US" sz="2400" b="1" dirty="0"/>
              <a:t>aims to push the boundaries in both structural engineering and green</a:t>
            </a:r>
            <a:br>
              <a:rPr lang="en-US" sz="2400" b="1" dirty="0"/>
            </a:br>
            <a:r>
              <a:rPr lang="en-US" sz="2400" b="1" dirty="0"/>
              <a:t>energy.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fr-F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14752"/>
            <a:ext cx="9144000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3965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00174"/>
            <a:ext cx="9143999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00034" y="4929198"/>
            <a:ext cx="7786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Answer:</a:t>
            </a:r>
            <a:r>
              <a:rPr lang="en-US" sz="2400" b="1" dirty="0"/>
              <a:t> </a:t>
            </a:r>
            <a:r>
              <a:rPr lang="en-US" sz="2400" b="1" dirty="0" smtClean="0"/>
              <a:t> She </a:t>
            </a:r>
            <a:r>
              <a:rPr lang="en-US" sz="2400" b="1" dirty="0"/>
              <a:t>doesn’t mention centrifugal force.</a:t>
            </a:r>
            <a:r>
              <a:rPr lang="en-US" sz="2400" b="1" dirty="0" smtClean="0"/>
              <a:t> </a:t>
            </a:r>
            <a:br>
              <a:rPr lang="en-US" sz="2400" b="1" dirty="0" smtClean="0"/>
            </a:br>
            <a:endParaRPr lang="fr-F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928662" y="1000108"/>
            <a:ext cx="7000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crushing, stretching, sliding, </a:t>
            </a:r>
            <a:r>
              <a:rPr lang="en-US" sz="2400" b="1" i="1" dirty="0" smtClean="0"/>
              <a:t>twisting, wobbling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fr-FR" sz="2400" dirty="0"/>
          </a:p>
        </p:txBody>
      </p:sp>
      <p:pic>
        <p:nvPicPr>
          <p:cNvPr id="6" name="30 10_2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7643834" y="3357562"/>
            <a:ext cx="1050931" cy="90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0"/>
            <a:ext cx="9029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0"/>
            <a:ext cx="9029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571736" y="2571744"/>
            <a:ext cx="1200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bending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00496" y="2643182"/>
            <a:ext cx="2023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torsion/torque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2198" y="2714620"/>
            <a:ext cx="1452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expansion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0577" y="2857496"/>
            <a:ext cx="1263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pressure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48" y="5286388"/>
            <a:ext cx="1252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 tension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1736" y="5429264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shear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29124" y="5357826"/>
            <a:ext cx="1083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friction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43570" y="5286388"/>
            <a:ext cx="1610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contraction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428" y="5572140"/>
            <a:ext cx="2226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centrifugal</a:t>
            </a:r>
            <a:r>
              <a:rPr lang="fr-FR" sz="2400" dirty="0">
                <a:solidFill>
                  <a:srgbClr val="FF0000"/>
                </a:solidFill>
              </a:rPr>
              <a:t> force</a:t>
            </a:r>
          </a:p>
        </p:txBody>
      </p:sp>
    </p:spTree>
    <p:extLst>
      <p:ext uri="{BB962C8B-B14F-4D97-AF65-F5344CB8AC3E}">
        <p14:creationId xmlns:p14="http://schemas.microsoft.com/office/powerpoint/2010/main" val="40819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30 10_2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8450258" y="214290"/>
            <a:ext cx="693742" cy="693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6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0" y="1357298"/>
            <a:ext cx="1263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pressure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5918" y="2500306"/>
            <a:ext cx="1200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bending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0760" y="2714620"/>
            <a:ext cx="1773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compression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3214686"/>
            <a:ext cx="1114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tension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9520" y="3929066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shear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0562" y="4500570"/>
            <a:ext cx="1083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friction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786314" y="5072074"/>
            <a:ext cx="2160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torsion (torque)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5074" y="5857892"/>
            <a:ext cx="1521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 expansion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28926" y="6286520"/>
            <a:ext cx="1610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contraction</a:t>
            </a:r>
          </a:p>
        </p:txBody>
      </p:sp>
      <p:pic>
        <p:nvPicPr>
          <p:cNvPr id="12" name="30 10_2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8450258" y="214290"/>
            <a:ext cx="693742" cy="6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16456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6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9144000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93</Words>
  <Application>Microsoft Office PowerPoint</Application>
  <PresentationFormat>On-screen Show (4:3)</PresentationFormat>
  <Paragraphs>38</Paragraphs>
  <Slides>11</Slides>
  <Notes>7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univers</dc:creator>
  <cp:lastModifiedBy>pc</cp:lastModifiedBy>
  <cp:revision>5</cp:revision>
  <dcterms:created xsi:type="dcterms:W3CDTF">2021-08-23T10:00:26Z</dcterms:created>
  <dcterms:modified xsi:type="dcterms:W3CDTF">2022-12-04T15:00:46Z</dcterms:modified>
</cp:coreProperties>
</file>