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3"/>
  </p:notesMasterIdLst>
  <p:sldIdLst>
    <p:sldId id="259" r:id="rId2"/>
    <p:sldId id="313" r:id="rId3"/>
    <p:sldId id="314" r:id="rId4"/>
    <p:sldId id="334" r:id="rId5"/>
    <p:sldId id="335" r:id="rId6"/>
    <p:sldId id="315" r:id="rId7"/>
    <p:sldId id="316" r:id="rId8"/>
    <p:sldId id="331" r:id="rId9"/>
    <p:sldId id="318" r:id="rId10"/>
    <p:sldId id="319" r:id="rId11"/>
    <p:sldId id="321" r:id="rId12"/>
    <p:sldId id="323" r:id="rId13"/>
    <p:sldId id="332" r:id="rId14"/>
    <p:sldId id="333" r:id="rId15"/>
    <p:sldId id="325" r:id="rId16"/>
    <p:sldId id="326" r:id="rId17"/>
    <p:sldId id="287" r:id="rId18"/>
    <p:sldId id="261" r:id="rId19"/>
    <p:sldId id="262" r:id="rId20"/>
    <p:sldId id="264" r:id="rId21"/>
    <p:sldId id="266" r:id="rId22"/>
    <p:sldId id="268" r:id="rId23"/>
    <p:sldId id="311" r:id="rId24"/>
    <p:sldId id="269" r:id="rId25"/>
    <p:sldId id="271" r:id="rId26"/>
    <p:sldId id="312" r:id="rId27"/>
    <p:sldId id="277" r:id="rId28"/>
    <p:sldId id="327" r:id="rId29"/>
    <p:sldId id="328" r:id="rId30"/>
    <p:sldId id="329" r:id="rId31"/>
    <p:sldId id="288" r:id="rId32"/>
  </p:sldIdLst>
  <p:sldSz cx="9144000" cy="5143500" type="screen16x9"/>
  <p:notesSz cx="6858000" cy="9144000"/>
  <p:embeddedFontLst>
    <p:embeddedFont>
      <p:font typeface="Open Sans" charset="0"/>
      <p:regular r:id="rId34"/>
      <p:bold r:id="rId35"/>
      <p:italic r:id="rId36"/>
      <p:boldItalic r:id="rId37"/>
    </p:embeddedFont>
    <p:embeddedFont>
      <p:font typeface="Poppins" charset="0"/>
      <p:regular r:id="rId38"/>
      <p:bold r:id="rId39"/>
      <p:italic r:id="rId40"/>
      <p:boldItalic r:id="rId41"/>
    </p:embeddedFont>
    <p:embeddedFont>
      <p:font typeface="Calibri" pitchFamily="34" charset="0"/>
      <p:regular r:id="rId42"/>
      <p:bold r:id="rId43"/>
      <p:italic r:id="rId44"/>
      <p:boldItalic r:id="rId45"/>
    </p:embeddedFont>
    <p:embeddedFont>
      <p:font typeface="Palanquin Dark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748F92-0118-4E07-A9A4-6014647AFFA2}">
  <a:tblStyle styleId="{DB748F92-0118-4E07-A9A4-6014647AFF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>
        <p:scale>
          <a:sx n="93" d="100"/>
          <a:sy n="93" d="100"/>
        </p:scale>
        <p:origin x="-516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0-18T22:52:41.137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fitToCurve" value="1"/>
    </inkml:brush>
  </inkml:definitions>
  <inkml:trace contextRef="#ctx0" brushRef="#br0">0 708 0,'60'0'157,"-31"0"-142,1 0-15,-1 0 31,1 0-15,-1 0 0,1-29-1,-1-1 1,1 30-16,-1 0 16,1 0-1,-30-29 63,29 29-62,-29-30 109,0 1-109,30 29-1,-30-30 1,29 30 124,-29-29-140,30 29 16,0-30 0,29 1-16,-30-1 15,1-29-15,29 29 16,-30 1-16,30 29 16,-59-30-16,30 1 15,-1 29 1,1-30-1,0 30 1,-1 0 0,1 0-1,-30-29 1,29 29 0,1 0-16,-30-30 234,29 30-31,-29-29-140,30-1-63,-1 30 15,1 0-15,-1-29 16,1 29-16,-1 0 15,-29-30 267,30 30-267,-30-29 267,29 29-267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0-18T22:52:53.425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fitToCurve" value="1"/>
    </inkml:brush>
  </inkml:definitions>
  <inkml:trace contextRef="#ctx0" brushRef="#br0">1122 0 0,'-30'30'281,"1"-30"-265,29 59-16,-30-59 15,1 29 1,-1-29-16,30 30 16,0-1-1,-29-29-15,29 30 16,-30-30 15,30 29-31,-29-29 16,-1 30-1,30-1 1,-29 1 0,-1-1 46,30 1 63,0 0-109,0-1-16,0 1 31,-29 29-15,-1-59-1,30 29-15,0 1 16,0-1-1,0 1-15,0-1 16,0 1 0,0-1-16,0 1 31,0-1 47,-30 1-62,30 0-1,-29-30 17,29 29-32,0 1 15,-30-30 1,30 29-16,0 1 15,0-1-15,-29 1 16,29-1 15,0 1-31,0-1 16,0 1 0,-30-1-1,30 1 1,0-1 62,0 1 78,-29-30-140,29 30-1,0-1-15,-30-29 16,1 0-16,29 30 16,-30-30-1,1 29 95,-1-29-79,30 30 63,-29-30-79,-1 29 110,0-29-93,30 30 46,-29-30-78,-1 0 47,1 0-47,29 29 15,-30-29 1,1 0-1,-1 0 17,1 0-17,-1 0 1,1 0 15,-1 0 16,1 0-47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0-18T22:53:04.235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fitToCurve" value="1"/>
    </inkml:brush>
  </inkml:definitions>
  <inkml:trace contextRef="#ctx0" brushRef="#br0">916 0 0,'-30'0'250,"1"0"-234,-1 0 0,1 0-16,-1 0 140,-29 0-124,30 0 0,-1 29-16,1-29 15,-1 0 1,1 30-16,-1-30 15,0 29-15,-29 1 16,30-30-16,-1 29 16,1 1-1,-1-30-15,30 29 16,-29-29-16,29 30 16,-30-1-16,1 1 31,29-1 0,0 31 16,0-31-47,0 1 16,0-1-16,0 1 31,0-1-16,0 1 1,0-1 15,0 1-31,0-1 16,0 1 0,0 29-16,0-29 15,29 29-15,-29 0 16,30-30-16,-1 1 15,-29-1-15,0 1 16,0-1-16,0 1 31,0-1-15,0 1 0,0-1-1,0 1 1,0 0-16,0-1 15,0 1 1,0 29-16,0-30 16,0 30-16,0 0 15,0-29-15,0 29 16,0 0-16,0 0 16,0-29-16,0-1 15,0 1-15,0-1 16,0 1-1,0-1 1,0 1-16,0-1 16,0 1-1,0 29-15,0-29 16,0-1-16,0 30 16,0-29-16,0-1 15,0 1 1,0-1-1,0 30-15,0-29 16,0-1 0,0 1-1,0-1-15,0 1 32,0 0-17,0-1 1,0 1-1,0-1 1,0 1-16,0 29 16,0-30-16,0 1 15,0-1 1,0 1-16,0-1 16,0 1-1,0-1 48,0 1-48,0 0 17,0-1 30,0 1-62,0-1 16,0 30-16,0-29 15,0-1 17,0 1-32,0-1 46,0 1-30,0-1-16,0 1 63,0 0-48,0-1 1,0 1 78,0-1-79,0 1 1,-29-30-1,-1 0 423,30 29-422,-29-29-1,-1 0 16,1 30-15,-1-30 15,30 29-31,-30-29 16,1 0 15,-1 0-31,30 30 47,-29-30-47,-1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0-18T22:53:17.670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fitToCurve" value="1"/>
    </inkml:brush>
  </inkml:definitions>
  <inkml:trace contextRef="#ctx0" brushRef="#br0">1417 0 0,'0'29'281,"-29"-29"-265,29 30-1,-30-30 48,1 29-47,-1-29-1,1 30 1,-1-30-1,30 29 548,-29 1-563,29-1 31,-30 1-15,1-1-1,29 1 1,-30-30-16,1 30 16,-1-1 15,0-29 0,30 30-31,-29-1 47,-1 1-47,1-30 31,-1 0-15,1 29-16,-1-29 16,1 0-16,-1 0 15,1 30 1,-1-30-16,1 0 31,-1 0 485,0 0-516,1 29 15,-1-29 1,-29 0-16,30 0 16,-1 30-1,1-30-15,-1 0 16,1 29-1,-1-29 17,30 30-32,-59-1 15,30 1 1,-1-30-16,-29 29 16,29 1-1,1-30-15,-1 30 125,1-30-109,-1 0-1,30 29 1,-29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0-18T22:53:33.506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fitToCurve" value="1"/>
    </inkml:brush>
  </inkml:definitions>
  <inkml:trace contextRef="#ctx0" brushRef="#br0">0 0 0,'0'29'172,"0"1"-157,30 29-15,-1 0 16,-29 0-1,30-30 1,-1 1-16,-29-1 16,30 1-16,-30 0 15,29-1-15,1-29 16,-30 30 0,29-1 46,-29 1-46,30-1-1,0 1-15,-1-1 16,-29 1-16,59-1 16,-29 30-16,29-29 15,-30 29-15,1-59 16,-1 30-1,1-30-15,-1 0 32,-29 29-32,30-29 15,0 0 126,-30 30-125,0-1-1,0 1 313,29-30-281,1 29-47,-30 1 16,0-1-1,29-29-15,-29 30 16,30-30-16,-30 29 16,29-29-16,-29 30 15,30-1-15,-1-29 16,-29 30 0,30-30-16,-30 30 15,29-30 1,1 29-1,-30 1 64,29-1-79,-29 1 15,30-30 1,-30 29 78,29-29-94,-29 30 31,0-1-16,30-29-15,-30 30 16,30-30 15,-30 29-15,29-29 46,1 0-46,-1 0 0,1 0-16,-1 0 15,30 0 1,-29 0 46,-1 0-30,1 0-17,-1 0-15,1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0-18T22:53:47.116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fitToCurve" value="1"/>
    </inkml:brush>
  </inkml:definitions>
  <inkml:trace contextRef="#ctx0" brushRef="#br0">0 0 0,'0'29'343,"0"1"-343,0-1 16,0 31-16,0-31 16,30 30-16,-30 0 15,29 30 1,1-1-16,-30-29 15,29 1-15,-29-31 16,0 30-16,0-29 16,0-1-16,30 30 15,-1 0-15,-29-29 16,0-1-16,0 1 16,30-1-1,-30 1-15,0 0 16,0-1-1,29-29 1,-29 30 0,0-1-16,30-29 15,-30 30 1,29-30 0,-29 29-16,0 1 15,30-1 1,0 1-16,-1-30 15,-29 29 1,30 1-16,-1-1 16,1-29-16,-30 60 15,29-60 1,-29 29-16,30 1 16,-1-30-1,-29 29-15,0 1 16,30-1-16,-30 1 15,0-1 1,29-29-16,-29 30 16,0 29-16,30-30 15,-30 1 1,29-1-16,-29 31 16,30 28-16,0-58 15,-1-1-15,1 60 16,-1-60-16,-29 1 15,30 29-15,-30-30 141,0 1-125,0 0-16,0-1 15,29 30 1,-29-29 0,0-1-16,0 1 15,0-1 1,0 1-1,0-1 1,0 1 0,0-1-16,0 1 15,0 0-15,0-1 16,0 1 0,0-1-1,0 1 1,0-1-1,0 1 1,30-1 0,-30 1-1,0-1-15,0 1 16,29-30 0,1 0-16,-30 29 31,0 30-16,0-29-15,29 0 16,1 29-16,-30-30 16,0 1-16,29-1 15,-29 1-15,30-1 16,-1-29 0,-29 30-16,30-1 406,-30 1-391,30-1 1,-1-29 0,-29 30-16,30-30 15,-30 29-15,29 1 16,1 0 0,-1-1-1,1 1-15,-1-1 16,1 1-1,-1-30 1,1 29-16,-1 1 16,1-30 515,-1 0-531,1 0 16,29 0-1,0 0-15,0 29 16,-29-29-1,-1 0 235,1 0-250,-1 0 16,1 0 0,-1 0-1,1 0-15,0 0 94,-30 30-78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0-18T19:37:27.49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0 355 0,'0'-30'125,"0"1"-109,0-30 0,0 29-16,0 1 15,0-31-15,0 31 16,0-1-16,0 1 15,0-1 64,0 1-64,0 58 157,0 30-172,0 0 16,0 1-16,0-1 15,0 29-15,0-29 16,0-29-16,0-1 16,0 1-16,0-1 15,0 1 1,0-1-16,0 1 15,0 0-15,0 29 16,0-30-16,0 30 16,0-29-16,0 29 15,0 0-15,0-30 16,0 1-16,0 29 16,0-29-16,0-1 15,0 1 1,0 29-16,0-30 31,0 1-15,0-1-1,0 1-15,0-1 16,0 1 0,0-1-16,0 1 15,0 0 63,0-1-62,0 1-16,0 29 16,0 29-16,0-58 15,0-1-15,0 1 16,0-1-16,0-58 219,0-1-204,0 1-15,0-1 16,0-29-1,0 30-15,0-30 16,0 0-16,0-1 16,0 31-16,0-30 15,0 0-15,0 0 16,0-30-16,0 1 16,0-1-16,0 0 15,0 1-15,0-1 16,0 30-16,0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0-18T19:38:10.86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138 290 0,'0'26'250,"0"1"-235,0-1-15,0 1 32,0-1-17,0 1 1,0-1 0,0 1-16,0-1 15,0 1 1,0-1-16,0 1 15,0 25 1,-26-52 328,26-26-250,0 0-79,-27 26 1,1 0-1,26-27 79,0 1-78,0-1 140,0 1-156,26-1 734,-26 1-734,0-1 16,0 1-16,0-1 172,27 27-141,-27-26-31,26-1 16,-26 1 15,27 26-31,-27-26 250,-27 26-187,1 0-32,-1 0 141,1 0-172,52 0 297,1 0-282,-27 26 360,0 0-281,0 1-94,0-1 31,0 1 94,0-1-78,0 1-31,26-54 390,-26 1-140,0-1 62,0 1-297,0-1-31,0 1 62,0 0-30,0-1-17,0 1 1,0 52 281,0 1-188,0-1-93,0 0 15,0 1-15,0-1 15,0 1 125,0-1-125,0 1-31,0-1 79,0 1-48,-26-27 188,26 26-204,0 1 1,-27-27-1,1 26 1,26 1 15,-27-27-31,27 26 32,-26-26 77,26 26-93,26-26 155,-26-26-155,27 26 0,-1-26-1,-26-1 95,0 1-17,0-1-93,0 1 32,0-1-17,0 1 17,0-1 77,0 1-78,0-1 0,-26 27-15,26 53 640,0 0-640,0 27 0,0-27-16,0-27 15,0 27-15,0 0 0,0-27 16,0 1-1,0-1 32,0 1-31,0-1 31,0 1-47,0-1 31,0-52 110,0-27-141,0 26 15,0 1 1,0-1 0,0-52-16,0 52 0,0-25 31,0 25-31,0 1 0,0-1 15,0-26-15,0 27 16,0-1 0,0 1-16,0-1 15,0-26-15,0 27 16,0 0-16,0-1 16,0 1-1,0-1 16,0 1-15,0-1 0,0 1-1,26 26-15,-26-27 16,0 1-16,0-1 16,0 1-1,0 79 126,0 0-126,0 0-15,0 0 16,0 0-16,0-1 16,0 1-16,0-26 15,0-1 17,0 1-32,0-1 15,0 1 1,0-1-1,0 1 1,0-1 0,0 1-1,0-1-15,0 0 16,0 1-16,0-1 16,0 1-1,0-1 16,-26-26-31,26 27 16,0-1 15,0 1-31,0-1 16,0 1 31,0-1-32,0 1 1,0-1 0,0 0-1,0 1 1,0-1 0,0-52 218,0-1-218,0 1-1,0 0-15,0-1 16,26 27-1,-26-26 17,0-1-17,0 1 17,0-1-32,0 1 15,0-1 1,0 1-1,0-1-15,0 1 32,0-1-1,0 1-31,0 0 16,0-1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9854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77b642f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77b642fd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a65dfbdca0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a65dfbdca0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509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a66fa69c0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a66fa69c0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464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a65dfbdca0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6" name="Google Shape;3166;ga65dfbdca0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a65dfbdca0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a65dfbdca0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a65dfbdca0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a65dfbdca0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a65dfbdca0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a65dfbdca0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485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a65dfbdca0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a65dfbdca0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a65dfbdca0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a65dfbdca0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a65dfbdca0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a65dfbdca0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a65dfbdca0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a65dfbdca0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a65dfbdca0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6" name="Google Shape;3166;ga65dfbdca0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867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a65dfbdca0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6" name="Google Shape;3166;ga65dfbdca0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63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a65dfbdca0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a65dfbdca0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6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a65dfbdca0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a65dfbdca0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a65dfbdca0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a65dfbdca0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925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a65dfbdca0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a65dfbdca0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638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a65dfbdca0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a65dfbdca0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269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a65dfbdca0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a65dfbdca0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0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78400" y="1395000"/>
            <a:ext cx="3269100" cy="15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91711" y="1173850"/>
            <a:ext cx="8343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078400" y="3061625"/>
            <a:ext cx="32691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6213175" y="2410100"/>
            <a:ext cx="2211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6213175" y="2686649"/>
            <a:ext cx="22110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720000" y="2410100"/>
            <a:ext cx="2211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720000" y="2686649"/>
            <a:ext cx="22110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434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subTitle" idx="1"/>
          </p:nvPr>
        </p:nvSpPr>
        <p:spPr>
          <a:xfrm>
            <a:off x="4964700" y="1893500"/>
            <a:ext cx="2273100" cy="4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2"/>
          </p:nvPr>
        </p:nvSpPr>
        <p:spPr>
          <a:xfrm>
            <a:off x="4964700" y="2573598"/>
            <a:ext cx="2273100" cy="4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3"/>
          </p:nvPr>
        </p:nvSpPr>
        <p:spPr>
          <a:xfrm>
            <a:off x="4964700" y="3253697"/>
            <a:ext cx="2273100" cy="4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4"/>
          </p:nvPr>
        </p:nvSpPr>
        <p:spPr>
          <a:xfrm>
            <a:off x="720000" y="2787775"/>
            <a:ext cx="25497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720000" y="1489850"/>
            <a:ext cx="2549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7943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717150" y="1668225"/>
            <a:ext cx="3852000" cy="10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 flipH="1">
            <a:off x="717150" y="2745225"/>
            <a:ext cx="33171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428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subTitle" idx="1"/>
          </p:nvPr>
        </p:nvSpPr>
        <p:spPr>
          <a:xfrm>
            <a:off x="720000" y="1710975"/>
            <a:ext cx="2604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2"/>
          </p:nvPr>
        </p:nvSpPr>
        <p:spPr>
          <a:xfrm>
            <a:off x="720000" y="1986198"/>
            <a:ext cx="2604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subTitle" idx="3"/>
          </p:nvPr>
        </p:nvSpPr>
        <p:spPr>
          <a:xfrm>
            <a:off x="720000" y="2701538"/>
            <a:ext cx="2604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subTitle" idx="4"/>
          </p:nvPr>
        </p:nvSpPr>
        <p:spPr>
          <a:xfrm>
            <a:off x="720000" y="2978086"/>
            <a:ext cx="2604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subTitle" idx="5"/>
          </p:nvPr>
        </p:nvSpPr>
        <p:spPr>
          <a:xfrm>
            <a:off x="720000" y="3697778"/>
            <a:ext cx="2604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6"/>
          </p:nvPr>
        </p:nvSpPr>
        <p:spPr>
          <a:xfrm>
            <a:off x="720000" y="3975651"/>
            <a:ext cx="2604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3852000" cy="12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53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720000" y="1700275"/>
            <a:ext cx="4514100" cy="17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20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720000" y="857700"/>
            <a:ext cx="3852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720000" y="2146600"/>
            <a:ext cx="3852000" cy="20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hasCustomPrompt="1"/>
          </p:nvPr>
        </p:nvSpPr>
        <p:spPr>
          <a:xfrm>
            <a:off x="1382550" y="2073544"/>
            <a:ext cx="885900" cy="7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720000" y="2998914"/>
            <a:ext cx="2211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3"/>
          </p:nvPr>
        </p:nvSpPr>
        <p:spPr>
          <a:xfrm>
            <a:off x="720000" y="3275463"/>
            <a:ext cx="2211000" cy="74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4"/>
          </p:nvPr>
        </p:nvSpPr>
        <p:spPr>
          <a:xfrm>
            <a:off x="3466500" y="2998914"/>
            <a:ext cx="2211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5"/>
          </p:nvPr>
        </p:nvSpPr>
        <p:spPr>
          <a:xfrm>
            <a:off x="3466500" y="3275463"/>
            <a:ext cx="2211000" cy="74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6"/>
          </p:nvPr>
        </p:nvSpPr>
        <p:spPr>
          <a:xfrm>
            <a:off x="6213000" y="2998914"/>
            <a:ext cx="2211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7"/>
          </p:nvPr>
        </p:nvSpPr>
        <p:spPr>
          <a:xfrm>
            <a:off x="6213000" y="3275463"/>
            <a:ext cx="2211000" cy="74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8" hasCustomPrompt="1"/>
          </p:nvPr>
        </p:nvSpPr>
        <p:spPr>
          <a:xfrm>
            <a:off x="4129050" y="2073544"/>
            <a:ext cx="885900" cy="7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9" hasCustomPrompt="1"/>
          </p:nvPr>
        </p:nvSpPr>
        <p:spPr>
          <a:xfrm>
            <a:off x="6875550" y="2073544"/>
            <a:ext cx="885900" cy="7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98" name="Google Shape;98;p19"/>
          <p:cNvGrpSpPr/>
          <p:nvPr/>
        </p:nvGrpSpPr>
        <p:grpSpPr>
          <a:xfrm>
            <a:off x="7108611" y="1844815"/>
            <a:ext cx="1391583" cy="2759582"/>
            <a:chOff x="8102318" y="3030382"/>
            <a:chExt cx="778900" cy="1544600"/>
          </a:xfrm>
        </p:grpSpPr>
        <p:sp>
          <p:nvSpPr>
            <p:cNvPr id="99" name="Google Shape;99;p19"/>
            <p:cNvSpPr/>
            <p:nvPr/>
          </p:nvSpPr>
          <p:spPr>
            <a:xfrm>
              <a:off x="8102318" y="3687682"/>
              <a:ext cx="417200" cy="883775"/>
            </a:xfrm>
            <a:custGeom>
              <a:avLst/>
              <a:gdLst/>
              <a:ahLst/>
              <a:cxnLst/>
              <a:rect l="l" t="t" r="r" b="b"/>
              <a:pathLst>
                <a:path w="16688" h="35351" extrusionOk="0">
                  <a:moveTo>
                    <a:pt x="152" y="0"/>
                  </a:moveTo>
                  <a:cubicBezTo>
                    <a:pt x="0" y="3009"/>
                    <a:pt x="669" y="5988"/>
                    <a:pt x="2097" y="8663"/>
                  </a:cubicBezTo>
                  <a:cubicBezTo>
                    <a:pt x="2644" y="9727"/>
                    <a:pt x="3344" y="10760"/>
                    <a:pt x="3526" y="11946"/>
                  </a:cubicBezTo>
                  <a:cubicBezTo>
                    <a:pt x="3860" y="13861"/>
                    <a:pt x="2766" y="15867"/>
                    <a:pt x="3283" y="17751"/>
                  </a:cubicBezTo>
                  <a:cubicBezTo>
                    <a:pt x="3830" y="19909"/>
                    <a:pt x="6262" y="21338"/>
                    <a:pt x="6383" y="23587"/>
                  </a:cubicBezTo>
                  <a:cubicBezTo>
                    <a:pt x="6505" y="25472"/>
                    <a:pt x="4863" y="27143"/>
                    <a:pt x="5015" y="28998"/>
                  </a:cubicBezTo>
                  <a:cubicBezTo>
                    <a:pt x="5107" y="29818"/>
                    <a:pt x="5380" y="30578"/>
                    <a:pt x="5866" y="31247"/>
                  </a:cubicBezTo>
                  <a:cubicBezTo>
                    <a:pt x="7287" y="33586"/>
                    <a:pt x="9372" y="35232"/>
                    <a:pt x="12484" y="35232"/>
                  </a:cubicBezTo>
                  <a:cubicBezTo>
                    <a:pt x="12567" y="35232"/>
                    <a:pt x="12651" y="35231"/>
                    <a:pt x="12736" y="35229"/>
                  </a:cubicBezTo>
                  <a:lnTo>
                    <a:pt x="16687" y="35350"/>
                  </a:lnTo>
                  <a:lnTo>
                    <a:pt x="16687" y="35350"/>
                  </a:lnTo>
                  <a:lnTo>
                    <a:pt x="13921" y="26171"/>
                  </a:lnTo>
                  <a:cubicBezTo>
                    <a:pt x="14256" y="24864"/>
                    <a:pt x="13405" y="23557"/>
                    <a:pt x="12432" y="22615"/>
                  </a:cubicBezTo>
                  <a:cubicBezTo>
                    <a:pt x="11459" y="21672"/>
                    <a:pt x="10304" y="20821"/>
                    <a:pt x="9818" y="19575"/>
                  </a:cubicBezTo>
                  <a:cubicBezTo>
                    <a:pt x="8997" y="17569"/>
                    <a:pt x="10061" y="14924"/>
                    <a:pt x="8663" y="13222"/>
                  </a:cubicBezTo>
                  <a:cubicBezTo>
                    <a:pt x="7842" y="12250"/>
                    <a:pt x="6383" y="11915"/>
                    <a:pt x="5684" y="10851"/>
                  </a:cubicBezTo>
                  <a:cubicBezTo>
                    <a:pt x="5319" y="10274"/>
                    <a:pt x="5107" y="9636"/>
                    <a:pt x="5015" y="8967"/>
                  </a:cubicBezTo>
                  <a:cubicBezTo>
                    <a:pt x="4225" y="5593"/>
                    <a:pt x="2553" y="2493"/>
                    <a:pt x="1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8488343" y="3341932"/>
              <a:ext cx="392875" cy="1233050"/>
            </a:xfrm>
            <a:custGeom>
              <a:avLst/>
              <a:gdLst/>
              <a:ahLst/>
              <a:cxnLst/>
              <a:rect l="l" t="t" r="r" b="b"/>
              <a:pathLst>
                <a:path w="15715" h="49322" extrusionOk="0">
                  <a:moveTo>
                    <a:pt x="2044" y="49282"/>
                  </a:moveTo>
                  <a:lnTo>
                    <a:pt x="2044" y="49282"/>
                  </a:lnTo>
                  <a:cubicBezTo>
                    <a:pt x="2052" y="49288"/>
                    <a:pt x="2059" y="49295"/>
                    <a:pt x="2067" y="49302"/>
                  </a:cubicBezTo>
                  <a:cubicBezTo>
                    <a:pt x="2067" y="49302"/>
                    <a:pt x="2060" y="49295"/>
                    <a:pt x="2044" y="49282"/>
                  </a:cubicBezTo>
                  <a:close/>
                  <a:moveTo>
                    <a:pt x="15168" y="0"/>
                  </a:moveTo>
                  <a:lnTo>
                    <a:pt x="15016" y="91"/>
                  </a:lnTo>
                  <a:cubicBezTo>
                    <a:pt x="14164" y="517"/>
                    <a:pt x="13435" y="1125"/>
                    <a:pt x="12888" y="1915"/>
                  </a:cubicBezTo>
                  <a:cubicBezTo>
                    <a:pt x="12341" y="2645"/>
                    <a:pt x="11885" y="3465"/>
                    <a:pt x="11581" y="4347"/>
                  </a:cubicBezTo>
                  <a:cubicBezTo>
                    <a:pt x="10912" y="6049"/>
                    <a:pt x="10699" y="7842"/>
                    <a:pt x="10365" y="9544"/>
                  </a:cubicBezTo>
                  <a:cubicBezTo>
                    <a:pt x="10031" y="11247"/>
                    <a:pt x="9605" y="12949"/>
                    <a:pt x="8754" y="14377"/>
                  </a:cubicBezTo>
                  <a:cubicBezTo>
                    <a:pt x="8329" y="15076"/>
                    <a:pt x="7812" y="15715"/>
                    <a:pt x="7356" y="16414"/>
                  </a:cubicBezTo>
                  <a:cubicBezTo>
                    <a:pt x="6870" y="17083"/>
                    <a:pt x="6535" y="17873"/>
                    <a:pt x="6383" y="18694"/>
                  </a:cubicBezTo>
                  <a:cubicBezTo>
                    <a:pt x="6140" y="20396"/>
                    <a:pt x="7082" y="21855"/>
                    <a:pt x="6900" y="23344"/>
                  </a:cubicBezTo>
                  <a:cubicBezTo>
                    <a:pt x="6809" y="24074"/>
                    <a:pt x="6566" y="24773"/>
                    <a:pt x="6170" y="25411"/>
                  </a:cubicBezTo>
                  <a:cubicBezTo>
                    <a:pt x="5836" y="26049"/>
                    <a:pt x="5411" y="26627"/>
                    <a:pt x="5015" y="27235"/>
                  </a:cubicBezTo>
                  <a:cubicBezTo>
                    <a:pt x="4590" y="27812"/>
                    <a:pt x="4255" y="28420"/>
                    <a:pt x="3952" y="29089"/>
                  </a:cubicBezTo>
                  <a:cubicBezTo>
                    <a:pt x="3678" y="29697"/>
                    <a:pt x="3496" y="30396"/>
                    <a:pt x="3465" y="31064"/>
                  </a:cubicBezTo>
                  <a:cubicBezTo>
                    <a:pt x="3374" y="32402"/>
                    <a:pt x="3587" y="33679"/>
                    <a:pt x="3465" y="34864"/>
                  </a:cubicBezTo>
                  <a:cubicBezTo>
                    <a:pt x="3374" y="36019"/>
                    <a:pt x="3040" y="37144"/>
                    <a:pt x="2493" y="38147"/>
                  </a:cubicBezTo>
                  <a:cubicBezTo>
                    <a:pt x="2037" y="39119"/>
                    <a:pt x="1489" y="40031"/>
                    <a:pt x="1064" y="40882"/>
                  </a:cubicBezTo>
                  <a:cubicBezTo>
                    <a:pt x="821" y="41277"/>
                    <a:pt x="638" y="41703"/>
                    <a:pt x="456" y="42159"/>
                  </a:cubicBezTo>
                  <a:cubicBezTo>
                    <a:pt x="304" y="42554"/>
                    <a:pt x="182" y="42980"/>
                    <a:pt x="122" y="43405"/>
                  </a:cubicBezTo>
                  <a:cubicBezTo>
                    <a:pt x="0" y="44165"/>
                    <a:pt x="0" y="44925"/>
                    <a:pt x="122" y="45685"/>
                  </a:cubicBezTo>
                  <a:cubicBezTo>
                    <a:pt x="213" y="46749"/>
                    <a:pt x="608" y="47721"/>
                    <a:pt x="1246" y="48572"/>
                  </a:cubicBezTo>
                  <a:cubicBezTo>
                    <a:pt x="1368" y="48694"/>
                    <a:pt x="1459" y="48816"/>
                    <a:pt x="1581" y="48907"/>
                  </a:cubicBezTo>
                  <a:cubicBezTo>
                    <a:pt x="1672" y="48998"/>
                    <a:pt x="1763" y="49089"/>
                    <a:pt x="1854" y="49150"/>
                  </a:cubicBezTo>
                  <a:cubicBezTo>
                    <a:pt x="1954" y="49210"/>
                    <a:pt x="2014" y="49256"/>
                    <a:pt x="2044" y="49282"/>
                  </a:cubicBezTo>
                  <a:lnTo>
                    <a:pt x="2044" y="49282"/>
                  </a:lnTo>
                  <a:cubicBezTo>
                    <a:pt x="1780" y="49045"/>
                    <a:pt x="1544" y="48808"/>
                    <a:pt x="1307" y="48542"/>
                  </a:cubicBezTo>
                  <a:cubicBezTo>
                    <a:pt x="699" y="47691"/>
                    <a:pt x="304" y="46718"/>
                    <a:pt x="213" y="45654"/>
                  </a:cubicBezTo>
                  <a:cubicBezTo>
                    <a:pt x="122" y="44925"/>
                    <a:pt x="122" y="44165"/>
                    <a:pt x="243" y="43435"/>
                  </a:cubicBezTo>
                  <a:cubicBezTo>
                    <a:pt x="334" y="43010"/>
                    <a:pt x="426" y="42584"/>
                    <a:pt x="608" y="42189"/>
                  </a:cubicBezTo>
                  <a:cubicBezTo>
                    <a:pt x="790" y="41764"/>
                    <a:pt x="973" y="41369"/>
                    <a:pt x="1186" y="40943"/>
                  </a:cubicBezTo>
                  <a:cubicBezTo>
                    <a:pt x="1641" y="40092"/>
                    <a:pt x="2189" y="39211"/>
                    <a:pt x="2675" y="38238"/>
                  </a:cubicBezTo>
                  <a:cubicBezTo>
                    <a:pt x="3222" y="37174"/>
                    <a:pt x="3556" y="36049"/>
                    <a:pt x="3678" y="34894"/>
                  </a:cubicBezTo>
                  <a:cubicBezTo>
                    <a:pt x="3769" y="33679"/>
                    <a:pt x="3556" y="32402"/>
                    <a:pt x="3678" y="31095"/>
                  </a:cubicBezTo>
                  <a:cubicBezTo>
                    <a:pt x="3708" y="30426"/>
                    <a:pt x="3860" y="29788"/>
                    <a:pt x="4134" y="29180"/>
                  </a:cubicBezTo>
                  <a:cubicBezTo>
                    <a:pt x="4438" y="28542"/>
                    <a:pt x="4772" y="27934"/>
                    <a:pt x="5167" y="27356"/>
                  </a:cubicBezTo>
                  <a:cubicBezTo>
                    <a:pt x="5563" y="26779"/>
                    <a:pt x="5988" y="26171"/>
                    <a:pt x="6383" y="25533"/>
                  </a:cubicBezTo>
                  <a:cubicBezTo>
                    <a:pt x="6778" y="24864"/>
                    <a:pt x="7021" y="24134"/>
                    <a:pt x="7143" y="23374"/>
                  </a:cubicBezTo>
                  <a:cubicBezTo>
                    <a:pt x="7325" y="21794"/>
                    <a:pt x="6383" y="20304"/>
                    <a:pt x="6626" y="18754"/>
                  </a:cubicBezTo>
                  <a:cubicBezTo>
                    <a:pt x="6748" y="17964"/>
                    <a:pt x="7082" y="17204"/>
                    <a:pt x="7569" y="16566"/>
                  </a:cubicBezTo>
                  <a:cubicBezTo>
                    <a:pt x="7994" y="15897"/>
                    <a:pt x="8541" y="15228"/>
                    <a:pt x="8967" y="14499"/>
                  </a:cubicBezTo>
                  <a:cubicBezTo>
                    <a:pt x="9879" y="13040"/>
                    <a:pt x="10304" y="11338"/>
                    <a:pt x="10608" y="9605"/>
                  </a:cubicBezTo>
                  <a:cubicBezTo>
                    <a:pt x="10943" y="7903"/>
                    <a:pt x="11186" y="6110"/>
                    <a:pt x="11824" y="4438"/>
                  </a:cubicBezTo>
                  <a:cubicBezTo>
                    <a:pt x="12128" y="3587"/>
                    <a:pt x="12554" y="2797"/>
                    <a:pt x="13101" y="2067"/>
                  </a:cubicBezTo>
                  <a:cubicBezTo>
                    <a:pt x="13579" y="1391"/>
                    <a:pt x="14215" y="819"/>
                    <a:pt x="14959" y="425"/>
                  </a:cubicBezTo>
                  <a:lnTo>
                    <a:pt x="14959" y="425"/>
                  </a:lnTo>
                  <a:cubicBezTo>
                    <a:pt x="15080" y="1327"/>
                    <a:pt x="15230" y="2229"/>
                    <a:pt x="15350" y="3131"/>
                  </a:cubicBezTo>
                  <a:cubicBezTo>
                    <a:pt x="15472" y="4043"/>
                    <a:pt x="15502" y="4924"/>
                    <a:pt x="15472" y="5836"/>
                  </a:cubicBezTo>
                  <a:cubicBezTo>
                    <a:pt x="15441" y="6292"/>
                    <a:pt x="15411" y="6748"/>
                    <a:pt x="15350" y="7174"/>
                  </a:cubicBezTo>
                  <a:cubicBezTo>
                    <a:pt x="15228" y="7599"/>
                    <a:pt x="15076" y="7994"/>
                    <a:pt x="14894" y="8389"/>
                  </a:cubicBezTo>
                  <a:cubicBezTo>
                    <a:pt x="14529" y="9210"/>
                    <a:pt x="14225" y="10031"/>
                    <a:pt x="13952" y="10882"/>
                  </a:cubicBezTo>
                  <a:cubicBezTo>
                    <a:pt x="13709" y="11733"/>
                    <a:pt x="13557" y="12614"/>
                    <a:pt x="13526" y="13465"/>
                  </a:cubicBezTo>
                  <a:cubicBezTo>
                    <a:pt x="13435" y="14347"/>
                    <a:pt x="13344" y="15198"/>
                    <a:pt x="13253" y="16019"/>
                  </a:cubicBezTo>
                  <a:cubicBezTo>
                    <a:pt x="13070" y="17690"/>
                    <a:pt x="12949" y="19362"/>
                    <a:pt x="12280" y="20821"/>
                  </a:cubicBezTo>
                  <a:cubicBezTo>
                    <a:pt x="11946" y="21551"/>
                    <a:pt x="11520" y="22219"/>
                    <a:pt x="11186" y="22949"/>
                  </a:cubicBezTo>
                  <a:cubicBezTo>
                    <a:pt x="10851" y="23648"/>
                    <a:pt x="10699" y="24438"/>
                    <a:pt x="10669" y="25229"/>
                  </a:cubicBezTo>
                  <a:cubicBezTo>
                    <a:pt x="10578" y="26748"/>
                    <a:pt x="10791" y="28268"/>
                    <a:pt x="10395" y="29606"/>
                  </a:cubicBezTo>
                  <a:cubicBezTo>
                    <a:pt x="9970" y="30973"/>
                    <a:pt x="9119" y="32098"/>
                    <a:pt x="8693" y="33375"/>
                  </a:cubicBezTo>
                  <a:cubicBezTo>
                    <a:pt x="8268" y="34682"/>
                    <a:pt x="8420" y="36019"/>
                    <a:pt x="8632" y="37204"/>
                  </a:cubicBezTo>
                  <a:cubicBezTo>
                    <a:pt x="8815" y="38390"/>
                    <a:pt x="8997" y="39575"/>
                    <a:pt x="8784" y="40639"/>
                  </a:cubicBezTo>
                  <a:cubicBezTo>
                    <a:pt x="8541" y="41703"/>
                    <a:pt x="7812" y="42493"/>
                    <a:pt x="7325" y="43344"/>
                  </a:cubicBezTo>
                  <a:cubicBezTo>
                    <a:pt x="7082" y="43739"/>
                    <a:pt x="6900" y="44195"/>
                    <a:pt x="6839" y="44651"/>
                  </a:cubicBezTo>
                  <a:cubicBezTo>
                    <a:pt x="6778" y="45077"/>
                    <a:pt x="6748" y="45533"/>
                    <a:pt x="6748" y="45958"/>
                  </a:cubicBezTo>
                  <a:cubicBezTo>
                    <a:pt x="6748" y="46353"/>
                    <a:pt x="6718" y="46718"/>
                    <a:pt x="6596" y="47113"/>
                  </a:cubicBezTo>
                  <a:cubicBezTo>
                    <a:pt x="6474" y="47417"/>
                    <a:pt x="6262" y="47721"/>
                    <a:pt x="5988" y="47934"/>
                  </a:cubicBezTo>
                  <a:cubicBezTo>
                    <a:pt x="5532" y="48329"/>
                    <a:pt x="4985" y="48633"/>
                    <a:pt x="4438" y="48816"/>
                  </a:cubicBezTo>
                  <a:cubicBezTo>
                    <a:pt x="4012" y="48998"/>
                    <a:pt x="3587" y="49119"/>
                    <a:pt x="3161" y="49180"/>
                  </a:cubicBezTo>
                  <a:cubicBezTo>
                    <a:pt x="2888" y="49241"/>
                    <a:pt x="2614" y="49271"/>
                    <a:pt x="2341" y="49271"/>
                  </a:cubicBezTo>
                  <a:cubicBezTo>
                    <a:pt x="2158" y="49302"/>
                    <a:pt x="2067" y="49302"/>
                    <a:pt x="2067" y="49302"/>
                  </a:cubicBezTo>
                  <a:cubicBezTo>
                    <a:pt x="2218" y="49314"/>
                    <a:pt x="2369" y="49322"/>
                    <a:pt x="2520" y="49322"/>
                  </a:cubicBezTo>
                  <a:cubicBezTo>
                    <a:pt x="2734" y="49322"/>
                    <a:pt x="2948" y="49307"/>
                    <a:pt x="3161" y="49271"/>
                  </a:cubicBezTo>
                  <a:cubicBezTo>
                    <a:pt x="3587" y="49180"/>
                    <a:pt x="4043" y="49089"/>
                    <a:pt x="4438" y="48937"/>
                  </a:cubicBezTo>
                  <a:cubicBezTo>
                    <a:pt x="5015" y="48724"/>
                    <a:pt x="5563" y="48420"/>
                    <a:pt x="6049" y="48056"/>
                  </a:cubicBezTo>
                  <a:cubicBezTo>
                    <a:pt x="6322" y="47812"/>
                    <a:pt x="6535" y="47509"/>
                    <a:pt x="6687" y="47174"/>
                  </a:cubicBezTo>
                  <a:cubicBezTo>
                    <a:pt x="6809" y="46779"/>
                    <a:pt x="6870" y="46384"/>
                    <a:pt x="6870" y="45989"/>
                  </a:cubicBezTo>
                  <a:cubicBezTo>
                    <a:pt x="6870" y="45533"/>
                    <a:pt x="6900" y="45107"/>
                    <a:pt x="6961" y="44682"/>
                  </a:cubicBezTo>
                  <a:cubicBezTo>
                    <a:pt x="7021" y="44226"/>
                    <a:pt x="7204" y="43800"/>
                    <a:pt x="7447" y="43405"/>
                  </a:cubicBezTo>
                  <a:cubicBezTo>
                    <a:pt x="7903" y="42584"/>
                    <a:pt x="8663" y="41794"/>
                    <a:pt x="8906" y="40670"/>
                  </a:cubicBezTo>
                  <a:cubicBezTo>
                    <a:pt x="9149" y="39575"/>
                    <a:pt x="8997" y="38390"/>
                    <a:pt x="8784" y="37204"/>
                  </a:cubicBezTo>
                  <a:cubicBezTo>
                    <a:pt x="8602" y="35989"/>
                    <a:pt x="8420" y="34712"/>
                    <a:pt x="8876" y="33466"/>
                  </a:cubicBezTo>
                  <a:cubicBezTo>
                    <a:pt x="9332" y="32220"/>
                    <a:pt x="10152" y="31095"/>
                    <a:pt x="10578" y="29697"/>
                  </a:cubicBezTo>
                  <a:cubicBezTo>
                    <a:pt x="11003" y="28268"/>
                    <a:pt x="10791" y="26748"/>
                    <a:pt x="10882" y="25229"/>
                  </a:cubicBezTo>
                  <a:cubicBezTo>
                    <a:pt x="10912" y="24469"/>
                    <a:pt x="11064" y="23739"/>
                    <a:pt x="11368" y="23040"/>
                  </a:cubicBezTo>
                  <a:cubicBezTo>
                    <a:pt x="11702" y="22311"/>
                    <a:pt x="12128" y="21672"/>
                    <a:pt x="12493" y="20912"/>
                  </a:cubicBezTo>
                  <a:cubicBezTo>
                    <a:pt x="13192" y="19423"/>
                    <a:pt x="13283" y="17721"/>
                    <a:pt x="13496" y="16049"/>
                  </a:cubicBezTo>
                  <a:cubicBezTo>
                    <a:pt x="13557" y="15198"/>
                    <a:pt x="13648" y="14377"/>
                    <a:pt x="13739" y="13496"/>
                  </a:cubicBezTo>
                  <a:cubicBezTo>
                    <a:pt x="13800" y="12645"/>
                    <a:pt x="13952" y="11794"/>
                    <a:pt x="14195" y="10973"/>
                  </a:cubicBezTo>
                  <a:cubicBezTo>
                    <a:pt x="14438" y="10122"/>
                    <a:pt x="14742" y="9301"/>
                    <a:pt x="15107" y="8481"/>
                  </a:cubicBezTo>
                  <a:cubicBezTo>
                    <a:pt x="15289" y="8085"/>
                    <a:pt x="15441" y="7660"/>
                    <a:pt x="15563" y="7204"/>
                  </a:cubicBezTo>
                  <a:cubicBezTo>
                    <a:pt x="15623" y="6748"/>
                    <a:pt x="15684" y="6292"/>
                    <a:pt x="15684" y="5836"/>
                  </a:cubicBezTo>
                  <a:cubicBezTo>
                    <a:pt x="15715" y="4924"/>
                    <a:pt x="15684" y="3982"/>
                    <a:pt x="15563" y="3101"/>
                  </a:cubicBezTo>
                  <a:cubicBezTo>
                    <a:pt x="15472" y="2158"/>
                    <a:pt x="15289" y="1246"/>
                    <a:pt x="15198" y="335"/>
                  </a:cubicBezTo>
                  <a:lnTo>
                    <a:pt x="15198" y="183"/>
                  </a:lnTo>
                  <a:lnTo>
                    <a:pt x="151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8539993" y="3401207"/>
              <a:ext cx="307800" cy="1173275"/>
            </a:xfrm>
            <a:custGeom>
              <a:avLst/>
              <a:gdLst/>
              <a:ahLst/>
              <a:cxnLst/>
              <a:rect l="l" t="t" r="r" b="b"/>
              <a:pathLst>
                <a:path w="12312" h="46931" extrusionOk="0">
                  <a:moveTo>
                    <a:pt x="12311" y="0"/>
                  </a:moveTo>
                  <a:lnTo>
                    <a:pt x="12311" y="0"/>
                  </a:lnTo>
                  <a:cubicBezTo>
                    <a:pt x="12281" y="31"/>
                    <a:pt x="12250" y="91"/>
                    <a:pt x="12250" y="122"/>
                  </a:cubicBezTo>
                  <a:cubicBezTo>
                    <a:pt x="12250" y="213"/>
                    <a:pt x="12220" y="334"/>
                    <a:pt x="12159" y="486"/>
                  </a:cubicBezTo>
                  <a:cubicBezTo>
                    <a:pt x="12098" y="790"/>
                    <a:pt x="12007" y="1277"/>
                    <a:pt x="11855" y="1854"/>
                  </a:cubicBezTo>
                  <a:cubicBezTo>
                    <a:pt x="11703" y="2462"/>
                    <a:pt x="11339" y="3131"/>
                    <a:pt x="11035" y="3952"/>
                  </a:cubicBezTo>
                  <a:cubicBezTo>
                    <a:pt x="10731" y="4772"/>
                    <a:pt x="10396" y="5714"/>
                    <a:pt x="10123" y="6778"/>
                  </a:cubicBezTo>
                  <a:cubicBezTo>
                    <a:pt x="9819" y="7842"/>
                    <a:pt x="9545" y="8997"/>
                    <a:pt x="9272" y="10274"/>
                  </a:cubicBezTo>
                  <a:cubicBezTo>
                    <a:pt x="9059" y="11611"/>
                    <a:pt x="8633" y="12918"/>
                    <a:pt x="8025" y="14164"/>
                  </a:cubicBezTo>
                  <a:cubicBezTo>
                    <a:pt x="7722" y="14803"/>
                    <a:pt x="7357" y="15471"/>
                    <a:pt x="7053" y="16201"/>
                  </a:cubicBezTo>
                  <a:cubicBezTo>
                    <a:pt x="6779" y="16930"/>
                    <a:pt x="6597" y="17690"/>
                    <a:pt x="6506" y="18481"/>
                  </a:cubicBezTo>
                  <a:cubicBezTo>
                    <a:pt x="6293" y="20092"/>
                    <a:pt x="6019" y="21703"/>
                    <a:pt x="5685" y="23283"/>
                  </a:cubicBezTo>
                  <a:lnTo>
                    <a:pt x="3466" y="32493"/>
                  </a:lnTo>
                  <a:cubicBezTo>
                    <a:pt x="2797" y="35320"/>
                    <a:pt x="2159" y="37843"/>
                    <a:pt x="1642" y="40001"/>
                  </a:cubicBezTo>
                  <a:cubicBezTo>
                    <a:pt x="1095" y="42128"/>
                    <a:pt x="700" y="43830"/>
                    <a:pt x="427" y="45046"/>
                  </a:cubicBezTo>
                  <a:cubicBezTo>
                    <a:pt x="275" y="45624"/>
                    <a:pt x="183" y="46110"/>
                    <a:pt x="92" y="46445"/>
                  </a:cubicBezTo>
                  <a:cubicBezTo>
                    <a:pt x="62" y="46566"/>
                    <a:pt x="31" y="46688"/>
                    <a:pt x="1" y="46809"/>
                  </a:cubicBezTo>
                  <a:cubicBezTo>
                    <a:pt x="1" y="46840"/>
                    <a:pt x="1" y="46870"/>
                    <a:pt x="1" y="46931"/>
                  </a:cubicBezTo>
                  <a:cubicBezTo>
                    <a:pt x="31" y="46870"/>
                    <a:pt x="62" y="46840"/>
                    <a:pt x="62" y="46809"/>
                  </a:cubicBezTo>
                  <a:lnTo>
                    <a:pt x="153" y="46445"/>
                  </a:lnTo>
                  <a:cubicBezTo>
                    <a:pt x="244" y="46110"/>
                    <a:pt x="366" y="45654"/>
                    <a:pt x="548" y="45077"/>
                  </a:cubicBezTo>
                  <a:cubicBezTo>
                    <a:pt x="852" y="43861"/>
                    <a:pt x="1308" y="42159"/>
                    <a:pt x="1825" y="40031"/>
                  </a:cubicBezTo>
                  <a:cubicBezTo>
                    <a:pt x="2372" y="37903"/>
                    <a:pt x="3010" y="35350"/>
                    <a:pt x="3740" y="32554"/>
                  </a:cubicBezTo>
                  <a:cubicBezTo>
                    <a:pt x="4469" y="29727"/>
                    <a:pt x="5168" y="26596"/>
                    <a:pt x="5959" y="23344"/>
                  </a:cubicBezTo>
                  <a:cubicBezTo>
                    <a:pt x="6323" y="21733"/>
                    <a:pt x="6566" y="20122"/>
                    <a:pt x="6749" y="18511"/>
                  </a:cubicBezTo>
                  <a:cubicBezTo>
                    <a:pt x="6840" y="17751"/>
                    <a:pt x="7022" y="16991"/>
                    <a:pt x="7296" y="16262"/>
                  </a:cubicBezTo>
                  <a:cubicBezTo>
                    <a:pt x="7570" y="15593"/>
                    <a:pt x="7934" y="14924"/>
                    <a:pt x="8238" y="14256"/>
                  </a:cubicBezTo>
                  <a:cubicBezTo>
                    <a:pt x="8846" y="13009"/>
                    <a:pt x="9272" y="11672"/>
                    <a:pt x="9484" y="10335"/>
                  </a:cubicBezTo>
                  <a:cubicBezTo>
                    <a:pt x="9758" y="9058"/>
                    <a:pt x="10001" y="7873"/>
                    <a:pt x="10305" y="6809"/>
                  </a:cubicBezTo>
                  <a:cubicBezTo>
                    <a:pt x="10579" y="5745"/>
                    <a:pt x="10883" y="4803"/>
                    <a:pt x="11187" y="3982"/>
                  </a:cubicBezTo>
                  <a:cubicBezTo>
                    <a:pt x="11491" y="3161"/>
                    <a:pt x="11825" y="2493"/>
                    <a:pt x="11947" y="1885"/>
                  </a:cubicBezTo>
                  <a:cubicBezTo>
                    <a:pt x="12068" y="1277"/>
                    <a:pt x="12159" y="821"/>
                    <a:pt x="12220" y="486"/>
                  </a:cubicBezTo>
                  <a:cubicBezTo>
                    <a:pt x="12220" y="334"/>
                    <a:pt x="12250" y="213"/>
                    <a:pt x="12281" y="122"/>
                  </a:cubicBezTo>
                  <a:cubicBezTo>
                    <a:pt x="12281" y="91"/>
                    <a:pt x="12281" y="31"/>
                    <a:pt x="1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8185143" y="3030382"/>
              <a:ext cx="455200" cy="1544100"/>
            </a:xfrm>
            <a:custGeom>
              <a:avLst/>
              <a:gdLst/>
              <a:ahLst/>
              <a:cxnLst/>
              <a:rect l="l" t="t" r="r" b="b"/>
              <a:pathLst>
                <a:path w="18208" h="61764" extrusionOk="0">
                  <a:moveTo>
                    <a:pt x="1125" y="0"/>
                  </a:moveTo>
                  <a:cubicBezTo>
                    <a:pt x="730" y="2766"/>
                    <a:pt x="0" y="4681"/>
                    <a:pt x="243" y="8420"/>
                  </a:cubicBezTo>
                  <a:cubicBezTo>
                    <a:pt x="335" y="9757"/>
                    <a:pt x="1915" y="12341"/>
                    <a:pt x="2158" y="15289"/>
                  </a:cubicBezTo>
                  <a:cubicBezTo>
                    <a:pt x="2280" y="17052"/>
                    <a:pt x="2371" y="18815"/>
                    <a:pt x="2493" y="20578"/>
                  </a:cubicBezTo>
                  <a:cubicBezTo>
                    <a:pt x="2614" y="22341"/>
                    <a:pt x="2736" y="24043"/>
                    <a:pt x="3374" y="25654"/>
                  </a:cubicBezTo>
                  <a:cubicBezTo>
                    <a:pt x="3830" y="26870"/>
                    <a:pt x="4620" y="27994"/>
                    <a:pt x="4955" y="29241"/>
                  </a:cubicBezTo>
                  <a:cubicBezTo>
                    <a:pt x="5623" y="31642"/>
                    <a:pt x="4772" y="34225"/>
                    <a:pt x="5350" y="36657"/>
                  </a:cubicBezTo>
                  <a:cubicBezTo>
                    <a:pt x="5806" y="38694"/>
                    <a:pt x="7234" y="40457"/>
                    <a:pt x="7538" y="42554"/>
                  </a:cubicBezTo>
                  <a:cubicBezTo>
                    <a:pt x="7964" y="45472"/>
                    <a:pt x="6079" y="48511"/>
                    <a:pt x="7082" y="51277"/>
                  </a:cubicBezTo>
                  <a:cubicBezTo>
                    <a:pt x="7569" y="52676"/>
                    <a:pt x="8693" y="53770"/>
                    <a:pt x="9028" y="55198"/>
                  </a:cubicBezTo>
                  <a:cubicBezTo>
                    <a:pt x="9301" y="56293"/>
                    <a:pt x="9028" y="57478"/>
                    <a:pt x="9271" y="58572"/>
                  </a:cubicBezTo>
                  <a:cubicBezTo>
                    <a:pt x="9617" y="60276"/>
                    <a:pt x="12735" y="61623"/>
                    <a:pt x="14609" y="61623"/>
                  </a:cubicBezTo>
                  <a:cubicBezTo>
                    <a:pt x="14708" y="61623"/>
                    <a:pt x="14803" y="61619"/>
                    <a:pt x="14894" y="61612"/>
                  </a:cubicBezTo>
                  <a:lnTo>
                    <a:pt x="14894" y="61764"/>
                  </a:lnTo>
                  <a:cubicBezTo>
                    <a:pt x="17478" y="60214"/>
                    <a:pt x="18207" y="55502"/>
                    <a:pt x="17113" y="52706"/>
                  </a:cubicBezTo>
                  <a:cubicBezTo>
                    <a:pt x="15988" y="49879"/>
                    <a:pt x="14104" y="47326"/>
                    <a:pt x="13769" y="44317"/>
                  </a:cubicBezTo>
                  <a:cubicBezTo>
                    <a:pt x="13557" y="42007"/>
                    <a:pt x="14286" y="39636"/>
                    <a:pt x="13739" y="37356"/>
                  </a:cubicBezTo>
                  <a:cubicBezTo>
                    <a:pt x="12979" y="34317"/>
                    <a:pt x="10000" y="31976"/>
                    <a:pt x="10031" y="28845"/>
                  </a:cubicBezTo>
                  <a:cubicBezTo>
                    <a:pt x="10031" y="27082"/>
                    <a:pt x="11034" y="25441"/>
                    <a:pt x="10943" y="23678"/>
                  </a:cubicBezTo>
                  <a:cubicBezTo>
                    <a:pt x="10821" y="21520"/>
                    <a:pt x="9149" y="19818"/>
                    <a:pt x="8116" y="17933"/>
                  </a:cubicBezTo>
                  <a:cubicBezTo>
                    <a:pt x="6535" y="15015"/>
                    <a:pt x="6414" y="11581"/>
                    <a:pt x="5836" y="8328"/>
                  </a:cubicBezTo>
                  <a:cubicBezTo>
                    <a:pt x="5259" y="5076"/>
                    <a:pt x="4012" y="1581"/>
                    <a:pt x="112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232243" y="3098757"/>
              <a:ext cx="325275" cy="1473450"/>
            </a:xfrm>
            <a:custGeom>
              <a:avLst/>
              <a:gdLst/>
              <a:ahLst/>
              <a:cxnLst/>
              <a:rect l="l" t="t" r="r" b="b"/>
              <a:pathLst>
                <a:path w="13011" h="58938" extrusionOk="0">
                  <a:moveTo>
                    <a:pt x="1" y="1"/>
                  </a:moveTo>
                  <a:cubicBezTo>
                    <a:pt x="1" y="61"/>
                    <a:pt x="1" y="122"/>
                    <a:pt x="1" y="153"/>
                  </a:cubicBezTo>
                  <a:cubicBezTo>
                    <a:pt x="1" y="274"/>
                    <a:pt x="31" y="426"/>
                    <a:pt x="62" y="609"/>
                  </a:cubicBezTo>
                  <a:cubicBezTo>
                    <a:pt x="122" y="1004"/>
                    <a:pt x="183" y="1612"/>
                    <a:pt x="335" y="2371"/>
                  </a:cubicBezTo>
                  <a:cubicBezTo>
                    <a:pt x="457" y="3131"/>
                    <a:pt x="882" y="3982"/>
                    <a:pt x="1186" y="5016"/>
                  </a:cubicBezTo>
                  <a:cubicBezTo>
                    <a:pt x="1521" y="6049"/>
                    <a:pt x="1855" y="7235"/>
                    <a:pt x="2159" y="8572"/>
                  </a:cubicBezTo>
                  <a:cubicBezTo>
                    <a:pt x="2463" y="9910"/>
                    <a:pt x="2736" y="11369"/>
                    <a:pt x="2980" y="12949"/>
                  </a:cubicBezTo>
                  <a:cubicBezTo>
                    <a:pt x="3253" y="14530"/>
                    <a:pt x="3557" y="16262"/>
                    <a:pt x="4347" y="17934"/>
                  </a:cubicBezTo>
                  <a:cubicBezTo>
                    <a:pt x="4742" y="18755"/>
                    <a:pt x="5138" y="19575"/>
                    <a:pt x="5442" y="20457"/>
                  </a:cubicBezTo>
                  <a:cubicBezTo>
                    <a:pt x="5746" y="21369"/>
                    <a:pt x="5928" y="22311"/>
                    <a:pt x="6019" y="23253"/>
                  </a:cubicBezTo>
                  <a:cubicBezTo>
                    <a:pt x="6171" y="25290"/>
                    <a:pt x="6445" y="27296"/>
                    <a:pt x="6809" y="29302"/>
                  </a:cubicBezTo>
                  <a:cubicBezTo>
                    <a:pt x="7630" y="33405"/>
                    <a:pt x="8420" y="37296"/>
                    <a:pt x="9119" y="40852"/>
                  </a:cubicBezTo>
                  <a:cubicBezTo>
                    <a:pt x="9819" y="44409"/>
                    <a:pt x="10548" y="47570"/>
                    <a:pt x="11095" y="50245"/>
                  </a:cubicBezTo>
                  <a:cubicBezTo>
                    <a:pt x="11673" y="52950"/>
                    <a:pt x="12159" y="55108"/>
                    <a:pt x="12463" y="56628"/>
                  </a:cubicBezTo>
                  <a:lnTo>
                    <a:pt x="12858" y="58330"/>
                  </a:lnTo>
                  <a:cubicBezTo>
                    <a:pt x="12889" y="58512"/>
                    <a:pt x="12949" y="58664"/>
                    <a:pt x="12949" y="58786"/>
                  </a:cubicBezTo>
                  <a:cubicBezTo>
                    <a:pt x="12980" y="58816"/>
                    <a:pt x="12980" y="58877"/>
                    <a:pt x="13010" y="58938"/>
                  </a:cubicBezTo>
                  <a:cubicBezTo>
                    <a:pt x="13010" y="58877"/>
                    <a:pt x="13010" y="58816"/>
                    <a:pt x="12980" y="58755"/>
                  </a:cubicBezTo>
                  <a:cubicBezTo>
                    <a:pt x="12980" y="58664"/>
                    <a:pt x="12949" y="58512"/>
                    <a:pt x="12919" y="58330"/>
                  </a:cubicBezTo>
                  <a:cubicBezTo>
                    <a:pt x="12828" y="57904"/>
                    <a:pt x="12706" y="57327"/>
                    <a:pt x="12585" y="56597"/>
                  </a:cubicBezTo>
                  <a:cubicBezTo>
                    <a:pt x="12281" y="55077"/>
                    <a:pt x="11825" y="52919"/>
                    <a:pt x="11278" y="50245"/>
                  </a:cubicBezTo>
                  <a:cubicBezTo>
                    <a:pt x="10761" y="47570"/>
                    <a:pt x="10092" y="44378"/>
                    <a:pt x="9363" y="40822"/>
                  </a:cubicBezTo>
                  <a:cubicBezTo>
                    <a:pt x="8633" y="37296"/>
                    <a:pt x="7873" y="33375"/>
                    <a:pt x="7083" y="29272"/>
                  </a:cubicBezTo>
                  <a:cubicBezTo>
                    <a:pt x="6688" y="27296"/>
                    <a:pt x="6445" y="25290"/>
                    <a:pt x="6262" y="23253"/>
                  </a:cubicBezTo>
                  <a:cubicBezTo>
                    <a:pt x="6201" y="22281"/>
                    <a:pt x="6019" y="21338"/>
                    <a:pt x="5685" y="20396"/>
                  </a:cubicBezTo>
                  <a:cubicBezTo>
                    <a:pt x="5381" y="19484"/>
                    <a:pt x="4955" y="18664"/>
                    <a:pt x="4590" y="17843"/>
                  </a:cubicBezTo>
                  <a:cubicBezTo>
                    <a:pt x="3800" y="16232"/>
                    <a:pt x="3496" y="14530"/>
                    <a:pt x="3223" y="12949"/>
                  </a:cubicBezTo>
                  <a:cubicBezTo>
                    <a:pt x="2919" y="11369"/>
                    <a:pt x="2676" y="9879"/>
                    <a:pt x="2341" y="8542"/>
                  </a:cubicBezTo>
                  <a:cubicBezTo>
                    <a:pt x="2068" y="7326"/>
                    <a:pt x="1733" y="6141"/>
                    <a:pt x="1338" y="4986"/>
                  </a:cubicBezTo>
                  <a:cubicBezTo>
                    <a:pt x="1004" y="3952"/>
                    <a:pt x="578" y="3071"/>
                    <a:pt x="426" y="2341"/>
                  </a:cubicBezTo>
                  <a:cubicBezTo>
                    <a:pt x="274" y="1612"/>
                    <a:pt x="183" y="1004"/>
                    <a:pt x="92" y="609"/>
                  </a:cubicBezTo>
                  <a:cubicBezTo>
                    <a:pt x="62" y="426"/>
                    <a:pt x="31" y="274"/>
                    <a:pt x="31" y="153"/>
                  </a:cubicBezTo>
                  <a:cubicBezTo>
                    <a:pt x="1" y="122"/>
                    <a:pt x="1" y="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4" name="Google Shape;104;p19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720000" y="3550394"/>
            <a:ext cx="2211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720000" y="3826951"/>
            <a:ext cx="2211000" cy="54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3"/>
          </p:nvPr>
        </p:nvSpPr>
        <p:spPr>
          <a:xfrm>
            <a:off x="3466500" y="3550394"/>
            <a:ext cx="2211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4"/>
          </p:nvPr>
        </p:nvSpPr>
        <p:spPr>
          <a:xfrm>
            <a:off x="3466500" y="3826951"/>
            <a:ext cx="2211000" cy="54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5"/>
          </p:nvPr>
        </p:nvSpPr>
        <p:spPr>
          <a:xfrm>
            <a:off x="6213000" y="3550394"/>
            <a:ext cx="2211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6"/>
          </p:nvPr>
        </p:nvSpPr>
        <p:spPr>
          <a:xfrm>
            <a:off x="6213000" y="3826951"/>
            <a:ext cx="2211000" cy="54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7"/>
          </p:nvPr>
        </p:nvSpPr>
        <p:spPr>
          <a:xfrm>
            <a:off x="720000" y="2005765"/>
            <a:ext cx="2211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8"/>
          </p:nvPr>
        </p:nvSpPr>
        <p:spPr>
          <a:xfrm>
            <a:off x="720000" y="2282306"/>
            <a:ext cx="2211000" cy="54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9"/>
          </p:nvPr>
        </p:nvSpPr>
        <p:spPr>
          <a:xfrm>
            <a:off x="3466500" y="2005765"/>
            <a:ext cx="2211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13"/>
          </p:nvPr>
        </p:nvSpPr>
        <p:spPr>
          <a:xfrm>
            <a:off x="3466500" y="2282306"/>
            <a:ext cx="2211000" cy="54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14"/>
          </p:nvPr>
        </p:nvSpPr>
        <p:spPr>
          <a:xfrm>
            <a:off x="6213000" y="2005765"/>
            <a:ext cx="2211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15"/>
          </p:nvPr>
        </p:nvSpPr>
        <p:spPr>
          <a:xfrm>
            <a:off x="6213000" y="2282306"/>
            <a:ext cx="2211000" cy="54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subTitle" idx="1"/>
          </p:nvPr>
        </p:nvSpPr>
        <p:spPr>
          <a:xfrm>
            <a:off x="5083850" y="2777799"/>
            <a:ext cx="31101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5083850" y="1479875"/>
            <a:ext cx="31101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720000" y="3886824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subTitle" idx="1"/>
          </p:nvPr>
        </p:nvSpPr>
        <p:spPr>
          <a:xfrm>
            <a:off x="720000" y="582599"/>
            <a:ext cx="5778000" cy="31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4000"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4000"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4000"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4000"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4000"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4000"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4000"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40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22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60" r:id="rId4"/>
    <p:sldLayoutId id="2147483661" r:id="rId5"/>
    <p:sldLayoutId id="2147483665" r:id="rId6"/>
    <p:sldLayoutId id="2147483667" r:id="rId7"/>
    <p:sldLayoutId id="2147483670" r:id="rId8"/>
    <p:sldLayoutId id="2147483681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11" Type="http://schemas.openxmlformats.org/officeDocument/2006/relationships/image" Target="../media/image120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0.png"/><Relationship Id="rId14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ergy_recover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hyperlink" Target="https://en.wikipedia.org/wiki/Kinetic_energy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8.xml"/><Relationship Id="rId5" Type="http://schemas.openxmlformats.org/officeDocument/2006/relationships/image" Target="../media/image19.png"/><Relationship Id="rId4" Type="http://schemas.openxmlformats.org/officeDocument/2006/relationships/customXml" Target="../ink/ink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7" name="Google Shape;677;p37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8" name="Google Shape;678;p37"/>
          <p:cNvSpPr txBox="1">
            <a:spLocks noGrp="1"/>
          </p:cNvSpPr>
          <p:nvPr>
            <p:ph type="title"/>
          </p:nvPr>
        </p:nvSpPr>
        <p:spPr>
          <a:xfrm>
            <a:off x="720000" y="3886824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Billy Mayes</a:t>
            </a:r>
            <a:endParaRPr dirty="0"/>
          </a:p>
        </p:txBody>
      </p:sp>
      <p:sp>
        <p:nvSpPr>
          <p:cNvPr id="679" name="Google Shape;679;p37"/>
          <p:cNvSpPr txBox="1">
            <a:spLocks noGrp="1"/>
          </p:cNvSpPr>
          <p:nvPr>
            <p:ph type="subTitle" idx="1"/>
          </p:nvPr>
        </p:nvSpPr>
        <p:spPr>
          <a:xfrm>
            <a:off x="720000" y="582599"/>
            <a:ext cx="5778000" cy="31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“IT’S A NATURAL RESOURCE. BUT IT’S NOT UNLIMITED.”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44"/>
          <p:cNvGrpSpPr/>
          <p:nvPr/>
        </p:nvGrpSpPr>
        <p:grpSpPr>
          <a:xfrm flipH="1">
            <a:off x="85060" y="127591"/>
            <a:ext cx="4827182" cy="4848445"/>
            <a:chOff x="4485777" y="540000"/>
            <a:chExt cx="3938196" cy="4064405"/>
          </a:xfrm>
        </p:grpSpPr>
        <p:sp>
          <p:nvSpPr>
            <p:cNvPr id="1193" name="Google Shape;1193;p44"/>
            <p:cNvSpPr/>
            <p:nvPr/>
          </p:nvSpPr>
          <p:spPr>
            <a:xfrm>
              <a:off x="5444857" y="544042"/>
              <a:ext cx="2979116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1" y="0"/>
                  </a:moveTo>
                  <a:lnTo>
                    <a:pt x="1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4502306" y="544042"/>
              <a:ext cx="3788464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0" y="0"/>
                  </a:moveTo>
                  <a:lnTo>
                    <a:pt x="0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4867285" y="976313"/>
              <a:ext cx="3058507" cy="3191779"/>
            </a:xfrm>
            <a:custGeom>
              <a:avLst/>
              <a:gdLst/>
              <a:ahLst/>
              <a:cxnLst/>
              <a:rect l="l" t="t" r="r" b="b"/>
              <a:pathLst>
                <a:path w="34158" h="51472" extrusionOk="0">
                  <a:moveTo>
                    <a:pt x="0" y="1"/>
                  </a:moveTo>
                  <a:lnTo>
                    <a:pt x="0" y="101"/>
                  </a:lnTo>
                  <a:cubicBezTo>
                    <a:pt x="34" y="19448"/>
                    <a:pt x="34" y="37261"/>
                    <a:pt x="34" y="51371"/>
                  </a:cubicBezTo>
                  <a:lnTo>
                    <a:pt x="34" y="51471"/>
                  </a:lnTo>
                  <a:lnTo>
                    <a:pt x="134" y="51471"/>
                  </a:lnTo>
                  <a:lnTo>
                    <a:pt x="24851" y="51371"/>
                  </a:lnTo>
                  <a:lnTo>
                    <a:pt x="31656" y="51338"/>
                  </a:lnTo>
                  <a:lnTo>
                    <a:pt x="31623" y="51338"/>
                  </a:lnTo>
                  <a:lnTo>
                    <a:pt x="24818" y="51304"/>
                  </a:lnTo>
                  <a:lnTo>
                    <a:pt x="201" y="51271"/>
                  </a:lnTo>
                  <a:lnTo>
                    <a:pt x="201" y="51271"/>
                  </a:lnTo>
                  <a:cubicBezTo>
                    <a:pt x="234" y="37209"/>
                    <a:pt x="234" y="19484"/>
                    <a:pt x="234" y="234"/>
                  </a:cubicBezTo>
                  <a:lnTo>
                    <a:pt x="33958" y="234"/>
                  </a:lnTo>
                  <a:cubicBezTo>
                    <a:pt x="33958" y="15254"/>
                    <a:pt x="33991" y="28014"/>
                    <a:pt x="33991" y="37027"/>
                  </a:cubicBezTo>
                  <a:cubicBezTo>
                    <a:pt x="34025" y="41531"/>
                    <a:pt x="34025" y="45100"/>
                    <a:pt x="34025" y="47568"/>
                  </a:cubicBezTo>
                  <a:lnTo>
                    <a:pt x="34025" y="50370"/>
                  </a:lnTo>
                  <a:lnTo>
                    <a:pt x="34025" y="51104"/>
                  </a:lnTo>
                  <a:lnTo>
                    <a:pt x="34025" y="51371"/>
                  </a:lnTo>
                  <a:cubicBezTo>
                    <a:pt x="34025" y="51371"/>
                    <a:pt x="34058" y="51271"/>
                    <a:pt x="34058" y="51104"/>
                  </a:cubicBezTo>
                  <a:lnTo>
                    <a:pt x="34058" y="50404"/>
                  </a:lnTo>
                  <a:lnTo>
                    <a:pt x="34058" y="47602"/>
                  </a:lnTo>
                  <a:cubicBezTo>
                    <a:pt x="34058" y="45167"/>
                    <a:pt x="34091" y="41597"/>
                    <a:pt x="34091" y="37061"/>
                  </a:cubicBezTo>
                  <a:cubicBezTo>
                    <a:pt x="34091" y="28021"/>
                    <a:pt x="34125" y="15212"/>
                    <a:pt x="34158" y="101"/>
                  </a:cubicBezTo>
                  <a:lnTo>
                    <a:pt x="34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5295150" y="4141005"/>
              <a:ext cx="389774" cy="453045"/>
            </a:xfrm>
            <a:custGeom>
              <a:avLst/>
              <a:gdLst/>
              <a:ahLst/>
              <a:cxnLst/>
              <a:rect l="l" t="t" r="r" b="b"/>
              <a:pathLst>
                <a:path w="5905" h="7306" extrusionOk="0">
                  <a:moveTo>
                    <a:pt x="0" y="7305"/>
                  </a:moveTo>
                  <a:lnTo>
                    <a:pt x="590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7" name="Google Shape;1197;p44"/>
            <p:cNvGrpSpPr/>
            <p:nvPr/>
          </p:nvGrpSpPr>
          <p:grpSpPr>
            <a:xfrm>
              <a:off x="4485777" y="540000"/>
              <a:ext cx="3821522" cy="4064405"/>
              <a:chOff x="4485777" y="540000"/>
              <a:chExt cx="3821522" cy="4064405"/>
            </a:xfrm>
          </p:grpSpPr>
          <p:sp>
            <p:nvSpPr>
              <p:cNvPr id="1198" name="Google Shape;1198;p44"/>
              <p:cNvSpPr/>
              <p:nvPr/>
            </p:nvSpPr>
            <p:spPr>
              <a:xfrm>
                <a:off x="7877920" y="540000"/>
                <a:ext cx="405154" cy="463401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7473" extrusionOk="0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7917525" y="4147205"/>
                <a:ext cx="389774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4485777" y="4141005"/>
                <a:ext cx="389774" cy="45304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06" extrusionOk="0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4485777" y="540000"/>
                <a:ext cx="367728" cy="434442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70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2" name="Google Shape;1202;p44"/>
            <p:cNvSpPr/>
            <p:nvPr/>
          </p:nvSpPr>
          <p:spPr>
            <a:xfrm>
              <a:off x="6457687" y="1623805"/>
              <a:ext cx="750901" cy="2000257"/>
            </a:xfrm>
            <a:custGeom>
              <a:avLst/>
              <a:gdLst/>
              <a:ahLst/>
              <a:cxnLst/>
              <a:rect l="l" t="t" r="r" b="b"/>
              <a:pathLst>
                <a:path w="11376" h="32257" extrusionOk="0">
                  <a:moveTo>
                    <a:pt x="1" y="0"/>
                  </a:moveTo>
                  <a:lnTo>
                    <a:pt x="1" y="32257"/>
                  </a:lnTo>
                  <a:lnTo>
                    <a:pt x="11376" y="32257"/>
                  </a:lnTo>
                  <a:lnTo>
                    <a:pt x="11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8B697B96-10DC-A313-6278-EE5C976787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907" y="460629"/>
            <a:ext cx="6538623" cy="3758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73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44"/>
          <p:cNvGrpSpPr/>
          <p:nvPr/>
        </p:nvGrpSpPr>
        <p:grpSpPr>
          <a:xfrm flipH="1">
            <a:off x="85060" y="127591"/>
            <a:ext cx="4827182" cy="4848445"/>
            <a:chOff x="4485777" y="540000"/>
            <a:chExt cx="3938196" cy="4064405"/>
          </a:xfrm>
        </p:grpSpPr>
        <p:sp>
          <p:nvSpPr>
            <p:cNvPr id="1193" name="Google Shape;1193;p44"/>
            <p:cNvSpPr/>
            <p:nvPr/>
          </p:nvSpPr>
          <p:spPr>
            <a:xfrm>
              <a:off x="5444857" y="544042"/>
              <a:ext cx="2979116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1" y="0"/>
                  </a:moveTo>
                  <a:lnTo>
                    <a:pt x="1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4502306" y="544042"/>
              <a:ext cx="3788464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0" y="0"/>
                  </a:moveTo>
                  <a:lnTo>
                    <a:pt x="0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4867285" y="976313"/>
              <a:ext cx="3058507" cy="3191779"/>
            </a:xfrm>
            <a:custGeom>
              <a:avLst/>
              <a:gdLst/>
              <a:ahLst/>
              <a:cxnLst/>
              <a:rect l="l" t="t" r="r" b="b"/>
              <a:pathLst>
                <a:path w="34158" h="51472" extrusionOk="0">
                  <a:moveTo>
                    <a:pt x="0" y="1"/>
                  </a:moveTo>
                  <a:lnTo>
                    <a:pt x="0" y="101"/>
                  </a:lnTo>
                  <a:cubicBezTo>
                    <a:pt x="34" y="19448"/>
                    <a:pt x="34" y="37261"/>
                    <a:pt x="34" y="51371"/>
                  </a:cubicBezTo>
                  <a:lnTo>
                    <a:pt x="34" y="51471"/>
                  </a:lnTo>
                  <a:lnTo>
                    <a:pt x="134" y="51471"/>
                  </a:lnTo>
                  <a:lnTo>
                    <a:pt x="24851" y="51371"/>
                  </a:lnTo>
                  <a:lnTo>
                    <a:pt x="31656" y="51338"/>
                  </a:lnTo>
                  <a:lnTo>
                    <a:pt x="31623" y="51338"/>
                  </a:lnTo>
                  <a:lnTo>
                    <a:pt x="24818" y="51304"/>
                  </a:lnTo>
                  <a:lnTo>
                    <a:pt x="201" y="51271"/>
                  </a:lnTo>
                  <a:lnTo>
                    <a:pt x="201" y="51271"/>
                  </a:lnTo>
                  <a:cubicBezTo>
                    <a:pt x="234" y="37209"/>
                    <a:pt x="234" y="19484"/>
                    <a:pt x="234" y="234"/>
                  </a:cubicBezTo>
                  <a:lnTo>
                    <a:pt x="33958" y="234"/>
                  </a:lnTo>
                  <a:cubicBezTo>
                    <a:pt x="33958" y="15254"/>
                    <a:pt x="33991" y="28014"/>
                    <a:pt x="33991" y="37027"/>
                  </a:cubicBezTo>
                  <a:cubicBezTo>
                    <a:pt x="34025" y="41531"/>
                    <a:pt x="34025" y="45100"/>
                    <a:pt x="34025" y="47568"/>
                  </a:cubicBezTo>
                  <a:lnTo>
                    <a:pt x="34025" y="50370"/>
                  </a:lnTo>
                  <a:lnTo>
                    <a:pt x="34025" y="51104"/>
                  </a:lnTo>
                  <a:lnTo>
                    <a:pt x="34025" y="51371"/>
                  </a:lnTo>
                  <a:cubicBezTo>
                    <a:pt x="34025" y="51371"/>
                    <a:pt x="34058" y="51271"/>
                    <a:pt x="34058" y="51104"/>
                  </a:cubicBezTo>
                  <a:lnTo>
                    <a:pt x="34058" y="50404"/>
                  </a:lnTo>
                  <a:lnTo>
                    <a:pt x="34058" y="47602"/>
                  </a:lnTo>
                  <a:cubicBezTo>
                    <a:pt x="34058" y="45167"/>
                    <a:pt x="34091" y="41597"/>
                    <a:pt x="34091" y="37061"/>
                  </a:cubicBezTo>
                  <a:cubicBezTo>
                    <a:pt x="34091" y="28021"/>
                    <a:pt x="34125" y="15212"/>
                    <a:pt x="34158" y="101"/>
                  </a:cubicBezTo>
                  <a:lnTo>
                    <a:pt x="34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5295150" y="4141005"/>
              <a:ext cx="389774" cy="453045"/>
            </a:xfrm>
            <a:custGeom>
              <a:avLst/>
              <a:gdLst/>
              <a:ahLst/>
              <a:cxnLst/>
              <a:rect l="l" t="t" r="r" b="b"/>
              <a:pathLst>
                <a:path w="5905" h="7306" extrusionOk="0">
                  <a:moveTo>
                    <a:pt x="0" y="7305"/>
                  </a:moveTo>
                  <a:lnTo>
                    <a:pt x="590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7" name="Google Shape;1197;p44"/>
            <p:cNvGrpSpPr/>
            <p:nvPr/>
          </p:nvGrpSpPr>
          <p:grpSpPr>
            <a:xfrm>
              <a:off x="4485777" y="540000"/>
              <a:ext cx="3821522" cy="4064405"/>
              <a:chOff x="4485777" y="540000"/>
              <a:chExt cx="3821522" cy="4064405"/>
            </a:xfrm>
          </p:grpSpPr>
          <p:sp>
            <p:nvSpPr>
              <p:cNvPr id="1198" name="Google Shape;1198;p44"/>
              <p:cNvSpPr/>
              <p:nvPr/>
            </p:nvSpPr>
            <p:spPr>
              <a:xfrm>
                <a:off x="7877920" y="540000"/>
                <a:ext cx="405154" cy="463401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7473" extrusionOk="0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7917525" y="4147205"/>
                <a:ext cx="389774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4485777" y="4141005"/>
                <a:ext cx="389774" cy="45304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06" extrusionOk="0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4485777" y="540000"/>
                <a:ext cx="367728" cy="434442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70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2" name="Google Shape;1202;p44"/>
            <p:cNvSpPr/>
            <p:nvPr/>
          </p:nvSpPr>
          <p:spPr>
            <a:xfrm>
              <a:off x="6457687" y="1623805"/>
              <a:ext cx="750901" cy="2000257"/>
            </a:xfrm>
            <a:custGeom>
              <a:avLst/>
              <a:gdLst/>
              <a:ahLst/>
              <a:cxnLst/>
              <a:rect l="l" t="t" r="r" b="b"/>
              <a:pathLst>
                <a:path w="11376" h="32257" extrusionOk="0">
                  <a:moveTo>
                    <a:pt x="1" y="0"/>
                  </a:moveTo>
                  <a:lnTo>
                    <a:pt x="1" y="32257"/>
                  </a:lnTo>
                  <a:lnTo>
                    <a:pt x="11376" y="32257"/>
                  </a:lnTo>
                  <a:lnTo>
                    <a:pt x="11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F4F60C17-8F3A-7CB1-88AA-F220A27EF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98" y="679842"/>
            <a:ext cx="7288242" cy="3743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689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44"/>
          <p:cNvGrpSpPr/>
          <p:nvPr/>
        </p:nvGrpSpPr>
        <p:grpSpPr>
          <a:xfrm flipH="1">
            <a:off x="85060" y="127591"/>
            <a:ext cx="4827182" cy="4848445"/>
            <a:chOff x="4485777" y="540000"/>
            <a:chExt cx="3938196" cy="4064405"/>
          </a:xfrm>
        </p:grpSpPr>
        <p:sp>
          <p:nvSpPr>
            <p:cNvPr id="1193" name="Google Shape;1193;p44"/>
            <p:cNvSpPr/>
            <p:nvPr/>
          </p:nvSpPr>
          <p:spPr>
            <a:xfrm>
              <a:off x="5444857" y="544042"/>
              <a:ext cx="2979116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1" y="0"/>
                  </a:moveTo>
                  <a:lnTo>
                    <a:pt x="1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4502306" y="544042"/>
              <a:ext cx="3788464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0" y="0"/>
                  </a:moveTo>
                  <a:lnTo>
                    <a:pt x="0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4867285" y="976313"/>
              <a:ext cx="3058507" cy="3191779"/>
            </a:xfrm>
            <a:custGeom>
              <a:avLst/>
              <a:gdLst/>
              <a:ahLst/>
              <a:cxnLst/>
              <a:rect l="l" t="t" r="r" b="b"/>
              <a:pathLst>
                <a:path w="34158" h="51472" extrusionOk="0">
                  <a:moveTo>
                    <a:pt x="0" y="1"/>
                  </a:moveTo>
                  <a:lnTo>
                    <a:pt x="0" y="101"/>
                  </a:lnTo>
                  <a:cubicBezTo>
                    <a:pt x="34" y="19448"/>
                    <a:pt x="34" y="37261"/>
                    <a:pt x="34" y="51371"/>
                  </a:cubicBezTo>
                  <a:lnTo>
                    <a:pt x="34" y="51471"/>
                  </a:lnTo>
                  <a:lnTo>
                    <a:pt x="134" y="51471"/>
                  </a:lnTo>
                  <a:lnTo>
                    <a:pt x="24851" y="51371"/>
                  </a:lnTo>
                  <a:lnTo>
                    <a:pt x="31656" y="51338"/>
                  </a:lnTo>
                  <a:lnTo>
                    <a:pt x="31623" y="51338"/>
                  </a:lnTo>
                  <a:lnTo>
                    <a:pt x="24818" y="51304"/>
                  </a:lnTo>
                  <a:lnTo>
                    <a:pt x="201" y="51271"/>
                  </a:lnTo>
                  <a:lnTo>
                    <a:pt x="201" y="51271"/>
                  </a:lnTo>
                  <a:cubicBezTo>
                    <a:pt x="234" y="37209"/>
                    <a:pt x="234" y="19484"/>
                    <a:pt x="234" y="234"/>
                  </a:cubicBezTo>
                  <a:lnTo>
                    <a:pt x="33958" y="234"/>
                  </a:lnTo>
                  <a:cubicBezTo>
                    <a:pt x="33958" y="15254"/>
                    <a:pt x="33991" y="28014"/>
                    <a:pt x="33991" y="37027"/>
                  </a:cubicBezTo>
                  <a:cubicBezTo>
                    <a:pt x="34025" y="41531"/>
                    <a:pt x="34025" y="45100"/>
                    <a:pt x="34025" y="47568"/>
                  </a:cubicBezTo>
                  <a:lnTo>
                    <a:pt x="34025" y="50370"/>
                  </a:lnTo>
                  <a:lnTo>
                    <a:pt x="34025" y="51104"/>
                  </a:lnTo>
                  <a:lnTo>
                    <a:pt x="34025" y="51371"/>
                  </a:lnTo>
                  <a:cubicBezTo>
                    <a:pt x="34025" y="51371"/>
                    <a:pt x="34058" y="51271"/>
                    <a:pt x="34058" y="51104"/>
                  </a:cubicBezTo>
                  <a:lnTo>
                    <a:pt x="34058" y="50404"/>
                  </a:lnTo>
                  <a:lnTo>
                    <a:pt x="34058" y="47602"/>
                  </a:lnTo>
                  <a:cubicBezTo>
                    <a:pt x="34058" y="45167"/>
                    <a:pt x="34091" y="41597"/>
                    <a:pt x="34091" y="37061"/>
                  </a:cubicBezTo>
                  <a:cubicBezTo>
                    <a:pt x="34091" y="28021"/>
                    <a:pt x="34125" y="15212"/>
                    <a:pt x="34158" y="101"/>
                  </a:cubicBezTo>
                  <a:lnTo>
                    <a:pt x="34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5295150" y="4141005"/>
              <a:ext cx="389774" cy="453045"/>
            </a:xfrm>
            <a:custGeom>
              <a:avLst/>
              <a:gdLst/>
              <a:ahLst/>
              <a:cxnLst/>
              <a:rect l="l" t="t" r="r" b="b"/>
              <a:pathLst>
                <a:path w="5905" h="7306" extrusionOk="0">
                  <a:moveTo>
                    <a:pt x="0" y="7305"/>
                  </a:moveTo>
                  <a:lnTo>
                    <a:pt x="590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7" name="Google Shape;1197;p44"/>
            <p:cNvGrpSpPr/>
            <p:nvPr/>
          </p:nvGrpSpPr>
          <p:grpSpPr>
            <a:xfrm>
              <a:off x="4485777" y="540000"/>
              <a:ext cx="3821522" cy="4064405"/>
              <a:chOff x="4485777" y="540000"/>
              <a:chExt cx="3821522" cy="4064405"/>
            </a:xfrm>
          </p:grpSpPr>
          <p:sp>
            <p:nvSpPr>
              <p:cNvPr id="1198" name="Google Shape;1198;p44"/>
              <p:cNvSpPr/>
              <p:nvPr/>
            </p:nvSpPr>
            <p:spPr>
              <a:xfrm>
                <a:off x="7877920" y="540000"/>
                <a:ext cx="405154" cy="463401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7473" extrusionOk="0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7917525" y="4147205"/>
                <a:ext cx="389774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4485777" y="4141005"/>
                <a:ext cx="389774" cy="45304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06" extrusionOk="0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4485777" y="540000"/>
                <a:ext cx="367728" cy="434442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70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2" name="Google Shape;1202;p44"/>
            <p:cNvSpPr/>
            <p:nvPr/>
          </p:nvSpPr>
          <p:spPr>
            <a:xfrm>
              <a:off x="6457687" y="1623805"/>
              <a:ext cx="750901" cy="2000257"/>
            </a:xfrm>
            <a:custGeom>
              <a:avLst/>
              <a:gdLst/>
              <a:ahLst/>
              <a:cxnLst/>
              <a:rect l="l" t="t" r="r" b="b"/>
              <a:pathLst>
                <a:path w="11376" h="32257" extrusionOk="0">
                  <a:moveTo>
                    <a:pt x="1" y="0"/>
                  </a:moveTo>
                  <a:lnTo>
                    <a:pt x="1" y="32257"/>
                  </a:lnTo>
                  <a:lnTo>
                    <a:pt x="11376" y="32257"/>
                  </a:lnTo>
                  <a:lnTo>
                    <a:pt x="11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9B947BA7-6067-2F44-E1BD-6FEF523B4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98" y="625135"/>
            <a:ext cx="7356481" cy="3798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196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08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10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4"/>
          <p:cNvSpPr txBox="1">
            <a:spLocks noGrp="1"/>
          </p:cNvSpPr>
          <p:nvPr>
            <p:ph type="subTitle" idx="1"/>
          </p:nvPr>
        </p:nvSpPr>
        <p:spPr>
          <a:xfrm>
            <a:off x="3594188" y="941601"/>
            <a:ext cx="5454119" cy="2046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 composite material is a combination of two materials with different physical and chemical properties. When combined they produce a material that is specific to a certain work, for instance, to become stronger, lighter, or resistant to electricity and also improve strength and stiffness.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91" name="Google Shape;1191;p44"/>
          <p:cNvSpPr txBox="1">
            <a:spLocks noGrp="1"/>
          </p:cNvSpPr>
          <p:nvPr>
            <p:ph type="title"/>
          </p:nvPr>
        </p:nvSpPr>
        <p:spPr>
          <a:xfrm>
            <a:off x="960219" y="337495"/>
            <a:ext cx="3130687" cy="604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Composites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BED87F84-EF20-38D9-6399-E5A15A307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0" y="2981325"/>
            <a:ext cx="6705855" cy="2162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30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oogle Shape;1082;p43"/>
          <p:cNvGrpSpPr/>
          <p:nvPr/>
        </p:nvGrpSpPr>
        <p:grpSpPr>
          <a:xfrm>
            <a:off x="3634465" y="-9609"/>
            <a:ext cx="4858135" cy="4968665"/>
            <a:chOff x="3576652" y="706459"/>
            <a:chExt cx="4352886" cy="3730571"/>
          </a:xfrm>
        </p:grpSpPr>
        <p:sp>
          <p:nvSpPr>
            <p:cNvPr id="1083" name="Google Shape;1083;p43"/>
            <p:cNvSpPr/>
            <p:nvPr/>
          </p:nvSpPr>
          <p:spPr>
            <a:xfrm rot="5400000">
              <a:off x="4176922" y="684414"/>
              <a:ext cx="3152347" cy="4352886"/>
            </a:xfrm>
            <a:custGeom>
              <a:avLst/>
              <a:gdLst/>
              <a:ahLst/>
              <a:cxnLst/>
              <a:rect l="l" t="t" r="r" b="b"/>
              <a:pathLst>
                <a:path w="77601" h="107419" extrusionOk="0">
                  <a:moveTo>
                    <a:pt x="2402" y="0"/>
                  </a:moveTo>
                  <a:cubicBezTo>
                    <a:pt x="1065" y="0"/>
                    <a:pt x="1" y="1064"/>
                    <a:pt x="1" y="2402"/>
                  </a:cubicBezTo>
                  <a:lnTo>
                    <a:pt x="1" y="105017"/>
                  </a:lnTo>
                  <a:cubicBezTo>
                    <a:pt x="1" y="106354"/>
                    <a:pt x="1065" y="107418"/>
                    <a:pt x="2402" y="107418"/>
                  </a:cubicBezTo>
                  <a:lnTo>
                    <a:pt x="75169" y="107418"/>
                  </a:lnTo>
                  <a:cubicBezTo>
                    <a:pt x="76507" y="107418"/>
                    <a:pt x="77601" y="106354"/>
                    <a:pt x="77601" y="105017"/>
                  </a:cubicBezTo>
                  <a:lnTo>
                    <a:pt x="77601" y="2402"/>
                  </a:lnTo>
                  <a:cubicBezTo>
                    <a:pt x="77601" y="1064"/>
                    <a:pt x="76507" y="0"/>
                    <a:pt x="75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 rot="5400000">
              <a:off x="4357914" y="875962"/>
              <a:ext cx="2709074" cy="3968571"/>
            </a:xfrm>
            <a:custGeom>
              <a:avLst/>
              <a:gdLst/>
              <a:ahLst/>
              <a:cxnLst/>
              <a:rect l="l" t="t" r="r" b="b"/>
              <a:pathLst>
                <a:path w="66689" h="97935" extrusionOk="0">
                  <a:moveTo>
                    <a:pt x="1" y="0"/>
                  </a:moveTo>
                  <a:lnTo>
                    <a:pt x="1" y="97935"/>
                  </a:lnTo>
                  <a:lnTo>
                    <a:pt x="66689" y="97935"/>
                  </a:lnTo>
                  <a:lnTo>
                    <a:pt x="666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43"/>
            <p:cNvSpPr/>
            <p:nvPr/>
          </p:nvSpPr>
          <p:spPr>
            <a:xfrm rot="5400000">
              <a:off x="4428140" y="877087"/>
              <a:ext cx="2709074" cy="3892227"/>
            </a:xfrm>
            <a:custGeom>
              <a:avLst/>
              <a:gdLst/>
              <a:ahLst/>
              <a:cxnLst/>
              <a:rect l="l" t="t" r="r" b="b"/>
              <a:pathLst>
                <a:path w="66689" h="96051" extrusionOk="0">
                  <a:moveTo>
                    <a:pt x="1" y="1"/>
                  </a:moveTo>
                  <a:lnTo>
                    <a:pt x="1" y="96051"/>
                  </a:lnTo>
                  <a:lnTo>
                    <a:pt x="66689" y="96051"/>
                  </a:lnTo>
                  <a:lnTo>
                    <a:pt x="666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6" name="Google Shape;1086;p43"/>
            <p:cNvGrpSpPr/>
            <p:nvPr/>
          </p:nvGrpSpPr>
          <p:grpSpPr>
            <a:xfrm rot="-5400000">
              <a:off x="5373845" y="121352"/>
              <a:ext cx="758500" cy="1928716"/>
              <a:chOff x="7665498" y="1570989"/>
              <a:chExt cx="758500" cy="1928716"/>
            </a:xfrm>
          </p:grpSpPr>
          <p:sp>
            <p:nvSpPr>
              <p:cNvPr id="1087" name="Google Shape;1087;p43"/>
              <p:cNvSpPr/>
              <p:nvPr/>
            </p:nvSpPr>
            <p:spPr>
              <a:xfrm rot="5400000">
                <a:off x="6909933" y="2326555"/>
                <a:ext cx="1928716" cy="417584"/>
              </a:xfrm>
              <a:custGeom>
                <a:avLst/>
                <a:gdLst/>
                <a:ahLst/>
                <a:cxnLst/>
                <a:rect l="l" t="t" r="r" b="b"/>
                <a:pathLst>
                  <a:path w="47479" h="10305" extrusionOk="0">
                    <a:moveTo>
                      <a:pt x="31" y="0"/>
                    </a:moveTo>
                    <a:lnTo>
                      <a:pt x="31" y="5015"/>
                    </a:lnTo>
                    <a:cubicBezTo>
                      <a:pt x="0" y="7933"/>
                      <a:pt x="2371" y="10304"/>
                      <a:pt x="5289" y="10304"/>
                    </a:cubicBezTo>
                    <a:lnTo>
                      <a:pt x="42189" y="10304"/>
                    </a:lnTo>
                    <a:cubicBezTo>
                      <a:pt x="45107" y="10304"/>
                      <a:pt x="47478" y="7933"/>
                      <a:pt x="47478" y="5015"/>
                    </a:cubicBezTo>
                    <a:lnTo>
                      <a:pt x="47478" y="3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3"/>
              <p:cNvSpPr/>
              <p:nvPr/>
            </p:nvSpPr>
            <p:spPr>
              <a:xfrm rot="5400000">
                <a:off x="7989323" y="2300718"/>
                <a:ext cx="469271" cy="400079"/>
              </a:xfrm>
              <a:custGeom>
                <a:avLst/>
                <a:gdLst/>
                <a:ahLst/>
                <a:cxnLst/>
                <a:rect l="l" t="t" r="r" b="b"/>
                <a:pathLst>
                  <a:path w="11552" h="9873" extrusionOk="0">
                    <a:moveTo>
                      <a:pt x="6597" y="1878"/>
                    </a:moveTo>
                    <a:cubicBezTo>
                      <a:pt x="8269" y="1878"/>
                      <a:pt x="9636" y="3246"/>
                      <a:pt x="9636" y="4918"/>
                    </a:cubicBezTo>
                    <a:cubicBezTo>
                      <a:pt x="9636" y="6751"/>
                      <a:pt x="8129" y="7969"/>
                      <a:pt x="6562" y="7969"/>
                    </a:cubicBezTo>
                    <a:cubicBezTo>
                      <a:pt x="5816" y="7969"/>
                      <a:pt x="5056" y="7693"/>
                      <a:pt x="4439" y="7076"/>
                    </a:cubicBezTo>
                    <a:cubicBezTo>
                      <a:pt x="2524" y="5161"/>
                      <a:pt x="3892" y="1878"/>
                      <a:pt x="6597" y="1878"/>
                    </a:cubicBezTo>
                    <a:close/>
                    <a:moveTo>
                      <a:pt x="6559" y="0"/>
                    </a:moveTo>
                    <a:cubicBezTo>
                      <a:pt x="5342" y="0"/>
                      <a:pt x="4104" y="450"/>
                      <a:pt x="3101" y="1453"/>
                    </a:cubicBezTo>
                    <a:cubicBezTo>
                      <a:pt x="1" y="4553"/>
                      <a:pt x="2189" y="9872"/>
                      <a:pt x="6597" y="9872"/>
                    </a:cubicBezTo>
                    <a:cubicBezTo>
                      <a:pt x="9332" y="9872"/>
                      <a:pt x="11521" y="7653"/>
                      <a:pt x="11551" y="4948"/>
                    </a:cubicBezTo>
                    <a:cubicBezTo>
                      <a:pt x="11551" y="1966"/>
                      <a:pt x="9103" y="0"/>
                      <a:pt x="6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0" name="Google Shape;1090;p43"/>
          <p:cNvGrpSpPr/>
          <p:nvPr/>
        </p:nvGrpSpPr>
        <p:grpSpPr>
          <a:xfrm flipH="1">
            <a:off x="8416815" y="3292866"/>
            <a:ext cx="566689" cy="1689268"/>
            <a:chOff x="3390238" y="2908406"/>
            <a:chExt cx="566689" cy="1689268"/>
          </a:xfrm>
        </p:grpSpPr>
        <p:sp>
          <p:nvSpPr>
            <p:cNvPr id="1091" name="Google Shape;1091;p43"/>
            <p:cNvSpPr/>
            <p:nvPr/>
          </p:nvSpPr>
          <p:spPr>
            <a:xfrm>
              <a:off x="3412389" y="3197732"/>
              <a:ext cx="209077" cy="590653"/>
            </a:xfrm>
            <a:custGeom>
              <a:avLst/>
              <a:gdLst/>
              <a:ahLst/>
              <a:cxnLst/>
              <a:rect l="l" t="t" r="r" b="b"/>
              <a:pathLst>
                <a:path w="10609" h="29971" extrusionOk="0">
                  <a:moveTo>
                    <a:pt x="3435" y="1"/>
                  </a:moveTo>
                  <a:cubicBezTo>
                    <a:pt x="669" y="1"/>
                    <a:pt x="1" y="1946"/>
                    <a:pt x="1" y="10487"/>
                  </a:cubicBezTo>
                  <a:cubicBezTo>
                    <a:pt x="1" y="26323"/>
                    <a:pt x="2098" y="29971"/>
                    <a:pt x="10609" y="29971"/>
                  </a:cubicBezTo>
                  <a:lnTo>
                    <a:pt x="10609" y="25715"/>
                  </a:lnTo>
                  <a:cubicBezTo>
                    <a:pt x="5289" y="25715"/>
                    <a:pt x="6201" y="22402"/>
                    <a:pt x="6201" y="11490"/>
                  </a:cubicBezTo>
                  <a:cubicBezTo>
                    <a:pt x="6201" y="3983"/>
                    <a:pt x="6445" y="1"/>
                    <a:pt x="3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3731079" y="3457713"/>
              <a:ext cx="209077" cy="590653"/>
            </a:xfrm>
            <a:custGeom>
              <a:avLst/>
              <a:gdLst/>
              <a:ahLst/>
              <a:cxnLst/>
              <a:rect l="l" t="t" r="r" b="b"/>
              <a:pathLst>
                <a:path w="10609" h="29971" extrusionOk="0">
                  <a:moveTo>
                    <a:pt x="7174" y="0"/>
                  </a:moveTo>
                  <a:cubicBezTo>
                    <a:pt x="4195" y="0"/>
                    <a:pt x="4408" y="3982"/>
                    <a:pt x="4408" y="11490"/>
                  </a:cubicBezTo>
                  <a:cubicBezTo>
                    <a:pt x="4408" y="22402"/>
                    <a:pt x="5319" y="25685"/>
                    <a:pt x="0" y="25685"/>
                  </a:cubicBezTo>
                  <a:lnTo>
                    <a:pt x="0" y="29970"/>
                  </a:lnTo>
                  <a:cubicBezTo>
                    <a:pt x="8511" y="29970"/>
                    <a:pt x="10608" y="26293"/>
                    <a:pt x="10608" y="10487"/>
                  </a:cubicBezTo>
                  <a:cubicBezTo>
                    <a:pt x="10608" y="1946"/>
                    <a:pt x="9940" y="0"/>
                    <a:pt x="7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3751437" y="3960294"/>
              <a:ext cx="32360" cy="87462"/>
            </a:xfrm>
            <a:custGeom>
              <a:avLst/>
              <a:gdLst/>
              <a:ahLst/>
              <a:cxnLst/>
              <a:rect l="l" t="t" r="r" b="b"/>
              <a:pathLst>
                <a:path w="1642" h="4438" extrusionOk="0">
                  <a:moveTo>
                    <a:pt x="821" y="0"/>
                  </a:moveTo>
                  <a:lnTo>
                    <a:pt x="1" y="152"/>
                  </a:lnTo>
                  <a:lnTo>
                    <a:pt x="213" y="4438"/>
                  </a:lnTo>
                  <a:lnTo>
                    <a:pt x="1642" y="428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3596299" y="2932371"/>
              <a:ext cx="165937" cy="1297502"/>
            </a:xfrm>
            <a:custGeom>
              <a:avLst/>
              <a:gdLst/>
              <a:ahLst/>
              <a:cxnLst/>
              <a:rect l="l" t="t" r="r" b="b"/>
              <a:pathLst>
                <a:path w="8420" h="65838" extrusionOk="0">
                  <a:moveTo>
                    <a:pt x="4195" y="0"/>
                  </a:moveTo>
                  <a:cubicBezTo>
                    <a:pt x="0" y="0"/>
                    <a:pt x="304" y="5502"/>
                    <a:pt x="304" y="12250"/>
                  </a:cubicBezTo>
                  <a:lnTo>
                    <a:pt x="304" y="65837"/>
                  </a:lnTo>
                  <a:lnTo>
                    <a:pt x="8085" y="65837"/>
                  </a:lnTo>
                  <a:lnTo>
                    <a:pt x="8085" y="12250"/>
                  </a:lnTo>
                  <a:cubicBezTo>
                    <a:pt x="8085" y="5502"/>
                    <a:pt x="8420" y="0"/>
                    <a:pt x="4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3596299" y="2932371"/>
              <a:ext cx="165937" cy="1297502"/>
            </a:xfrm>
            <a:custGeom>
              <a:avLst/>
              <a:gdLst/>
              <a:ahLst/>
              <a:cxnLst/>
              <a:rect l="l" t="t" r="r" b="b"/>
              <a:pathLst>
                <a:path w="8420" h="65838" extrusionOk="0">
                  <a:moveTo>
                    <a:pt x="4195" y="0"/>
                  </a:moveTo>
                  <a:cubicBezTo>
                    <a:pt x="0" y="0"/>
                    <a:pt x="304" y="5502"/>
                    <a:pt x="304" y="12250"/>
                  </a:cubicBezTo>
                  <a:lnTo>
                    <a:pt x="304" y="65837"/>
                  </a:lnTo>
                  <a:lnTo>
                    <a:pt x="8085" y="65837"/>
                  </a:lnTo>
                  <a:lnTo>
                    <a:pt x="8085" y="12250"/>
                  </a:lnTo>
                  <a:cubicBezTo>
                    <a:pt x="8085" y="5502"/>
                    <a:pt x="8420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3634630" y="2928784"/>
              <a:ext cx="38351" cy="1304085"/>
            </a:xfrm>
            <a:custGeom>
              <a:avLst/>
              <a:gdLst/>
              <a:ahLst/>
              <a:cxnLst/>
              <a:rect l="l" t="t" r="r" b="b"/>
              <a:pathLst>
                <a:path w="1946" h="66172" extrusionOk="0">
                  <a:moveTo>
                    <a:pt x="1946" y="0"/>
                  </a:moveTo>
                  <a:cubicBezTo>
                    <a:pt x="1931" y="30"/>
                    <a:pt x="1923" y="53"/>
                    <a:pt x="1915" y="76"/>
                  </a:cubicBezTo>
                  <a:lnTo>
                    <a:pt x="1915" y="76"/>
                  </a:lnTo>
                  <a:lnTo>
                    <a:pt x="1946" y="0"/>
                  </a:lnTo>
                  <a:close/>
                  <a:moveTo>
                    <a:pt x="1915" y="76"/>
                  </a:moveTo>
                  <a:lnTo>
                    <a:pt x="1885" y="152"/>
                  </a:lnTo>
                  <a:cubicBezTo>
                    <a:pt x="1900" y="122"/>
                    <a:pt x="1908" y="99"/>
                    <a:pt x="1915" y="76"/>
                  </a:cubicBezTo>
                  <a:close/>
                  <a:moveTo>
                    <a:pt x="1885" y="152"/>
                  </a:moveTo>
                  <a:lnTo>
                    <a:pt x="1885" y="152"/>
                  </a:lnTo>
                  <a:cubicBezTo>
                    <a:pt x="1824" y="243"/>
                    <a:pt x="1733" y="395"/>
                    <a:pt x="1672" y="608"/>
                  </a:cubicBezTo>
                  <a:cubicBezTo>
                    <a:pt x="1429" y="1216"/>
                    <a:pt x="1247" y="1824"/>
                    <a:pt x="1095" y="2462"/>
                  </a:cubicBezTo>
                  <a:cubicBezTo>
                    <a:pt x="882" y="3465"/>
                    <a:pt x="730" y="4468"/>
                    <a:pt x="669" y="5502"/>
                  </a:cubicBezTo>
                  <a:cubicBezTo>
                    <a:pt x="578" y="6687"/>
                    <a:pt x="548" y="8055"/>
                    <a:pt x="548" y="9544"/>
                  </a:cubicBezTo>
                  <a:cubicBezTo>
                    <a:pt x="456" y="15563"/>
                    <a:pt x="335" y="23861"/>
                    <a:pt x="244" y="33010"/>
                  </a:cubicBezTo>
                  <a:cubicBezTo>
                    <a:pt x="183" y="42159"/>
                    <a:pt x="92" y="50457"/>
                    <a:pt x="31" y="56475"/>
                  </a:cubicBezTo>
                  <a:cubicBezTo>
                    <a:pt x="31" y="59454"/>
                    <a:pt x="0" y="61885"/>
                    <a:pt x="0" y="63588"/>
                  </a:cubicBezTo>
                  <a:lnTo>
                    <a:pt x="0" y="65503"/>
                  </a:lnTo>
                  <a:lnTo>
                    <a:pt x="0" y="66019"/>
                  </a:lnTo>
                  <a:lnTo>
                    <a:pt x="0" y="66171"/>
                  </a:lnTo>
                  <a:cubicBezTo>
                    <a:pt x="0" y="66171"/>
                    <a:pt x="31" y="66141"/>
                    <a:pt x="31" y="66019"/>
                  </a:cubicBezTo>
                  <a:lnTo>
                    <a:pt x="31" y="65503"/>
                  </a:lnTo>
                  <a:cubicBezTo>
                    <a:pt x="31" y="65047"/>
                    <a:pt x="61" y="64408"/>
                    <a:pt x="61" y="63588"/>
                  </a:cubicBezTo>
                  <a:cubicBezTo>
                    <a:pt x="92" y="61885"/>
                    <a:pt x="122" y="59484"/>
                    <a:pt x="183" y="56475"/>
                  </a:cubicBezTo>
                  <a:cubicBezTo>
                    <a:pt x="244" y="50457"/>
                    <a:pt x="365" y="42189"/>
                    <a:pt x="456" y="33010"/>
                  </a:cubicBezTo>
                  <a:cubicBezTo>
                    <a:pt x="548" y="23861"/>
                    <a:pt x="639" y="15563"/>
                    <a:pt x="669" y="9544"/>
                  </a:cubicBezTo>
                  <a:cubicBezTo>
                    <a:pt x="700" y="8055"/>
                    <a:pt x="700" y="6717"/>
                    <a:pt x="791" y="5502"/>
                  </a:cubicBezTo>
                  <a:cubicBezTo>
                    <a:pt x="821" y="4499"/>
                    <a:pt x="943" y="3496"/>
                    <a:pt x="1155" y="2493"/>
                  </a:cubicBezTo>
                  <a:cubicBezTo>
                    <a:pt x="1307" y="1854"/>
                    <a:pt x="1490" y="1246"/>
                    <a:pt x="1703" y="638"/>
                  </a:cubicBezTo>
                  <a:cubicBezTo>
                    <a:pt x="1763" y="426"/>
                    <a:pt x="1855" y="274"/>
                    <a:pt x="1885" y="1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3696335" y="2931168"/>
              <a:ext cx="19786" cy="1300498"/>
            </a:xfrm>
            <a:custGeom>
              <a:avLst/>
              <a:gdLst/>
              <a:ahLst/>
              <a:cxnLst/>
              <a:rect l="l" t="t" r="r" b="b"/>
              <a:pathLst>
                <a:path w="1004" h="65990" extrusionOk="0">
                  <a:moveTo>
                    <a:pt x="0" y="1"/>
                  </a:moveTo>
                  <a:cubicBezTo>
                    <a:pt x="0" y="1"/>
                    <a:pt x="0" y="61"/>
                    <a:pt x="31" y="153"/>
                  </a:cubicBezTo>
                  <a:cubicBezTo>
                    <a:pt x="61" y="274"/>
                    <a:pt x="122" y="426"/>
                    <a:pt x="183" y="639"/>
                  </a:cubicBezTo>
                  <a:cubicBezTo>
                    <a:pt x="335" y="1277"/>
                    <a:pt x="456" y="1885"/>
                    <a:pt x="547" y="2523"/>
                  </a:cubicBezTo>
                  <a:cubicBezTo>
                    <a:pt x="699" y="3527"/>
                    <a:pt x="790" y="4560"/>
                    <a:pt x="821" y="5563"/>
                  </a:cubicBezTo>
                  <a:cubicBezTo>
                    <a:pt x="851" y="6748"/>
                    <a:pt x="821" y="8086"/>
                    <a:pt x="821" y="9606"/>
                  </a:cubicBezTo>
                  <a:cubicBezTo>
                    <a:pt x="760" y="15594"/>
                    <a:pt x="669" y="23831"/>
                    <a:pt x="608" y="32949"/>
                  </a:cubicBezTo>
                  <a:cubicBezTo>
                    <a:pt x="517" y="42068"/>
                    <a:pt x="456" y="50336"/>
                    <a:pt x="426" y="56324"/>
                  </a:cubicBezTo>
                  <a:cubicBezTo>
                    <a:pt x="395" y="59302"/>
                    <a:pt x="395" y="61704"/>
                    <a:pt x="395" y="63375"/>
                  </a:cubicBezTo>
                  <a:lnTo>
                    <a:pt x="395" y="65321"/>
                  </a:lnTo>
                  <a:lnTo>
                    <a:pt x="395" y="65807"/>
                  </a:lnTo>
                  <a:cubicBezTo>
                    <a:pt x="365" y="65868"/>
                    <a:pt x="365" y="65929"/>
                    <a:pt x="395" y="65989"/>
                  </a:cubicBezTo>
                  <a:cubicBezTo>
                    <a:pt x="395" y="65989"/>
                    <a:pt x="456" y="65929"/>
                    <a:pt x="456" y="65807"/>
                  </a:cubicBezTo>
                  <a:lnTo>
                    <a:pt x="456" y="65321"/>
                  </a:lnTo>
                  <a:cubicBezTo>
                    <a:pt x="456" y="64865"/>
                    <a:pt x="487" y="64196"/>
                    <a:pt x="487" y="63375"/>
                  </a:cubicBezTo>
                  <a:cubicBezTo>
                    <a:pt x="517" y="61704"/>
                    <a:pt x="547" y="59272"/>
                    <a:pt x="578" y="56293"/>
                  </a:cubicBezTo>
                  <a:cubicBezTo>
                    <a:pt x="639" y="50305"/>
                    <a:pt x="760" y="42068"/>
                    <a:pt x="821" y="32949"/>
                  </a:cubicBezTo>
                  <a:cubicBezTo>
                    <a:pt x="882" y="23831"/>
                    <a:pt x="942" y="15563"/>
                    <a:pt x="1003" y="9575"/>
                  </a:cubicBezTo>
                  <a:cubicBezTo>
                    <a:pt x="1003" y="8086"/>
                    <a:pt x="1003" y="6748"/>
                    <a:pt x="942" y="5563"/>
                  </a:cubicBezTo>
                  <a:cubicBezTo>
                    <a:pt x="912" y="4530"/>
                    <a:pt x="790" y="3527"/>
                    <a:pt x="639" y="2523"/>
                  </a:cubicBezTo>
                  <a:cubicBezTo>
                    <a:pt x="517" y="1642"/>
                    <a:pt x="274" y="8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3753230" y="3960885"/>
              <a:ext cx="6011" cy="85688"/>
            </a:xfrm>
            <a:custGeom>
              <a:avLst/>
              <a:gdLst/>
              <a:ahLst/>
              <a:cxnLst/>
              <a:rect l="l" t="t" r="r" b="b"/>
              <a:pathLst>
                <a:path w="305" h="4348" extrusionOk="0">
                  <a:moveTo>
                    <a:pt x="92" y="1"/>
                  </a:moveTo>
                  <a:cubicBezTo>
                    <a:pt x="1" y="730"/>
                    <a:pt x="1" y="1460"/>
                    <a:pt x="31" y="2189"/>
                  </a:cubicBezTo>
                  <a:cubicBezTo>
                    <a:pt x="31" y="2919"/>
                    <a:pt x="92" y="3648"/>
                    <a:pt x="214" y="4347"/>
                  </a:cubicBezTo>
                  <a:cubicBezTo>
                    <a:pt x="305" y="3618"/>
                    <a:pt x="305" y="2888"/>
                    <a:pt x="244" y="2189"/>
                  </a:cubicBezTo>
                  <a:cubicBezTo>
                    <a:pt x="244" y="1460"/>
                    <a:pt x="214" y="730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3759221" y="3458305"/>
              <a:ext cx="119822" cy="544538"/>
            </a:xfrm>
            <a:custGeom>
              <a:avLst/>
              <a:gdLst/>
              <a:ahLst/>
              <a:cxnLst/>
              <a:rect l="l" t="t" r="r" b="b"/>
              <a:pathLst>
                <a:path w="6080" h="27631" extrusionOk="0">
                  <a:moveTo>
                    <a:pt x="5958" y="1"/>
                  </a:moveTo>
                  <a:cubicBezTo>
                    <a:pt x="5928" y="122"/>
                    <a:pt x="5928" y="214"/>
                    <a:pt x="5898" y="335"/>
                  </a:cubicBezTo>
                  <a:lnTo>
                    <a:pt x="5898" y="1217"/>
                  </a:lnTo>
                  <a:cubicBezTo>
                    <a:pt x="5898" y="1976"/>
                    <a:pt x="5898" y="3101"/>
                    <a:pt x="5898" y="4439"/>
                  </a:cubicBezTo>
                  <a:lnTo>
                    <a:pt x="5898" y="15138"/>
                  </a:lnTo>
                  <a:cubicBezTo>
                    <a:pt x="5898" y="17205"/>
                    <a:pt x="5898" y="19211"/>
                    <a:pt x="5533" y="20974"/>
                  </a:cubicBezTo>
                  <a:cubicBezTo>
                    <a:pt x="5259" y="22554"/>
                    <a:pt x="4621" y="24013"/>
                    <a:pt x="3618" y="25290"/>
                  </a:cubicBezTo>
                  <a:cubicBezTo>
                    <a:pt x="2949" y="26111"/>
                    <a:pt x="2098" y="26810"/>
                    <a:pt x="1125" y="27266"/>
                  </a:cubicBezTo>
                  <a:cubicBezTo>
                    <a:pt x="761" y="27387"/>
                    <a:pt x="396" y="27509"/>
                    <a:pt x="1" y="27630"/>
                  </a:cubicBezTo>
                  <a:cubicBezTo>
                    <a:pt x="396" y="27570"/>
                    <a:pt x="791" y="27478"/>
                    <a:pt x="1156" y="27326"/>
                  </a:cubicBezTo>
                  <a:cubicBezTo>
                    <a:pt x="2159" y="26901"/>
                    <a:pt x="3040" y="26232"/>
                    <a:pt x="3739" y="25351"/>
                  </a:cubicBezTo>
                  <a:cubicBezTo>
                    <a:pt x="4742" y="24104"/>
                    <a:pt x="5411" y="22585"/>
                    <a:pt x="5715" y="21004"/>
                  </a:cubicBezTo>
                  <a:cubicBezTo>
                    <a:pt x="6080" y="19211"/>
                    <a:pt x="6080" y="17205"/>
                    <a:pt x="6080" y="15138"/>
                  </a:cubicBezTo>
                  <a:cubicBezTo>
                    <a:pt x="6050" y="10974"/>
                    <a:pt x="6019" y="7205"/>
                    <a:pt x="6019" y="4439"/>
                  </a:cubicBezTo>
                  <a:cubicBezTo>
                    <a:pt x="6019" y="3101"/>
                    <a:pt x="5989" y="1976"/>
                    <a:pt x="5989" y="1217"/>
                  </a:cubicBezTo>
                  <a:lnTo>
                    <a:pt x="5958" y="335"/>
                  </a:lnTo>
                  <a:cubicBezTo>
                    <a:pt x="5958" y="214"/>
                    <a:pt x="5958" y="122"/>
                    <a:pt x="5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3599886" y="3701515"/>
              <a:ext cx="4809" cy="96468"/>
            </a:xfrm>
            <a:custGeom>
              <a:avLst/>
              <a:gdLst/>
              <a:ahLst/>
              <a:cxnLst/>
              <a:rect l="l" t="t" r="r" b="b"/>
              <a:pathLst>
                <a:path w="244" h="4895" extrusionOk="0">
                  <a:moveTo>
                    <a:pt x="122" y="0"/>
                  </a:moveTo>
                  <a:cubicBezTo>
                    <a:pt x="1" y="1611"/>
                    <a:pt x="1" y="3253"/>
                    <a:pt x="122" y="4894"/>
                  </a:cubicBezTo>
                  <a:cubicBezTo>
                    <a:pt x="244" y="3253"/>
                    <a:pt x="244" y="1611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3465698" y="3197732"/>
              <a:ext cx="130010" cy="546331"/>
            </a:xfrm>
            <a:custGeom>
              <a:avLst/>
              <a:gdLst/>
              <a:ahLst/>
              <a:cxnLst/>
              <a:rect l="l" t="t" r="r" b="b"/>
              <a:pathLst>
                <a:path w="6597" h="27722" extrusionOk="0">
                  <a:moveTo>
                    <a:pt x="518" y="1"/>
                  </a:moveTo>
                  <a:cubicBezTo>
                    <a:pt x="487" y="122"/>
                    <a:pt x="487" y="213"/>
                    <a:pt x="487" y="335"/>
                  </a:cubicBezTo>
                  <a:cubicBezTo>
                    <a:pt x="487" y="548"/>
                    <a:pt x="457" y="852"/>
                    <a:pt x="426" y="1217"/>
                  </a:cubicBezTo>
                  <a:cubicBezTo>
                    <a:pt x="396" y="2007"/>
                    <a:pt x="366" y="3131"/>
                    <a:pt x="274" y="4499"/>
                  </a:cubicBezTo>
                  <a:cubicBezTo>
                    <a:pt x="183" y="7296"/>
                    <a:pt x="1" y="11125"/>
                    <a:pt x="31" y="15381"/>
                  </a:cubicBezTo>
                  <a:cubicBezTo>
                    <a:pt x="92" y="17478"/>
                    <a:pt x="62" y="19545"/>
                    <a:pt x="548" y="21338"/>
                  </a:cubicBezTo>
                  <a:cubicBezTo>
                    <a:pt x="882" y="22949"/>
                    <a:pt x="1612" y="24469"/>
                    <a:pt x="2645" y="25715"/>
                  </a:cubicBezTo>
                  <a:cubicBezTo>
                    <a:pt x="3375" y="26566"/>
                    <a:pt x="4347" y="27205"/>
                    <a:pt x="5381" y="27539"/>
                  </a:cubicBezTo>
                  <a:cubicBezTo>
                    <a:pt x="5776" y="27661"/>
                    <a:pt x="6171" y="27721"/>
                    <a:pt x="6597" y="27721"/>
                  </a:cubicBezTo>
                  <a:cubicBezTo>
                    <a:pt x="6202" y="27661"/>
                    <a:pt x="5806" y="27569"/>
                    <a:pt x="5411" y="27448"/>
                  </a:cubicBezTo>
                  <a:cubicBezTo>
                    <a:pt x="4378" y="27114"/>
                    <a:pt x="3466" y="26475"/>
                    <a:pt x="2767" y="25624"/>
                  </a:cubicBezTo>
                  <a:cubicBezTo>
                    <a:pt x="1733" y="24378"/>
                    <a:pt x="1034" y="22889"/>
                    <a:pt x="700" y="21308"/>
                  </a:cubicBezTo>
                  <a:cubicBezTo>
                    <a:pt x="274" y="19515"/>
                    <a:pt x="274" y="17478"/>
                    <a:pt x="244" y="15381"/>
                  </a:cubicBezTo>
                  <a:cubicBezTo>
                    <a:pt x="183" y="11125"/>
                    <a:pt x="335" y="7296"/>
                    <a:pt x="426" y="4499"/>
                  </a:cubicBezTo>
                  <a:cubicBezTo>
                    <a:pt x="457" y="3131"/>
                    <a:pt x="487" y="2007"/>
                    <a:pt x="518" y="1217"/>
                  </a:cubicBezTo>
                  <a:lnTo>
                    <a:pt x="518" y="335"/>
                  </a:lnTo>
                  <a:cubicBezTo>
                    <a:pt x="518" y="213"/>
                    <a:pt x="518" y="122"/>
                    <a:pt x="5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3581322" y="3700313"/>
              <a:ext cx="20988" cy="87482"/>
            </a:xfrm>
            <a:custGeom>
              <a:avLst/>
              <a:gdLst/>
              <a:ahLst/>
              <a:cxnLst/>
              <a:rect l="l" t="t" r="r" b="b"/>
              <a:pathLst>
                <a:path w="1065" h="4439" extrusionOk="0">
                  <a:moveTo>
                    <a:pt x="183" y="1"/>
                  </a:moveTo>
                  <a:lnTo>
                    <a:pt x="0" y="4378"/>
                  </a:lnTo>
                  <a:cubicBezTo>
                    <a:pt x="152" y="4408"/>
                    <a:pt x="1064" y="4438"/>
                    <a:pt x="1064" y="4438"/>
                  </a:cubicBezTo>
                  <a:lnTo>
                    <a:pt x="1064" y="15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3392031" y="3482505"/>
              <a:ext cx="37149" cy="6740"/>
            </a:xfrm>
            <a:custGeom>
              <a:avLst/>
              <a:gdLst/>
              <a:ahLst/>
              <a:cxnLst/>
              <a:rect l="l" t="t" r="r" b="b"/>
              <a:pathLst>
                <a:path w="1885" h="342" extrusionOk="0">
                  <a:moveTo>
                    <a:pt x="1519" y="1"/>
                  </a:moveTo>
                  <a:cubicBezTo>
                    <a:pt x="1310" y="1"/>
                    <a:pt x="1105" y="22"/>
                    <a:pt x="912" y="80"/>
                  </a:cubicBezTo>
                  <a:cubicBezTo>
                    <a:pt x="608" y="80"/>
                    <a:pt x="274" y="171"/>
                    <a:pt x="0" y="323"/>
                  </a:cubicBezTo>
                  <a:cubicBezTo>
                    <a:pt x="111" y="334"/>
                    <a:pt x="227" y="341"/>
                    <a:pt x="343" y="341"/>
                  </a:cubicBezTo>
                  <a:cubicBezTo>
                    <a:pt x="545" y="341"/>
                    <a:pt x="750" y="320"/>
                    <a:pt x="942" y="262"/>
                  </a:cubicBezTo>
                  <a:cubicBezTo>
                    <a:pt x="1277" y="262"/>
                    <a:pt x="1581" y="171"/>
                    <a:pt x="1885" y="19"/>
                  </a:cubicBezTo>
                  <a:cubicBezTo>
                    <a:pt x="1762" y="8"/>
                    <a:pt x="1640" y="1"/>
                    <a:pt x="1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3390238" y="3391811"/>
              <a:ext cx="37149" cy="8041"/>
            </a:xfrm>
            <a:custGeom>
              <a:avLst/>
              <a:gdLst/>
              <a:ahLst/>
              <a:cxnLst/>
              <a:rect l="l" t="t" r="r" b="b"/>
              <a:pathLst>
                <a:path w="1885" h="408" extrusionOk="0">
                  <a:moveTo>
                    <a:pt x="312" y="1"/>
                  </a:moveTo>
                  <a:cubicBezTo>
                    <a:pt x="206" y="1"/>
                    <a:pt x="101" y="11"/>
                    <a:pt x="0" y="31"/>
                  </a:cubicBezTo>
                  <a:cubicBezTo>
                    <a:pt x="274" y="183"/>
                    <a:pt x="578" y="274"/>
                    <a:pt x="912" y="305"/>
                  </a:cubicBezTo>
                  <a:cubicBezTo>
                    <a:pt x="1140" y="373"/>
                    <a:pt x="1385" y="407"/>
                    <a:pt x="1634" y="407"/>
                  </a:cubicBezTo>
                  <a:cubicBezTo>
                    <a:pt x="1717" y="407"/>
                    <a:pt x="1801" y="404"/>
                    <a:pt x="1885" y="396"/>
                  </a:cubicBezTo>
                  <a:cubicBezTo>
                    <a:pt x="1581" y="244"/>
                    <a:pt x="1277" y="153"/>
                    <a:pt x="942" y="122"/>
                  </a:cubicBezTo>
                  <a:cubicBezTo>
                    <a:pt x="740" y="41"/>
                    <a:pt x="523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3393824" y="3266019"/>
              <a:ext cx="34153" cy="22191"/>
            </a:xfrm>
            <a:custGeom>
              <a:avLst/>
              <a:gdLst/>
              <a:ahLst/>
              <a:cxnLst/>
              <a:rect l="l" t="t" r="r" b="b"/>
              <a:pathLst>
                <a:path w="1733" h="1126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214"/>
                    <a:pt x="548" y="426"/>
                    <a:pt x="851" y="578"/>
                  </a:cubicBezTo>
                  <a:cubicBezTo>
                    <a:pt x="1095" y="791"/>
                    <a:pt x="1399" y="973"/>
                    <a:pt x="1703" y="1125"/>
                  </a:cubicBezTo>
                  <a:cubicBezTo>
                    <a:pt x="1733" y="1095"/>
                    <a:pt x="1429" y="730"/>
                    <a:pt x="943" y="426"/>
                  </a:cubicBezTo>
                  <a:cubicBezTo>
                    <a:pt x="669" y="183"/>
                    <a:pt x="335" y="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3447724" y="3180961"/>
              <a:ext cx="14997" cy="37168"/>
            </a:xfrm>
            <a:custGeom>
              <a:avLst/>
              <a:gdLst/>
              <a:ahLst/>
              <a:cxnLst/>
              <a:rect l="l" t="t" r="r" b="b"/>
              <a:pathLst>
                <a:path w="761" h="1886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335"/>
                    <a:pt x="123" y="669"/>
                    <a:pt x="275" y="973"/>
                  </a:cubicBezTo>
                  <a:cubicBezTo>
                    <a:pt x="396" y="1308"/>
                    <a:pt x="548" y="1612"/>
                    <a:pt x="761" y="1885"/>
                  </a:cubicBezTo>
                  <a:cubicBezTo>
                    <a:pt x="730" y="1520"/>
                    <a:pt x="639" y="1216"/>
                    <a:pt x="487" y="912"/>
                  </a:cubicBezTo>
                  <a:cubicBezTo>
                    <a:pt x="366" y="578"/>
                    <a:pt x="214" y="2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3499851" y="3186361"/>
              <a:ext cx="23984" cy="44933"/>
            </a:xfrm>
            <a:custGeom>
              <a:avLst/>
              <a:gdLst/>
              <a:ahLst/>
              <a:cxnLst/>
              <a:rect l="l" t="t" r="r" b="b"/>
              <a:pathLst>
                <a:path w="1217" h="2280" extrusionOk="0">
                  <a:moveTo>
                    <a:pt x="1216" y="0"/>
                  </a:moveTo>
                  <a:lnTo>
                    <a:pt x="1216" y="0"/>
                  </a:lnTo>
                  <a:cubicBezTo>
                    <a:pt x="912" y="335"/>
                    <a:pt x="700" y="699"/>
                    <a:pt x="517" y="1094"/>
                  </a:cubicBezTo>
                  <a:cubicBezTo>
                    <a:pt x="274" y="1459"/>
                    <a:pt x="92" y="1854"/>
                    <a:pt x="0" y="2280"/>
                  </a:cubicBezTo>
                  <a:cubicBezTo>
                    <a:pt x="274" y="1945"/>
                    <a:pt x="517" y="1581"/>
                    <a:pt x="700" y="1216"/>
                  </a:cubicBezTo>
                  <a:cubicBezTo>
                    <a:pt x="912" y="821"/>
                    <a:pt x="1095" y="426"/>
                    <a:pt x="1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3516031" y="3286396"/>
              <a:ext cx="33562" cy="9598"/>
            </a:xfrm>
            <a:custGeom>
              <a:avLst/>
              <a:gdLst/>
              <a:ahLst/>
              <a:cxnLst/>
              <a:rect l="l" t="t" r="r" b="b"/>
              <a:pathLst>
                <a:path w="1703" h="487" extrusionOk="0">
                  <a:moveTo>
                    <a:pt x="1702" y="0"/>
                  </a:moveTo>
                  <a:cubicBezTo>
                    <a:pt x="1398" y="0"/>
                    <a:pt x="1094" y="31"/>
                    <a:pt x="821" y="152"/>
                  </a:cubicBezTo>
                  <a:cubicBezTo>
                    <a:pt x="517" y="183"/>
                    <a:pt x="243" y="304"/>
                    <a:pt x="0" y="487"/>
                  </a:cubicBezTo>
                  <a:cubicBezTo>
                    <a:pt x="304" y="487"/>
                    <a:pt x="608" y="456"/>
                    <a:pt x="882" y="335"/>
                  </a:cubicBezTo>
                  <a:cubicBezTo>
                    <a:pt x="1155" y="274"/>
                    <a:pt x="1459" y="183"/>
                    <a:pt x="1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3487277" y="3373641"/>
              <a:ext cx="20378" cy="20653"/>
            </a:xfrm>
            <a:custGeom>
              <a:avLst/>
              <a:gdLst/>
              <a:ahLst/>
              <a:cxnLst/>
              <a:rect l="l" t="t" r="r" b="b"/>
              <a:pathLst>
                <a:path w="1034" h="1048" extrusionOk="0">
                  <a:moveTo>
                    <a:pt x="80" y="1"/>
                  </a:moveTo>
                  <a:cubicBezTo>
                    <a:pt x="71" y="1"/>
                    <a:pt x="64" y="4"/>
                    <a:pt x="61" y="11"/>
                  </a:cubicBezTo>
                  <a:cubicBezTo>
                    <a:pt x="0" y="41"/>
                    <a:pt x="182" y="315"/>
                    <a:pt x="456" y="589"/>
                  </a:cubicBezTo>
                  <a:cubicBezTo>
                    <a:pt x="684" y="845"/>
                    <a:pt x="911" y="1047"/>
                    <a:pt x="989" y="1047"/>
                  </a:cubicBezTo>
                  <a:cubicBezTo>
                    <a:pt x="995" y="1047"/>
                    <a:pt x="999" y="1046"/>
                    <a:pt x="1003" y="1044"/>
                  </a:cubicBezTo>
                  <a:cubicBezTo>
                    <a:pt x="1034" y="1014"/>
                    <a:pt x="851" y="740"/>
                    <a:pt x="608" y="437"/>
                  </a:cubicBezTo>
                  <a:cubicBezTo>
                    <a:pt x="366" y="195"/>
                    <a:pt x="148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3513626" y="3476120"/>
              <a:ext cx="28773" cy="25935"/>
            </a:xfrm>
            <a:custGeom>
              <a:avLst/>
              <a:gdLst/>
              <a:ahLst/>
              <a:cxnLst/>
              <a:rect l="l" t="t" r="r" b="b"/>
              <a:pathLst>
                <a:path w="1460" h="1316" extrusionOk="0">
                  <a:moveTo>
                    <a:pt x="48" y="0"/>
                  </a:moveTo>
                  <a:cubicBezTo>
                    <a:pt x="40" y="0"/>
                    <a:pt x="34" y="3"/>
                    <a:pt x="31" y="9"/>
                  </a:cubicBezTo>
                  <a:cubicBezTo>
                    <a:pt x="1" y="39"/>
                    <a:pt x="304" y="343"/>
                    <a:pt x="669" y="738"/>
                  </a:cubicBezTo>
                  <a:cubicBezTo>
                    <a:pt x="882" y="981"/>
                    <a:pt x="1156" y="1164"/>
                    <a:pt x="1429" y="1316"/>
                  </a:cubicBezTo>
                  <a:cubicBezTo>
                    <a:pt x="1460" y="1255"/>
                    <a:pt x="1186" y="951"/>
                    <a:pt x="791" y="586"/>
                  </a:cubicBezTo>
                  <a:cubicBezTo>
                    <a:pt x="460" y="256"/>
                    <a:pt x="130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3408191" y="3548013"/>
              <a:ext cx="29975" cy="27768"/>
            </a:xfrm>
            <a:custGeom>
              <a:avLst/>
              <a:gdLst/>
              <a:ahLst/>
              <a:cxnLst/>
              <a:rect l="l" t="t" r="r" b="b"/>
              <a:pathLst>
                <a:path w="1521" h="1409" extrusionOk="0">
                  <a:moveTo>
                    <a:pt x="1506" y="0"/>
                  </a:moveTo>
                  <a:cubicBezTo>
                    <a:pt x="1427" y="0"/>
                    <a:pt x="1089" y="285"/>
                    <a:pt x="700" y="646"/>
                  </a:cubicBezTo>
                  <a:cubicBezTo>
                    <a:pt x="426" y="859"/>
                    <a:pt x="183" y="1102"/>
                    <a:pt x="1" y="1406"/>
                  </a:cubicBezTo>
                  <a:cubicBezTo>
                    <a:pt x="4" y="1408"/>
                    <a:pt x="8" y="1409"/>
                    <a:pt x="12" y="1409"/>
                  </a:cubicBezTo>
                  <a:cubicBezTo>
                    <a:pt x="99" y="1409"/>
                    <a:pt x="446" y="1143"/>
                    <a:pt x="822" y="768"/>
                  </a:cubicBezTo>
                  <a:cubicBezTo>
                    <a:pt x="1126" y="555"/>
                    <a:pt x="1338" y="282"/>
                    <a:pt x="1521" y="8"/>
                  </a:cubicBezTo>
                  <a:cubicBezTo>
                    <a:pt x="1518" y="3"/>
                    <a:pt x="1513" y="0"/>
                    <a:pt x="15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3450129" y="3614664"/>
              <a:ext cx="10800" cy="28162"/>
            </a:xfrm>
            <a:custGeom>
              <a:avLst/>
              <a:gdLst/>
              <a:ahLst/>
              <a:cxnLst/>
              <a:rect l="l" t="t" r="r" b="b"/>
              <a:pathLst>
                <a:path w="548" h="1429" extrusionOk="0">
                  <a:moveTo>
                    <a:pt x="517" y="0"/>
                  </a:moveTo>
                  <a:cubicBezTo>
                    <a:pt x="457" y="0"/>
                    <a:pt x="335" y="304"/>
                    <a:pt x="183" y="669"/>
                  </a:cubicBezTo>
                  <a:cubicBezTo>
                    <a:pt x="61" y="1064"/>
                    <a:pt x="1" y="1398"/>
                    <a:pt x="61" y="1429"/>
                  </a:cubicBezTo>
                  <a:cubicBezTo>
                    <a:pt x="122" y="1429"/>
                    <a:pt x="274" y="1125"/>
                    <a:pt x="396" y="730"/>
                  </a:cubicBezTo>
                  <a:cubicBezTo>
                    <a:pt x="487" y="517"/>
                    <a:pt x="548" y="243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3460909" y="3707506"/>
              <a:ext cx="20397" cy="44342"/>
            </a:xfrm>
            <a:custGeom>
              <a:avLst/>
              <a:gdLst/>
              <a:ahLst/>
              <a:cxnLst/>
              <a:rect l="l" t="t" r="r" b="b"/>
              <a:pathLst>
                <a:path w="1035" h="2250" extrusionOk="0">
                  <a:moveTo>
                    <a:pt x="1034" y="0"/>
                  </a:moveTo>
                  <a:lnTo>
                    <a:pt x="1034" y="0"/>
                  </a:lnTo>
                  <a:cubicBezTo>
                    <a:pt x="761" y="335"/>
                    <a:pt x="548" y="699"/>
                    <a:pt x="426" y="1095"/>
                  </a:cubicBezTo>
                  <a:cubicBezTo>
                    <a:pt x="213" y="1459"/>
                    <a:pt x="61" y="1854"/>
                    <a:pt x="1" y="2250"/>
                  </a:cubicBezTo>
                  <a:cubicBezTo>
                    <a:pt x="244" y="1915"/>
                    <a:pt x="457" y="1550"/>
                    <a:pt x="609" y="1186"/>
                  </a:cubicBezTo>
                  <a:cubicBezTo>
                    <a:pt x="791" y="791"/>
                    <a:pt x="943" y="395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3523204" y="3759613"/>
              <a:ext cx="8415" cy="42548"/>
            </a:xfrm>
            <a:custGeom>
              <a:avLst/>
              <a:gdLst/>
              <a:ahLst/>
              <a:cxnLst/>
              <a:rect l="l" t="t" r="r" b="b"/>
              <a:pathLst>
                <a:path w="427" h="2159" extrusionOk="0">
                  <a:moveTo>
                    <a:pt x="426" y="1"/>
                  </a:moveTo>
                  <a:cubicBezTo>
                    <a:pt x="274" y="335"/>
                    <a:pt x="153" y="669"/>
                    <a:pt x="122" y="1065"/>
                  </a:cubicBezTo>
                  <a:cubicBezTo>
                    <a:pt x="31" y="1399"/>
                    <a:pt x="1" y="1794"/>
                    <a:pt x="31" y="2159"/>
                  </a:cubicBezTo>
                  <a:cubicBezTo>
                    <a:pt x="305" y="1460"/>
                    <a:pt x="426" y="730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3522022" y="3628814"/>
              <a:ext cx="34764" cy="8257"/>
            </a:xfrm>
            <a:custGeom>
              <a:avLst/>
              <a:gdLst/>
              <a:ahLst/>
              <a:cxnLst/>
              <a:rect l="l" t="t" r="r" b="b"/>
              <a:pathLst>
                <a:path w="1764" h="419" extrusionOk="0">
                  <a:moveTo>
                    <a:pt x="228" y="0"/>
                  </a:moveTo>
                  <a:cubicBezTo>
                    <a:pt x="152" y="0"/>
                    <a:pt x="76" y="4"/>
                    <a:pt x="0" y="12"/>
                  </a:cubicBezTo>
                  <a:cubicBezTo>
                    <a:pt x="243" y="163"/>
                    <a:pt x="547" y="255"/>
                    <a:pt x="851" y="315"/>
                  </a:cubicBezTo>
                  <a:cubicBezTo>
                    <a:pt x="1079" y="384"/>
                    <a:pt x="1307" y="418"/>
                    <a:pt x="1535" y="418"/>
                  </a:cubicBezTo>
                  <a:cubicBezTo>
                    <a:pt x="1611" y="418"/>
                    <a:pt x="1687" y="414"/>
                    <a:pt x="1763" y="407"/>
                  </a:cubicBezTo>
                  <a:cubicBezTo>
                    <a:pt x="1520" y="255"/>
                    <a:pt x="1216" y="133"/>
                    <a:pt x="912" y="103"/>
                  </a:cubicBezTo>
                  <a:cubicBezTo>
                    <a:pt x="684" y="34"/>
                    <a:pt x="456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3519617" y="3566085"/>
              <a:ext cx="29975" cy="6681"/>
            </a:xfrm>
            <a:custGeom>
              <a:avLst/>
              <a:gdLst/>
              <a:ahLst/>
              <a:cxnLst/>
              <a:rect l="l" t="t" r="r" b="b"/>
              <a:pathLst>
                <a:path w="1521" h="339" extrusionOk="0">
                  <a:moveTo>
                    <a:pt x="164" y="0"/>
                  </a:moveTo>
                  <a:cubicBezTo>
                    <a:pt x="80" y="0"/>
                    <a:pt x="31" y="10"/>
                    <a:pt x="31" y="33"/>
                  </a:cubicBezTo>
                  <a:cubicBezTo>
                    <a:pt x="0" y="64"/>
                    <a:pt x="335" y="185"/>
                    <a:pt x="760" y="246"/>
                  </a:cubicBezTo>
                  <a:cubicBezTo>
                    <a:pt x="1016" y="305"/>
                    <a:pt x="1258" y="339"/>
                    <a:pt x="1398" y="339"/>
                  </a:cubicBezTo>
                  <a:cubicBezTo>
                    <a:pt x="1474" y="339"/>
                    <a:pt x="1520" y="328"/>
                    <a:pt x="1520" y="307"/>
                  </a:cubicBezTo>
                  <a:cubicBezTo>
                    <a:pt x="1520" y="246"/>
                    <a:pt x="1186" y="155"/>
                    <a:pt x="791" y="64"/>
                  </a:cubicBezTo>
                  <a:cubicBezTo>
                    <a:pt x="528" y="26"/>
                    <a:pt x="300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3446542" y="3202521"/>
              <a:ext cx="131193" cy="539650"/>
            </a:xfrm>
            <a:custGeom>
              <a:avLst/>
              <a:gdLst/>
              <a:ahLst/>
              <a:cxnLst/>
              <a:rect l="l" t="t" r="r" b="b"/>
              <a:pathLst>
                <a:path w="6657" h="27383" extrusionOk="0">
                  <a:moveTo>
                    <a:pt x="1490" y="1"/>
                  </a:moveTo>
                  <a:cubicBezTo>
                    <a:pt x="1338" y="1"/>
                    <a:pt x="1186" y="1673"/>
                    <a:pt x="882" y="4347"/>
                  </a:cubicBezTo>
                  <a:cubicBezTo>
                    <a:pt x="730" y="5715"/>
                    <a:pt x="578" y="7326"/>
                    <a:pt x="426" y="9089"/>
                  </a:cubicBezTo>
                  <a:cubicBezTo>
                    <a:pt x="274" y="10882"/>
                    <a:pt x="91" y="12858"/>
                    <a:pt x="61" y="14955"/>
                  </a:cubicBezTo>
                  <a:cubicBezTo>
                    <a:pt x="0" y="16931"/>
                    <a:pt x="183" y="18907"/>
                    <a:pt x="669" y="20852"/>
                  </a:cubicBezTo>
                  <a:cubicBezTo>
                    <a:pt x="882" y="21703"/>
                    <a:pt x="1155" y="22524"/>
                    <a:pt x="1490" y="23314"/>
                  </a:cubicBezTo>
                  <a:cubicBezTo>
                    <a:pt x="1824" y="24013"/>
                    <a:pt x="2219" y="24682"/>
                    <a:pt x="2705" y="25290"/>
                  </a:cubicBezTo>
                  <a:cubicBezTo>
                    <a:pt x="3405" y="26171"/>
                    <a:pt x="4347" y="26840"/>
                    <a:pt x="5441" y="27174"/>
                  </a:cubicBezTo>
                  <a:cubicBezTo>
                    <a:pt x="5912" y="27325"/>
                    <a:pt x="6255" y="27383"/>
                    <a:pt x="6447" y="27383"/>
                  </a:cubicBezTo>
                  <a:cubicBezTo>
                    <a:pt x="6565" y="27383"/>
                    <a:pt x="6626" y="27361"/>
                    <a:pt x="6626" y="27326"/>
                  </a:cubicBezTo>
                  <a:cubicBezTo>
                    <a:pt x="6657" y="27235"/>
                    <a:pt x="6231" y="27144"/>
                    <a:pt x="5563" y="26840"/>
                  </a:cubicBezTo>
                  <a:cubicBezTo>
                    <a:pt x="4651" y="26384"/>
                    <a:pt x="3860" y="25685"/>
                    <a:pt x="3253" y="24864"/>
                  </a:cubicBezTo>
                  <a:cubicBezTo>
                    <a:pt x="2857" y="24287"/>
                    <a:pt x="2523" y="23649"/>
                    <a:pt x="2249" y="23010"/>
                  </a:cubicBezTo>
                  <a:cubicBezTo>
                    <a:pt x="1946" y="22220"/>
                    <a:pt x="1733" y="21430"/>
                    <a:pt x="1550" y="20639"/>
                  </a:cubicBezTo>
                  <a:cubicBezTo>
                    <a:pt x="1155" y="18785"/>
                    <a:pt x="973" y="16870"/>
                    <a:pt x="1064" y="14955"/>
                  </a:cubicBezTo>
                  <a:cubicBezTo>
                    <a:pt x="1094" y="12919"/>
                    <a:pt x="1216" y="10943"/>
                    <a:pt x="1338" y="9150"/>
                  </a:cubicBezTo>
                  <a:cubicBezTo>
                    <a:pt x="1429" y="7387"/>
                    <a:pt x="1550" y="5746"/>
                    <a:pt x="1581" y="4408"/>
                  </a:cubicBezTo>
                  <a:cubicBezTo>
                    <a:pt x="1702" y="1703"/>
                    <a:pt x="1611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3800567" y="3840275"/>
              <a:ext cx="33562" cy="4651"/>
            </a:xfrm>
            <a:custGeom>
              <a:avLst/>
              <a:gdLst/>
              <a:ahLst/>
              <a:cxnLst/>
              <a:rect l="l" t="t" r="r" b="b"/>
              <a:pathLst>
                <a:path w="1703" h="236" extrusionOk="0">
                  <a:moveTo>
                    <a:pt x="641" y="0"/>
                  </a:moveTo>
                  <a:cubicBezTo>
                    <a:pt x="418" y="0"/>
                    <a:pt x="209" y="40"/>
                    <a:pt x="0" y="133"/>
                  </a:cubicBezTo>
                  <a:cubicBezTo>
                    <a:pt x="205" y="201"/>
                    <a:pt x="410" y="235"/>
                    <a:pt x="628" y="235"/>
                  </a:cubicBezTo>
                  <a:cubicBezTo>
                    <a:pt x="701" y="235"/>
                    <a:pt x="775" y="232"/>
                    <a:pt x="851" y="224"/>
                  </a:cubicBezTo>
                  <a:cubicBezTo>
                    <a:pt x="920" y="232"/>
                    <a:pt x="990" y="235"/>
                    <a:pt x="1061" y="235"/>
                  </a:cubicBezTo>
                  <a:cubicBezTo>
                    <a:pt x="1275" y="235"/>
                    <a:pt x="1497" y="201"/>
                    <a:pt x="1702" y="133"/>
                  </a:cubicBezTo>
                  <a:cubicBezTo>
                    <a:pt x="1493" y="40"/>
                    <a:pt x="1267" y="0"/>
                    <a:pt x="1049" y="0"/>
                  </a:cubicBezTo>
                  <a:cubicBezTo>
                    <a:pt x="982" y="0"/>
                    <a:pt x="916" y="4"/>
                    <a:pt x="851" y="11"/>
                  </a:cubicBezTo>
                  <a:cubicBezTo>
                    <a:pt x="779" y="4"/>
                    <a:pt x="709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3801159" y="3753996"/>
              <a:ext cx="31768" cy="7666"/>
            </a:xfrm>
            <a:custGeom>
              <a:avLst/>
              <a:gdLst/>
              <a:ahLst/>
              <a:cxnLst/>
              <a:rect l="l" t="t" r="r" b="b"/>
              <a:pathLst>
                <a:path w="1612" h="389" extrusionOk="0">
                  <a:moveTo>
                    <a:pt x="210" y="1"/>
                  </a:moveTo>
                  <a:cubicBezTo>
                    <a:pt x="139" y="1"/>
                    <a:pt x="69" y="5"/>
                    <a:pt x="0" y="12"/>
                  </a:cubicBezTo>
                  <a:cubicBezTo>
                    <a:pt x="244" y="164"/>
                    <a:pt x="517" y="255"/>
                    <a:pt x="791" y="286"/>
                  </a:cubicBezTo>
                  <a:cubicBezTo>
                    <a:pt x="996" y="354"/>
                    <a:pt x="1201" y="388"/>
                    <a:pt x="1406" y="388"/>
                  </a:cubicBezTo>
                  <a:cubicBezTo>
                    <a:pt x="1475" y="388"/>
                    <a:pt x="1543" y="385"/>
                    <a:pt x="1611" y="377"/>
                  </a:cubicBezTo>
                  <a:cubicBezTo>
                    <a:pt x="1368" y="225"/>
                    <a:pt x="1125" y="134"/>
                    <a:pt x="821" y="103"/>
                  </a:cubicBezTo>
                  <a:cubicBezTo>
                    <a:pt x="639" y="35"/>
                    <a:pt x="422" y="1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3798163" y="3665864"/>
              <a:ext cx="38962" cy="5360"/>
            </a:xfrm>
            <a:custGeom>
              <a:avLst/>
              <a:gdLst/>
              <a:ahLst/>
              <a:cxnLst/>
              <a:rect l="l" t="t" r="r" b="b"/>
              <a:pathLst>
                <a:path w="1977" h="272" extrusionOk="0">
                  <a:moveTo>
                    <a:pt x="502" y="1"/>
                  </a:moveTo>
                  <a:cubicBezTo>
                    <a:pt x="335" y="1"/>
                    <a:pt x="168" y="16"/>
                    <a:pt x="0" y="46"/>
                  </a:cubicBezTo>
                  <a:cubicBezTo>
                    <a:pt x="335" y="168"/>
                    <a:pt x="639" y="229"/>
                    <a:pt x="1004" y="229"/>
                  </a:cubicBezTo>
                  <a:cubicBezTo>
                    <a:pt x="1140" y="256"/>
                    <a:pt x="1283" y="271"/>
                    <a:pt x="1429" y="271"/>
                  </a:cubicBezTo>
                  <a:cubicBezTo>
                    <a:pt x="1608" y="271"/>
                    <a:pt x="1792" y="249"/>
                    <a:pt x="1976" y="198"/>
                  </a:cubicBezTo>
                  <a:cubicBezTo>
                    <a:pt x="1672" y="107"/>
                    <a:pt x="1338" y="46"/>
                    <a:pt x="1004" y="46"/>
                  </a:cubicBezTo>
                  <a:cubicBezTo>
                    <a:pt x="836" y="16"/>
                    <a:pt x="669" y="1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3795168" y="3576313"/>
              <a:ext cx="29364" cy="13204"/>
            </a:xfrm>
            <a:custGeom>
              <a:avLst/>
              <a:gdLst/>
              <a:ahLst/>
              <a:cxnLst/>
              <a:rect l="l" t="t" r="r" b="b"/>
              <a:pathLst>
                <a:path w="1490" h="670" extrusionOk="0">
                  <a:moveTo>
                    <a:pt x="31" y="1"/>
                  </a:moveTo>
                  <a:cubicBezTo>
                    <a:pt x="1" y="31"/>
                    <a:pt x="304" y="244"/>
                    <a:pt x="700" y="426"/>
                  </a:cubicBezTo>
                  <a:cubicBezTo>
                    <a:pt x="943" y="548"/>
                    <a:pt x="1186" y="639"/>
                    <a:pt x="1459" y="669"/>
                  </a:cubicBezTo>
                  <a:cubicBezTo>
                    <a:pt x="1490" y="609"/>
                    <a:pt x="1186" y="426"/>
                    <a:pt x="791" y="244"/>
                  </a:cubicBezTo>
                  <a:cubicBezTo>
                    <a:pt x="548" y="92"/>
                    <a:pt x="274" y="3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3803563" y="3496596"/>
              <a:ext cx="29364" cy="24023"/>
            </a:xfrm>
            <a:custGeom>
              <a:avLst/>
              <a:gdLst/>
              <a:ahLst/>
              <a:cxnLst/>
              <a:rect l="l" t="t" r="r" b="b"/>
              <a:pathLst>
                <a:path w="1490" h="1219" extrusionOk="0">
                  <a:moveTo>
                    <a:pt x="37" y="1"/>
                  </a:moveTo>
                  <a:cubicBezTo>
                    <a:pt x="34" y="1"/>
                    <a:pt x="32" y="2"/>
                    <a:pt x="30" y="3"/>
                  </a:cubicBezTo>
                  <a:cubicBezTo>
                    <a:pt x="0" y="64"/>
                    <a:pt x="243" y="398"/>
                    <a:pt x="638" y="733"/>
                  </a:cubicBezTo>
                  <a:cubicBezTo>
                    <a:pt x="851" y="976"/>
                    <a:pt x="1125" y="1128"/>
                    <a:pt x="1459" y="1219"/>
                  </a:cubicBezTo>
                  <a:cubicBezTo>
                    <a:pt x="1489" y="1189"/>
                    <a:pt x="1155" y="915"/>
                    <a:pt x="760" y="581"/>
                  </a:cubicBezTo>
                  <a:cubicBezTo>
                    <a:pt x="385" y="263"/>
                    <a:pt x="92" y="1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3840692" y="3441534"/>
              <a:ext cx="16200" cy="28812"/>
            </a:xfrm>
            <a:custGeom>
              <a:avLst/>
              <a:gdLst/>
              <a:ahLst/>
              <a:cxnLst/>
              <a:rect l="l" t="t" r="r" b="b"/>
              <a:pathLst>
                <a:path w="822" h="1462" extrusionOk="0">
                  <a:moveTo>
                    <a:pt x="61" y="1"/>
                  </a:moveTo>
                  <a:cubicBezTo>
                    <a:pt x="1" y="1"/>
                    <a:pt x="122" y="365"/>
                    <a:pt x="335" y="761"/>
                  </a:cubicBezTo>
                  <a:cubicBezTo>
                    <a:pt x="510" y="1139"/>
                    <a:pt x="712" y="1462"/>
                    <a:pt x="756" y="1462"/>
                  </a:cubicBezTo>
                  <a:cubicBezTo>
                    <a:pt x="758" y="1462"/>
                    <a:pt x="759" y="1461"/>
                    <a:pt x="760" y="1460"/>
                  </a:cubicBezTo>
                  <a:cubicBezTo>
                    <a:pt x="821" y="1429"/>
                    <a:pt x="700" y="1095"/>
                    <a:pt x="517" y="700"/>
                  </a:cubicBezTo>
                  <a:cubicBezTo>
                    <a:pt x="305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3905983" y="3452274"/>
              <a:ext cx="18584" cy="26467"/>
            </a:xfrm>
            <a:custGeom>
              <a:avLst/>
              <a:gdLst/>
              <a:ahLst/>
              <a:cxnLst/>
              <a:rect l="l" t="t" r="r" b="b"/>
              <a:pathLst>
                <a:path w="943" h="1343" extrusionOk="0">
                  <a:moveTo>
                    <a:pt x="875" y="0"/>
                  </a:moveTo>
                  <a:cubicBezTo>
                    <a:pt x="821" y="0"/>
                    <a:pt x="565" y="236"/>
                    <a:pt x="335" y="580"/>
                  </a:cubicBezTo>
                  <a:cubicBezTo>
                    <a:pt x="122" y="975"/>
                    <a:pt x="1" y="1340"/>
                    <a:pt x="61" y="1340"/>
                  </a:cubicBezTo>
                  <a:cubicBezTo>
                    <a:pt x="63" y="1342"/>
                    <a:pt x="65" y="1342"/>
                    <a:pt x="67" y="1342"/>
                  </a:cubicBezTo>
                  <a:cubicBezTo>
                    <a:pt x="109" y="1342"/>
                    <a:pt x="286" y="1050"/>
                    <a:pt x="517" y="702"/>
                  </a:cubicBezTo>
                  <a:cubicBezTo>
                    <a:pt x="761" y="337"/>
                    <a:pt x="943" y="33"/>
                    <a:pt x="882" y="3"/>
                  </a:cubicBezTo>
                  <a:cubicBezTo>
                    <a:pt x="880" y="1"/>
                    <a:pt x="878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3918576" y="3541175"/>
              <a:ext cx="36557" cy="5400"/>
            </a:xfrm>
            <a:custGeom>
              <a:avLst/>
              <a:gdLst/>
              <a:ahLst/>
              <a:cxnLst/>
              <a:rect l="l" t="t" r="r" b="b"/>
              <a:pathLst>
                <a:path w="1855" h="274" extrusionOk="0">
                  <a:moveTo>
                    <a:pt x="1474" y="1"/>
                  </a:moveTo>
                  <a:cubicBezTo>
                    <a:pt x="1293" y="1"/>
                    <a:pt x="1108" y="16"/>
                    <a:pt x="912" y="51"/>
                  </a:cubicBezTo>
                  <a:cubicBezTo>
                    <a:pt x="608" y="51"/>
                    <a:pt x="304" y="82"/>
                    <a:pt x="0" y="173"/>
                  </a:cubicBezTo>
                  <a:cubicBezTo>
                    <a:pt x="178" y="244"/>
                    <a:pt x="367" y="273"/>
                    <a:pt x="553" y="273"/>
                  </a:cubicBezTo>
                  <a:cubicBezTo>
                    <a:pt x="685" y="273"/>
                    <a:pt x="816" y="259"/>
                    <a:pt x="942" y="234"/>
                  </a:cubicBezTo>
                  <a:cubicBezTo>
                    <a:pt x="982" y="237"/>
                    <a:pt x="1021" y="239"/>
                    <a:pt x="1061" y="239"/>
                  </a:cubicBezTo>
                  <a:cubicBezTo>
                    <a:pt x="1332" y="239"/>
                    <a:pt x="1616" y="153"/>
                    <a:pt x="1854" y="21"/>
                  </a:cubicBezTo>
                  <a:cubicBezTo>
                    <a:pt x="1728" y="8"/>
                    <a:pt x="1602" y="1"/>
                    <a:pt x="1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3920961" y="3606268"/>
              <a:ext cx="33562" cy="17993"/>
            </a:xfrm>
            <a:custGeom>
              <a:avLst/>
              <a:gdLst/>
              <a:ahLst/>
              <a:cxnLst/>
              <a:rect l="l" t="t" r="r" b="b"/>
              <a:pathLst>
                <a:path w="1703" h="913" extrusionOk="0">
                  <a:moveTo>
                    <a:pt x="1703" y="0"/>
                  </a:moveTo>
                  <a:lnTo>
                    <a:pt x="1703" y="0"/>
                  </a:lnTo>
                  <a:cubicBezTo>
                    <a:pt x="1368" y="61"/>
                    <a:pt x="1064" y="183"/>
                    <a:pt x="821" y="365"/>
                  </a:cubicBezTo>
                  <a:cubicBezTo>
                    <a:pt x="365" y="639"/>
                    <a:pt x="1" y="852"/>
                    <a:pt x="31" y="912"/>
                  </a:cubicBezTo>
                  <a:cubicBezTo>
                    <a:pt x="335" y="852"/>
                    <a:pt x="639" y="730"/>
                    <a:pt x="912" y="548"/>
                  </a:cubicBezTo>
                  <a:cubicBezTo>
                    <a:pt x="1186" y="396"/>
                    <a:pt x="1460" y="213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3928745" y="3698756"/>
              <a:ext cx="28182" cy="13263"/>
            </a:xfrm>
            <a:custGeom>
              <a:avLst/>
              <a:gdLst/>
              <a:ahLst/>
              <a:cxnLst/>
              <a:rect l="l" t="t" r="r" b="b"/>
              <a:pathLst>
                <a:path w="1430" h="673" extrusionOk="0">
                  <a:moveTo>
                    <a:pt x="84" y="0"/>
                  </a:moveTo>
                  <a:cubicBezTo>
                    <a:pt x="56" y="0"/>
                    <a:pt x="37" y="6"/>
                    <a:pt x="31" y="19"/>
                  </a:cubicBezTo>
                  <a:cubicBezTo>
                    <a:pt x="1" y="49"/>
                    <a:pt x="274" y="232"/>
                    <a:pt x="669" y="414"/>
                  </a:cubicBezTo>
                  <a:cubicBezTo>
                    <a:pt x="970" y="564"/>
                    <a:pt x="1249" y="673"/>
                    <a:pt x="1356" y="673"/>
                  </a:cubicBezTo>
                  <a:cubicBezTo>
                    <a:pt x="1379" y="673"/>
                    <a:pt x="1394" y="668"/>
                    <a:pt x="1399" y="657"/>
                  </a:cubicBezTo>
                  <a:cubicBezTo>
                    <a:pt x="1429" y="627"/>
                    <a:pt x="1125" y="414"/>
                    <a:pt x="761" y="232"/>
                  </a:cubicBezTo>
                  <a:cubicBezTo>
                    <a:pt x="448" y="87"/>
                    <a:pt x="192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3925158" y="3769683"/>
              <a:ext cx="25777" cy="12435"/>
            </a:xfrm>
            <a:custGeom>
              <a:avLst/>
              <a:gdLst/>
              <a:ahLst/>
              <a:cxnLst/>
              <a:rect l="l" t="t" r="r" b="b"/>
              <a:pathLst>
                <a:path w="1308" h="631" extrusionOk="0">
                  <a:moveTo>
                    <a:pt x="1252" y="1"/>
                  </a:moveTo>
                  <a:cubicBezTo>
                    <a:pt x="1168" y="1"/>
                    <a:pt x="899" y="87"/>
                    <a:pt x="608" y="219"/>
                  </a:cubicBezTo>
                  <a:cubicBezTo>
                    <a:pt x="244" y="402"/>
                    <a:pt x="0" y="554"/>
                    <a:pt x="0" y="614"/>
                  </a:cubicBezTo>
                  <a:cubicBezTo>
                    <a:pt x="6" y="625"/>
                    <a:pt x="20" y="630"/>
                    <a:pt x="42" y="630"/>
                  </a:cubicBezTo>
                  <a:cubicBezTo>
                    <a:pt x="142" y="630"/>
                    <a:pt x="400" y="526"/>
                    <a:pt x="699" y="402"/>
                  </a:cubicBezTo>
                  <a:cubicBezTo>
                    <a:pt x="1034" y="250"/>
                    <a:pt x="1307" y="67"/>
                    <a:pt x="1277" y="6"/>
                  </a:cubicBezTo>
                  <a:cubicBezTo>
                    <a:pt x="1273" y="3"/>
                    <a:pt x="1265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3913767" y="3871571"/>
              <a:ext cx="21599" cy="21698"/>
            </a:xfrm>
            <a:custGeom>
              <a:avLst/>
              <a:gdLst/>
              <a:ahLst/>
              <a:cxnLst/>
              <a:rect l="l" t="t" r="r" b="b"/>
              <a:pathLst>
                <a:path w="1096" h="1101" extrusionOk="0">
                  <a:moveTo>
                    <a:pt x="45" y="1"/>
                  </a:moveTo>
                  <a:cubicBezTo>
                    <a:pt x="40" y="1"/>
                    <a:pt x="35" y="2"/>
                    <a:pt x="31" y="4"/>
                  </a:cubicBezTo>
                  <a:cubicBezTo>
                    <a:pt x="1" y="34"/>
                    <a:pt x="183" y="308"/>
                    <a:pt x="487" y="612"/>
                  </a:cubicBezTo>
                  <a:cubicBezTo>
                    <a:pt x="743" y="896"/>
                    <a:pt x="973" y="1101"/>
                    <a:pt x="1051" y="1101"/>
                  </a:cubicBezTo>
                  <a:cubicBezTo>
                    <a:pt x="1056" y="1101"/>
                    <a:pt x="1061" y="1100"/>
                    <a:pt x="1065" y="1098"/>
                  </a:cubicBezTo>
                  <a:cubicBezTo>
                    <a:pt x="1095" y="1068"/>
                    <a:pt x="882" y="794"/>
                    <a:pt x="609" y="490"/>
                  </a:cubicBezTo>
                  <a:cubicBezTo>
                    <a:pt x="353" y="205"/>
                    <a:pt x="123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3885014" y="3962087"/>
              <a:ext cx="10800" cy="38351"/>
            </a:xfrm>
            <a:custGeom>
              <a:avLst/>
              <a:gdLst/>
              <a:ahLst/>
              <a:cxnLst/>
              <a:rect l="l" t="t" r="r" b="b"/>
              <a:pathLst>
                <a:path w="548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335"/>
                    <a:pt x="122" y="669"/>
                    <a:pt x="244" y="973"/>
                  </a:cubicBezTo>
                  <a:cubicBezTo>
                    <a:pt x="274" y="1307"/>
                    <a:pt x="366" y="1642"/>
                    <a:pt x="487" y="1946"/>
                  </a:cubicBezTo>
                  <a:cubicBezTo>
                    <a:pt x="548" y="1611"/>
                    <a:pt x="548" y="1247"/>
                    <a:pt x="426" y="912"/>
                  </a:cubicBezTo>
                  <a:cubicBezTo>
                    <a:pt x="366" y="578"/>
                    <a:pt x="214" y="24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3820334" y="4019003"/>
              <a:ext cx="6011" cy="37149"/>
            </a:xfrm>
            <a:custGeom>
              <a:avLst/>
              <a:gdLst/>
              <a:ahLst/>
              <a:cxnLst/>
              <a:rect l="l" t="t" r="r" b="b"/>
              <a:pathLst>
                <a:path w="305" h="1885" extrusionOk="0">
                  <a:moveTo>
                    <a:pt x="243" y="0"/>
                  </a:moveTo>
                  <a:cubicBezTo>
                    <a:pt x="61" y="608"/>
                    <a:pt x="0" y="1246"/>
                    <a:pt x="91" y="1885"/>
                  </a:cubicBezTo>
                  <a:cubicBezTo>
                    <a:pt x="213" y="1581"/>
                    <a:pt x="274" y="1277"/>
                    <a:pt x="274" y="942"/>
                  </a:cubicBezTo>
                  <a:cubicBezTo>
                    <a:pt x="304" y="638"/>
                    <a:pt x="304" y="304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3788585" y="3912306"/>
              <a:ext cx="29955" cy="18643"/>
            </a:xfrm>
            <a:custGeom>
              <a:avLst/>
              <a:gdLst/>
              <a:ahLst/>
              <a:cxnLst/>
              <a:rect l="l" t="t" r="r" b="b"/>
              <a:pathLst>
                <a:path w="1520" h="946" extrusionOk="0">
                  <a:moveTo>
                    <a:pt x="43" y="0"/>
                  </a:moveTo>
                  <a:cubicBezTo>
                    <a:pt x="37" y="0"/>
                    <a:pt x="33" y="1"/>
                    <a:pt x="31" y="4"/>
                  </a:cubicBezTo>
                  <a:cubicBezTo>
                    <a:pt x="0" y="64"/>
                    <a:pt x="304" y="308"/>
                    <a:pt x="699" y="581"/>
                  </a:cubicBezTo>
                  <a:cubicBezTo>
                    <a:pt x="942" y="764"/>
                    <a:pt x="1216" y="885"/>
                    <a:pt x="1490" y="946"/>
                  </a:cubicBezTo>
                  <a:cubicBezTo>
                    <a:pt x="1520" y="915"/>
                    <a:pt x="1216" y="642"/>
                    <a:pt x="821" y="399"/>
                  </a:cubicBezTo>
                  <a:cubicBezTo>
                    <a:pt x="455" y="173"/>
                    <a:pt x="115" y="0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3889212" y="3719409"/>
              <a:ext cx="22191" cy="18131"/>
            </a:xfrm>
            <a:custGeom>
              <a:avLst/>
              <a:gdLst/>
              <a:ahLst/>
              <a:cxnLst/>
              <a:rect l="l" t="t" r="r" b="b"/>
              <a:pathLst>
                <a:path w="1126" h="920" extrusionOk="0">
                  <a:moveTo>
                    <a:pt x="44" y="0"/>
                  </a:moveTo>
                  <a:cubicBezTo>
                    <a:pt x="38" y="0"/>
                    <a:pt x="34" y="2"/>
                    <a:pt x="31" y="4"/>
                  </a:cubicBezTo>
                  <a:cubicBezTo>
                    <a:pt x="1" y="35"/>
                    <a:pt x="183" y="278"/>
                    <a:pt x="487" y="521"/>
                  </a:cubicBezTo>
                  <a:cubicBezTo>
                    <a:pt x="765" y="771"/>
                    <a:pt x="993" y="920"/>
                    <a:pt x="1076" y="920"/>
                  </a:cubicBezTo>
                  <a:cubicBezTo>
                    <a:pt x="1083" y="920"/>
                    <a:pt x="1090" y="919"/>
                    <a:pt x="1095" y="916"/>
                  </a:cubicBezTo>
                  <a:cubicBezTo>
                    <a:pt x="1125" y="886"/>
                    <a:pt x="912" y="643"/>
                    <a:pt x="609" y="399"/>
                  </a:cubicBezTo>
                  <a:cubicBezTo>
                    <a:pt x="358" y="149"/>
                    <a:pt x="108" y="0"/>
                    <a:pt x="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3834110" y="3605480"/>
              <a:ext cx="25777" cy="23629"/>
            </a:xfrm>
            <a:custGeom>
              <a:avLst/>
              <a:gdLst/>
              <a:ahLst/>
              <a:cxnLst/>
              <a:rect l="l" t="t" r="r" b="b"/>
              <a:pathLst>
                <a:path w="1308" h="1199" extrusionOk="0">
                  <a:moveTo>
                    <a:pt x="1251" y="1"/>
                  </a:moveTo>
                  <a:cubicBezTo>
                    <a:pt x="1158" y="1"/>
                    <a:pt x="905" y="227"/>
                    <a:pt x="578" y="527"/>
                  </a:cubicBezTo>
                  <a:cubicBezTo>
                    <a:pt x="243" y="861"/>
                    <a:pt x="0" y="1165"/>
                    <a:pt x="61" y="1196"/>
                  </a:cubicBezTo>
                  <a:cubicBezTo>
                    <a:pt x="63" y="1197"/>
                    <a:pt x="66" y="1198"/>
                    <a:pt x="70" y="1198"/>
                  </a:cubicBezTo>
                  <a:cubicBezTo>
                    <a:pt x="130" y="1198"/>
                    <a:pt x="417" y="992"/>
                    <a:pt x="730" y="679"/>
                  </a:cubicBezTo>
                  <a:cubicBezTo>
                    <a:pt x="1064" y="344"/>
                    <a:pt x="1307" y="40"/>
                    <a:pt x="1277" y="10"/>
                  </a:cubicBezTo>
                  <a:cubicBezTo>
                    <a:pt x="1271" y="4"/>
                    <a:pt x="1262" y="1"/>
                    <a:pt x="1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3892207" y="3501720"/>
              <a:ext cx="23984" cy="13224"/>
            </a:xfrm>
            <a:custGeom>
              <a:avLst/>
              <a:gdLst/>
              <a:ahLst/>
              <a:cxnLst/>
              <a:rect l="l" t="t" r="r" b="b"/>
              <a:pathLst>
                <a:path w="1217" h="671" extrusionOk="0">
                  <a:moveTo>
                    <a:pt x="1148" y="1"/>
                  </a:moveTo>
                  <a:cubicBezTo>
                    <a:pt x="1057" y="1"/>
                    <a:pt x="823" y="110"/>
                    <a:pt x="548" y="260"/>
                  </a:cubicBezTo>
                  <a:cubicBezTo>
                    <a:pt x="244" y="442"/>
                    <a:pt x="1" y="625"/>
                    <a:pt x="31" y="655"/>
                  </a:cubicBezTo>
                  <a:cubicBezTo>
                    <a:pt x="36" y="666"/>
                    <a:pt x="50" y="671"/>
                    <a:pt x="70" y="671"/>
                  </a:cubicBezTo>
                  <a:cubicBezTo>
                    <a:pt x="162" y="671"/>
                    <a:pt x="395" y="567"/>
                    <a:pt x="669" y="442"/>
                  </a:cubicBezTo>
                  <a:cubicBezTo>
                    <a:pt x="973" y="260"/>
                    <a:pt x="1216" y="77"/>
                    <a:pt x="1186" y="17"/>
                  </a:cubicBezTo>
                  <a:cubicBezTo>
                    <a:pt x="1181" y="6"/>
                    <a:pt x="1168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3846092" y="3960235"/>
              <a:ext cx="11391" cy="22230"/>
            </a:xfrm>
            <a:custGeom>
              <a:avLst/>
              <a:gdLst/>
              <a:ahLst/>
              <a:cxnLst/>
              <a:rect l="l" t="t" r="r" b="b"/>
              <a:pathLst>
                <a:path w="578" h="1128" extrusionOk="0">
                  <a:moveTo>
                    <a:pt x="42" y="1"/>
                  </a:moveTo>
                  <a:cubicBezTo>
                    <a:pt x="38" y="1"/>
                    <a:pt x="34" y="2"/>
                    <a:pt x="31" y="3"/>
                  </a:cubicBezTo>
                  <a:cubicBezTo>
                    <a:pt x="0" y="3"/>
                    <a:pt x="61" y="277"/>
                    <a:pt x="183" y="611"/>
                  </a:cubicBezTo>
                  <a:cubicBezTo>
                    <a:pt x="334" y="915"/>
                    <a:pt x="486" y="1128"/>
                    <a:pt x="517" y="1128"/>
                  </a:cubicBezTo>
                  <a:cubicBezTo>
                    <a:pt x="578" y="1097"/>
                    <a:pt x="517" y="824"/>
                    <a:pt x="365" y="520"/>
                  </a:cubicBezTo>
                  <a:cubicBezTo>
                    <a:pt x="250" y="233"/>
                    <a:pt x="108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3578917" y="3280050"/>
              <a:ext cx="41346" cy="5183"/>
            </a:xfrm>
            <a:custGeom>
              <a:avLst/>
              <a:gdLst/>
              <a:ahLst/>
              <a:cxnLst/>
              <a:rect l="l" t="t" r="r" b="b"/>
              <a:pathLst>
                <a:path w="2098" h="263" extrusionOk="0">
                  <a:moveTo>
                    <a:pt x="665" y="0"/>
                  </a:moveTo>
                  <a:cubicBezTo>
                    <a:pt x="437" y="0"/>
                    <a:pt x="213" y="21"/>
                    <a:pt x="1" y="79"/>
                  </a:cubicBezTo>
                  <a:cubicBezTo>
                    <a:pt x="335" y="201"/>
                    <a:pt x="669" y="231"/>
                    <a:pt x="1034" y="231"/>
                  </a:cubicBezTo>
                  <a:cubicBezTo>
                    <a:pt x="1163" y="253"/>
                    <a:pt x="1293" y="263"/>
                    <a:pt x="1420" y="263"/>
                  </a:cubicBezTo>
                  <a:cubicBezTo>
                    <a:pt x="1653" y="263"/>
                    <a:pt x="1882" y="229"/>
                    <a:pt x="2098" y="170"/>
                  </a:cubicBezTo>
                  <a:cubicBezTo>
                    <a:pt x="1764" y="79"/>
                    <a:pt x="1399" y="18"/>
                    <a:pt x="1065" y="18"/>
                  </a:cubicBezTo>
                  <a:cubicBezTo>
                    <a:pt x="931" y="7"/>
                    <a:pt x="797" y="0"/>
                    <a:pt x="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3576533" y="3148010"/>
              <a:ext cx="37149" cy="15608"/>
            </a:xfrm>
            <a:custGeom>
              <a:avLst/>
              <a:gdLst/>
              <a:ahLst/>
              <a:cxnLst/>
              <a:rect l="l" t="t" r="r" b="b"/>
              <a:pathLst>
                <a:path w="1885" h="792" extrusionOk="0">
                  <a:moveTo>
                    <a:pt x="0" y="1"/>
                  </a:moveTo>
                  <a:cubicBezTo>
                    <a:pt x="274" y="214"/>
                    <a:pt x="578" y="366"/>
                    <a:pt x="912" y="487"/>
                  </a:cubicBezTo>
                  <a:cubicBezTo>
                    <a:pt x="1216" y="639"/>
                    <a:pt x="1550" y="730"/>
                    <a:pt x="1885" y="791"/>
                  </a:cubicBezTo>
                  <a:cubicBezTo>
                    <a:pt x="1611" y="548"/>
                    <a:pt x="1307" y="396"/>
                    <a:pt x="973" y="305"/>
                  </a:cubicBezTo>
                  <a:cubicBezTo>
                    <a:pt x="669" y="122"/>
                    <a:pt x="334" y="3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3587313" y="2994035"/>
              <a:ext cx="37760" cy="19905"/>
            </a:xfrm>
            <a:custGeom>
              <a:avLst/>
              <a:gdLst/>
              <a:ahLst/>
              <a:cxnLst/>
              <a:rect l="l" t="t" r="r" b="b"/>
              <a:pathLst>
                <a:path w="1916" h="1010" extrusionOk="0">
                  <a:moveTo>
                    <a:pt x="11" y="0"/>
                  </a:moveTo>
                  <a:cubicBezTo>
                    <a:pt x="7" y="0"/>
                    <a:pt x="3" y="1"/>
                    <a:pt x="0" y="2"/>
                  </a:cubicBezTo>
                  <a:cubicBezTo>
                    <a:pt x="213" y="337"/>
                    <a:pt x="487" y="580"/>
                    <a:pt x="851" y="732"/>
                  </a:cubicBezTo>
                  <a:cubicBezTo>
                    <a:pt x="1124" y="895"/>
                    <a:pt x="1445" y="1010"/>
                    <a:pt x="1794" y="1010"/>
                  </a:cubicBezTo>
                  <a:cubicBezTo>
                    <a:pt x="1834" y="1010"/>
                    <a:pt x="1874" y="1008"/>
                    <a:pt x="1915" y="1005"/>
                  </a:cubicBezTo>
                  <a:cubicBezTo>
                    <a:pt x="1915" y="944"/>
                    <a:pt x="1459" y="823"/>
                    <a:pt x="942" y="549"/>
                  </a:cubicBezTo>
                  <a:cubicBezTo>
                    <a:pt x="450" y="289"/>
                    <a:pt x="95" y="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3633428" y="2908406"/>
              <a:ext cx="19195" cy="35966"/>
            </a:xfrm>
            <a:custGeom>
              <a:avLst/>
              <a:gdLst/>
              <a:ahLst/>
              <a:cxnLst/>
              <a:rect l="l" t="t" r="r" b="b"/>
              <a:pathLst>
                <a:path w="974" h="1825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335"/>
                    <a:pt x="183" y="669"/>
                    <a:pt x="396" y="943"/>
                  </a:cubicBezTo>
                  <a:cubicBezTo>
                    <a:pt x="517" y="1277"/>
                    <a:pt x="730" y="1551"/>
                    <a:pt x="973" y="1824"/>
                  </a:cubicBezTo>
                  <a:cubicBezTo>
                    <a:pt x="882" y="1460"/>
                    <a:pt x="761" y="1156"/>
                    <a:pt x="578" y="882"/>
                  </a:cubicBezTo>
                  <a:cubicBezTo>
                    <a:pt x="426" y="548"/>
                    <a:pt x="244" y="2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3720890" y="2923345"/>
              <a:ext cx="26980" cy="33049"/>
            </a:xfrm>
            <a:custGeom>
              <a:avLst/>
              <a:gdLst/>
              <a:ahLst/>
              <a:cxnLst/>
              <a:rect l="l" t="t" r="r" b="b"/>
              <a:pathLst>
                <a:path w="1369" h="1677" extrusionOk="0">
                  <a:moveTo>
                    <a:pt x="1359" y="1"/>
                  </a:moveTo>
                  <a:cubicBezTo>
                    <a:pt x="1279" y="1"/>
                    <a:pt x="958" y="326"/>
                    <a:pt x="608" y="762"/>
                  </a:cubicBezTo>
                  <a:cubicBezTo>
                    <a:pt x="335" y="1036"/>
                    <a:pt x="152" y="1340"/>
                    <a:pt x="0" y="1674"/>
                  </a:cubicBezTo>
                  <a:cubicBezTo>
                    <a:pt x="2" y="1675"/>
                    <a:pt x="3" y="1676"/>
                    <a:pt x="5" y="1676"/>
                  </a:cubicBezTo>
                  <a:cubicBezTo>
                    <a:pt x="57" y="1676"/>
                    <a:pt x="381" y="1323"/>
                    <a:pt x="760" y="914"/>
                  </a:cubicBezTo>
                  <a:cubicBezTo>
                    <a:pt x="1003" y="641"/>
                    <a:pt x="1216" y="337"/>
                    <a:pt x="1368" y="3"/>
                  </a:cubicBezTo>
                  <a:cubicBezTo>
                    <a:pt x="1366" y="1"/>
                    <a:pt x="1363" y="1"/>
                    <a:pt x="1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3740657" y="3027006"/>
              <a:ext cx="31768" cy="21599"/>
            </a:xfrm>
            <a:custGeom>
              <a:avLst/>
              <a:gdLst/>
              <a:ahLst/>
              <a:cxnLst/>
              <a:rect l="l" t="t" r="r" b="b"/>
              <a:pathLst>
                <a:path w="1612" h="1096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92"/>
                    <a:pt x="1004" y="244"/>
                    <a:pt x="760" y="457"/>
                  </a:cubicBezTo>
                  <a:cubicBezTo>
                    <a:pt x="304" y="761"/>
                    <a:pt x="0" y="1065"/>
                    <a:pt x="31" y="1095"/>
                  </a:cubicBezTo>
                  <a:cubicBezTo>
                    <a:pt x="335" y="1004"/>
                    <a:pt x="608" y="852"/>
                    <a:pt x="852" y="639"/>
                  </a:cubicBezTo>
                  <a:cubicBezTo>
                    <a:pt x="1277" y="305"/>
                    <a:pt x="1611" y="31"/>
                    <a:pt x="1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3750235" y="3169964"/>
              <a:ext cx="32971" cy="8770"/>
            </a:xfrm>
            <a:custGeom>
              <a:avLst/>
              <a:gdLst/>
              <a:ahLst/>
              <a:cxnLst/>
              <a:rect l="l" t="t" r="r" b="b"/>
              <a:pathLst>
                <a:path w="1673" h="445" extrusionOk="0">
                  <a:moveTo>
                    <a:pt x="1458" y="1"/>
                  </a:moveTo>
                  <a:cubicBezTo>
                    <a:pt x="1227" y="1"/>
                    <a:pt x="1000" y="40"/>
                    <a:pt x="791" y="133"/>
                  </a:cubicBezTo>
                  <a:cubicBezTo>
                    <a:pt x="518" y="163"/>
                    <a:pt x="244" y="285"/>
                    <a:pt x="1" y="437"/>
                  </a:cubicBezTo>
                  <a:cubicBezTo>
                    <a:pt x="49" y="442"/>
                    <a:pt x="99" y="445"/>
                    <a:pt x="149" y="445"/>
                  </a:cubicBezTo>
                  <a:cubicBezTo>
                    <a:pt x="381" y="445"/>
                    <a:pt x="627" y="390"/>
                    <a:pt x="852" y="315"/>
                  </a:cubicBezTo>
                  <a:cubicBezTo>
                    <a:pt x="1156" y="255"/>
                    <a:pt x="1429" y="163"/>
                    <a:pt x="1673" y="11"/>
                  </a:cubicBezTo>
                  <a:cubicBezTo>
                    <a:pt x="1601" y="4"/>
                    <a:pt x="1529" y="1"/>
                    <a:pt x="1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3737070" y="3287539"/>
              <a:ext cx="39553" cy="4907"/>
            </a:xfrm>
            <a:custGeom>
              <a:avLst/>
              <a:gdLst/>
              <a:ahLst/>
              <a:cxnLst/>
              <a:rect l="l" t="t" r="r" b="b"/>
              <a:pathLst>
                <a:path w="2007" h="249" extrusionOk="0">
                  <a:moveTo>
                    <a:pt x="620" y="0"/>
                  </a:moveTo>
                  <a:cubicBezTo>
                    <a:pt x="413" y="0"/>
                    <a:pt x="207" y="26"/>
                    <a:pt x="0" y="64"/>
                  </a:cubicBezTo>
                  <a:cubicBezTo>
                    <a:pt x="252" y="165"/>
                    <a:pt x="525" y="224"/>
                    <a:pt x="818" y="224"/>
                  </a:cubicBezTo>
                  <a:cubicBezTo>
                    <a:pt x="879" y="224"/>
                    <a:pt x="941" y="221"/>
                    <a:pt x="1003" y="216"/>
                  </a:cubicBezTo>
                  <a:cubicBezTo>
                    <a:pt x="1131" y="239"/>
                    <a:pt x="1259" y="249"/>
                    <a:pt x="1386" y="249"/>
                  </a:cubicBezTo>
                  <a:cubicBezTo>
                    <a:pt x="1593" y="249"/>
                    <a:pt x="1800" y="223"/>
                    <a:pt x="2006" y="185"/>
                  </a:cubicBezTo>
                  <a:cubicBezTo>
                    <a:pt x="1729" y="85"/>
                    <a:pt x="1452" y="26"/>
                    <a:pt x="1175" y="26"/>
                  </a:cubicBezTo>
                  <a:cubicBezTo>
                    <a:pt x="1118" y="26"/>
                    <a:pt x="1061" y="28"/>
                    <a:pt x="1003" y="33"/>
                  </a:cubicBezTo>
                  <a:cubicBezTo>
                    <a:pt x="875" y="10"/>
                    <a:pt x="748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3738863" y="3413982"/>
              <a:ext cx="39553" cy="21580"/>
            </a:xfrm>
            <a:custGeom>
              <a:avLst/>
              <a:gdLst/>
              <a:ahLst/>
              <a:cxnLst/>
              <a:rect l="l" t="t" r="r" b="b"/>
              <a:pathLst>
                <a:path w="2007" h="1095" extrusionOk="0">
                  <a:moveTo>
                    <a:pt x="2006" y="0"/>
                  </a:moveTo>
                  <a:cubicBezTo>
                    <a:pt x="1642" y="92"/>
                    <a:pt x="1277" y="244"/>
                    <a:pt x="973" y="456"/>
                  </a:cubicBezTo>
                  <a:cubicBezTo>
                    <a:pt x="608" y="608"/>
                    <a:pt x="304" y="852"/>
                    <a:pt x="0" y="1095"/>
                  </a:cubicBezTo>
                  <a:cubicBezTo>
                    <a:pt x="395" y="1004"/>
                    <a:pt x="730" y="852"/>
                    <a:pt x="1064" y="639"/>
                  </a:cubicBezTo>
                  <a:cubicBezTo>
                    <a:pt x="1429" y="487"/>
                    <a:pt x="1733" y="244"/>
                    <a:pt x="2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3567546" y="3464690"/>
              <a:ext cx="41938" cy="8829"/>
            </a:xfrm>
            <a:custGeom>
              <a:avLst/>
              <a:gdLst/>
              <a:ahLst/>
              <a:cxnLst/>
              <a:rect l="l" t="t" r="r" b="b"/>
              <a:pathLst>
                <a:path w="2128" h="448" extrusionOk="0">
                  <a:moveTo>
                    <a:pt x="258" y="0"/>
                  </a:moveTo>
                  <a:cubicBezTo>
                    <a:pt x="172" y="0"/>
                    <a:pt x="86" y="4"/>
                    <a:pt x="0" y="11"/>
                  </a:cubicBezTo>
                  <a:cubicBezTo>
                    <a:pt x="334" y="163"/>
                    <a:pt x="669" y="285"/>
                    <a:pt x="1034" y="315"/>
                  </a:cubicBezTo>
                  <a:cubicBezTo>
                    <a:pt x="1312" y="408"/>
                    <a:pt x="1591" y="448"/>
                    <a:pt x="1870" y="448"/>
                  </a:cubicBezTo>
                  <a:cubicBezTo>
                    <a:pt x="1956" y="448"/>
                    <a:pt x="2042" y="444"/>
                    <a:pt x="2128" y="437"/>
                  </a:cubicBezTo>
                  <a:cubicBezTo>
                    <a:pt x="1793" y="285"/>
                    <a:pt x="1429" y="163"/>
                    <a:pt x="1094" y="133"/>
                  </a:cubicBezTo>
                  <a:cubicBezTo>
                    <a:pt x="816" y="40"/>
                    <a:pt x="537" y="0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3578917" y="3580511"/>
              <a:ext cx="34764" cy="28773"/>
            </a:xfrm>
            <a:custGeom>
              <a:avLst/>
              <a:gdLst/>
              <a:ahLst/>
              <a:cxnLst/>
              <a:rect l="l" t="t" r="r" b="b"/>
              <a:pathLst>
                <a:path w="1764" h="1460" extrusionOk="0">
                  <a:moveTo>
                    <a:pt x="1764" y="0"/>
                  </a:moveTo>
                  <a:lnTo>
                    <a:pt x="1764" y="0"/>
                  </a:lnTo>
                  <a:cubicBezTo>
                    <a:pt x="1399" y="152"/>
                    <a:pt x="1095" y="365"/>
                    <a:pt x="821" y="639"/>
                  </a:cubicBezTo>
                  <a:cubicBezTo>
                    <a:pt x="487" y="882"/>
                    <a:pt x="213" y="1155"/>
                    <a:pt x="1" y="1459"/>
                  </a:cubicBezTo>
                  <a:cubicBezTo>
                    <a:pt x="335" y="1277"/>
                    <a:pt x="669" y="1064"/>
                    <a:pt x="943" y="791"/>
                  </a:cubicBezTo>
                  <a:cubicBezTo>
                    <a:pt x="1247" y="578"/>
                    <a:pt x="1520" y="304"/>
                    <a:pt x="1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3576533" y="3866841"/>
              <a:ext cx="39553" cy="32971"/>
            </a:xfrm>
            <a:custGeom>
              <a:avLst/>
              <a:gdLst/>
              <a:ahLst/>
              <a:cxnLst/>
              <a:rect l="l" t="t" r="r" b="b"/>
              <a:pathLst>
                <a:path w="2007" h="1673" extrusionOk="0">
                  <a:moveTo>
                    <a:pt x="0" y="1"/>
                  </a:moveTo>
                  <a:lnTo>
                    <a:pt x="0" y="1"/>
                  </a:lnTo>
                  <a:cubicBezTo>
                    <a:pt x="243" y="335"/>
                    <a:pt x="578" y="639"/>
                    <a:pt x="942" y="912"/>
                  </a:cubicBezTo>
                  <a:cubicBezTo>
                    <a:pt x="1246" y="1216"/>
                    <a:pt x="1611" y="1460"/>
                    <a:pt x="2006" y="1672"/>
                  </a:cubicBezTo>
                  <a:cubicBezTo>
                    <a:pt x="1733" y="1308"/>
                    <a:pt x="1429" y="1004"/>
                    <a:pt x="1064" y="760"/>
                  </a:cubicBezTo>
                  <a:cubicBezTo>
                    <a:pt x="730" y="456"/>
                    <a:pt x="395" y="18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3582524" y="3989579"/>
              <a:ext cx="29955" cy="24043"/>
            </a:xfrm>
            <a:custGeom>
              <a:avLst/>
              <a:gdLst/>
              <a:ahLst/>
              <a:cxnLst/>
              <a:rect l="l" t="t" r="r" b="b"/>
              <a:pathLst>
                <a:path w="1520" h="1220" extrusionOk="0">
                  <a:moveTo>
                    <a:pt x="1475" y="1"/>
                  </a:moveTo>
                  <a:cubicBezTo>
                    <a:pt x="1386" y="1"/>
                    <a:pt x="1069" y="209"/>
                    <a:pt x="699" y="551"/>
                  </a:cubicBezTo>
                  <a:cubicBezTo>
                    <a:pt x="304" y="885"/>
                    <a:pt x="0" y="1189"/>
                    <a:pt x="30" y="1219"/>
                  </a:cubicBezTo>
                  <a:cubicBezTo>
                    <a:pt x="334" y="1098"/>
                    <a:pt x="578" y="916"/>
                    <a:pt x="821" y="703"/>
                  </a:cubicBezTo>
                  <a:cubicBezTo>
                    <a:pt x="1216" y="338"/>
                    <a:pt x="1520" y="34"/>
                    <a:pt x="1489" y="4"/>
                  </a:cubicBezTo>
                  <a:cubicBezTo>
                    <a:pt x="1486" y="2"/>
                    <a:pt x="1481" y="1"/>
                    <a:pt x="1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3734666" y="3789568"/>
              <a:ext cx="35355" cy="26369"/>
            </a:xfrm>
            <a:custGeom>
              <a:avLst/>
              <a:gdLst/>
              <a:ahLst/>
              <a:cxnLst/>
              <a:rect l="l" t="t" r="r" b="b"/>
              <a:pathLst>
                <a:path w="1794" h="1338" extrusionOk="0">
                  <a:moveTo>
                    <a:pt x="1794" y="1"/>
                  </a:moveTo>
                  <a:lnTo>
                    <a:pt x="1794" y="1"/>
                  </a:lnTo>
                  <a:cubicBezTo>
                    <a:pt x="1429" y="122"/>
                    <a:pt x="1095" y="335"/>
                    <a:pt x="821" y="578"/>
                  </a:cubicBezTo>
                  <a:cubicBezTo>
                    <a:pt x="517" y="791"/>
                    <a:pt x="213" y="1034"/>
                    <a:pt x="1" y="1338"/>
                  </a:cubicBezTo>
                  <a:cubicBezTo>
                    <a:pt x="335" y="1186"/>
                    <a:pt x="669" y="1004"/>
                    <a:pt x="943" y="760"/>
                  </a:cubicBezTo>
                  <a:cubicBezTo>
                    <a:pt x="1277" y="548"/>
                    <a:pt x="1551" y="274"/>
                    <a:pt x="1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3732261" y="3635574"/>
              <a:ext cx="39573" cy="16081"/>
            </a:xfrm>
            <a:custGeom>
              <a:avLst/>
              <a:gdLst/>
              <a:ahLst/>
              <a:cxnLst/>
              <a:rect l="l" t="t" r="r" b="b"/>
              <a:pathLst>
                <a:path w="2008" h="816" extrusionOk="0">
                  <a:moveTo>
                    <a:pt x="1998" y="0"/>
                  </a:moveTo>
                  <a:cubicBezTo>
                    <a:pt x="1931" y="0"/>
                    <a:pt x="1550" y="230"/>
                    <a:pt x="1034" y="459"/>
                  </a:cubicBezTo>
                  <a:cubicBezTo>
                    <a:pt x="670" y="550"/>
                    <a:pt x="335" y="641"/>
                    <a:pt x="1" y="793"/>
                  </a:cubicBezTo>
                  <a:cubicBezTo>
                    <a:pt x="100" y="808"/>
                    <a:pt x="197" y="816"/>
                    <a:pt x="292" y="816"/>
                  </a:cubicBezTo>
                  <a:cubicBezTo>
                    <a:pt x="577" y="816"/>
                    <a:pt x="844" y="748"/>
                    <a:pt x="1095" y="611"/>
                  </a:cubicBezTo>
                  <a:cubicBezTo>
                    <a:pt x="1460" y="520"/>
                    <a:pt x="1794" y="307"/>
                    <a:pt x="2007" y="3"/>
                  </a:cubicBezTo>
                  <a:cubicBezTo>
                    <a:pt x="2005" y="1"/>
                    <a:pt x="2002" y="0"/>
                    <a:pt x="19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3741248" y="3510431"/>
              <a:ext cx="32971" cy="13184"/>
            </a:xfrm>
            <a:custGeom>
              <a:avLst/>
              <a:gdLst/>
              <a:ahLst/>
              <a:cxnLst/>
              <a:rect l="l" t="t" r="r" b="b"/>
              <a:pathLst>
                <a:path w="1673" h="669" extrusionOk="0">
                  <a:moveTo>
                    <a:pt x="1" y="0"/>
                  </a:moveTo>
                  <a:cubicBezTo>
                    <a:pt x="244" y="183"/>
                    <a:pt x="518" y="335"/>
                    <a:pt x="791" y="426"/>
                  </a:cubicBezTo>
                  <a:cubicBezTo>
                    <a:pt x="1065" y="578"/>
                    <a:pt x="1369" y="638"/>
                    <a:pt x="1673" y="669"/>
                  </a:cubicBezTo>
                  <a:cubicBezTo>
                    <a:pt x="1429" y="456"/>
                    <a:pt x="1156" y="335"/>
                    <a:pt x="882" y="243"/>
                  </a:cubicBezTo>
                  <a:cubicBezTo>
                    <a:pt x="609" y="91"/>
                    <a:pt x="30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3741248" y="4092669"/>
              <a:ext cx="41366" cy="19195"/>
            </a:xfrm>
            <a:custGeom>
              <a:avLst/>
              <a:gdLst/>
              <a:ahLst/>
              <a:cxnLst/>
              <a:rect l="l" t="t" r="r" b="b"/>
              <a:pathLst>
                <a:path w="2099" h="974" extrusionOk="0">
                  <a:moveTo>
                    <a:pt x="2098" y="1"/>
                  </a:moveTo>
                  <a:cubicBezTo>
                    <a:pt x="1733" y="61"/>
                    <a:pt x="1338" y="183"/>
                    <a:pt x="1004" y="396"/>
                  </a:cubicBezTo>
                  <a:cubicBezTo>
                    <a:pt x="639" y="548"/>
                    <a:pt x="305" y="730"/>
                    <a:pt x="1" y="973"/>
                  </a:cubicBezTo>
                  <a:cubicBezTo>
                    <a:pt x="366" y="913"/>
                    <a:pt x="761" y="761"/>
                    <a:pt x="1095" y="578"/>
                  </a:cubicBezTo>
                  <a:cubicBezTo>
                    <a:pt x="1460" y="426"/>
                    <a:pt x="1794" y="244"/>
                    <a:pt x="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3572335" y="3345696"/>
              <a:ext cx="39553" cy="34764"/>
            </a:xfrm>
            <a:custGeom>
              <a:avLst/>
              <a:gdLst/>
              <a:ahLst/>
              <a:cxnLst/>
              <a:rect l="l" t="t" r="r" b="b"/>
              <a:pathLst>
                <a:path w="2007" h="1764" extrusionOk="0">
                  <a:moveTo>
                    <a:pt x="0" y="0"/>
                  </a:moveTo>
                  <a:lnTo>
                    <a:pt x="0" y="0"/>
                  </a:lnTo>
                  <a:cubicBezTo>
                    <a:pt x="243" y="365"/>
                    <a:pt x="578" y="669"/>
                    <a:pt x="943" y="973"/>
                  </a:cubicBezTo>
                  <a:cubicBezTo>
                    <a:pt x="1247" y="1277"/>
                    <a:pt x="1611" y="1551"/>
                    <a:pt x="2006" y="1763"/>
                  </a:cubicBezTo>
                  <a:cubicBezTo>
                    <a:pt x="1733" y="1399"/>
                    <a:pt x="1429" y="1095"/>
                    <a:pt x="1064" y="821"/>
                  </a:cubicBezTo>
                  <a:cubicBezTo>
                    <a:pt x="760" y="487"/>
                    <a:pt x="395" y="21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3750235" y="3323525"/>
              <a:ext cx="37168" cy="23984"/>
            </a:xfrm>
            <a:custGeom>
              <a:avLst/>
              <a:gdLst/>
              <a:ahLst/>
              <a:cxnLst/>
              <a:rect l="l" t="t" r="r" b="b"/>
              <a:pathLst>
                <a:path w="1886" h="1217" extrusionOk="0">
                  <a:moveTo>
                    <a:pt x="1885" y="1"/>
                  </a:moveTo>
                  <a:cubicBezTo>
                    <a:pt x="1521" y="122"/>
                    <a:pt x="1186" y="305"/>
                    <a:pt x="882" y="548"/>
                  </a:cubicBezTo>
                  <a:cubicBezTo>
                    <a:pt x="548" y="700"/>
                    <a:pt x="244" y="943"/>
                    <a:pt x="1" y="1217"/>
                  </a:cubicBezTo>
                  <a:cubicBezTo>
                    <a:pt x="335" y="1125"/>
                    <a:pt x="700" y="943"/>
                    <a:pt x="1004" y="700"/>
                  </a:cubicBezTo>
                  <a:cubicBezTo>
                    <a:pt x="1338" y="517"/>
                    <a:pt x="1642" y="274"/>
                    <a:pt x="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3576533" y="3078837"/>
              <a:ext cx="30566" cy="6011"/>
            </a:xfrm>
            <a:custGeom>
              <a:avLst/>
              <a:gdLst/>
              <a:ahLst/>
              <a:cxnLst/>
              <a:rect l="l" t="t" r="r" b="b"/>
              <a:pathLst>
                <a:path w="1551" h="305" extrusionOk="0">
                  <a:moveTo>
                    <a:pt x="407" y="0"/>
                  </a:moveTo>
                  <a:cubicBezTo>
                    <a:pt x="274" y="0"/>
                    <a:pt x="137" y="15"/>
                    <a:pt x="0" y="46"/>
                  </a:cubicBezTo>
                  <a:cubicBezTo>
                    <a:pt x="0" y="107"/>
                    <a:pt x="334" y="198"/>
                    <a:pt x="760" y="259"/>
                  </a:cubicBezTo>
                  <a:cubicBezTo>
                    <a:pt x="897" y="289"/>
                    <a:pt x="1034" y="304"/>
                    <a:pt x="1167" y="304"/>
                  </a:cubicBezTo>
                  <a:cubicBezTo>
                    <a:pt x="1299" y="304"/>
                    <a:pt x="1429" y="289"/>
                    <a:pt x="1550" y="259"/>
                  </a:cubicBezTo>
                  <a:cubicBezTo>
                    <a:pt x="1550" y="228"/>
                    <a:pt x="1216" y="137"/>
                    <a:pt x="790" y="46"/>
                  </a:cubicBezTo>
                  <a:cubicBezTo>
                    <a:pt x="669" y="15"/>
                    <a:pt x="540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3743061" y="3092908"/>
              <a:ext cx="31768" cy="11391"/>
            </a:xfrm>
            <a:custGeom>
              <a:avLst/>
              <a:gdLst/>
              <a:ahLst/>
              <a:cxnLst/>
              <a:rect l="l" t="t" r="r" b="b"/>
              <a:pathLst>
                <a:path w="1612" h="578" extrusionOk="0">
                  <a:moveTo>
                    <a:pt x="1581" y="0"/>
                  </a:moveTo>
                  <a:cubicBezTo>
                    <a:pt x="1307" y="0"/>
                    <a:pt x="1034" y="61"/>
                    <a:pt x="760" y="183"/>
                  </a:cubicBezTo>
                  <a:cubicBezTo>
                    <a:pt x="486" y="244"/>
                    <a:pt x="213" y="396"/>
                    <a:pt x="0" y="578"/>
                  </a:cubicBezTo>
                  <a:cubicBezTo>
                    <a:pt x="274" y="578"/>
                    <a:pt x="578" y="517"/>
                    <a:pt x="821" y="396"/>
                  </a:cubicBezTo>
                  <a:cubicBezTo>
                    <a:pt x="1277" y="213"/>
                    <a:pt x="1611" y="61"/>
                    <a:pt x="1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3659797" y="3354643"/>
              <a:ext cx="26960" cy="32537"/>
            </a:xfrm>
            <a:custGeom>
              <a:avLst/>
              <a:gdLst/>
              <a:ahLst/>
              <a:cxnLst/>
              <a:rect l="l" t="t" r="r" b="b"/>
              <a:pathLst>
                <a:path w="1368" h="1651" extrusionOk="0">
                  <a:moveTo>
                    <a:pt x="1359" y="0"/>
                  </a:moveTo>
                  <a:cubicBezTo>
                    <a:pt x="1279" y="0"/>
                    <a:pt x="957" y="326"/>
                    <a:pt x="608" y="762"/>
                  </a:cubicBezTo>
                  <a:cubicBezTo>
                    <a:pt x="334" y="1005"/>
                    <a:pt x="152" y="1309"/>
                    <a:pt x="0" y="1644"/>
                  </a:cubicBezTo>
                  <a:cubicBezTo>
                    <a:pt x="5" y="1648"/>
                    <a:pt x="11" y="1651"/>
                    <a:pt x="19" y="1651"/>
                  </a:cubicBezTo>
                  <a:cubicBezTo>
                    <a:pt x="114" y="1651"/>
                    <a:pt x="424" y="1332"/>
                    <a:pt x="760" y="884"/>
                  </a:cubicBezTo>
                  <a:cubicBezTo>
                    <a:pt x="1003" y="641"/>
                    <a:pt x="1216" y="337"/>
                    <a:pt x="1368" y="2"/>
                  </a:cubicBezTo>
                  <a:cubicBezTo>
                    <a:pt x="1365" y="1"/>
                    <a:pt x="1362" y="0"/>
                    <a:pt x="1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3666379" y="3211508"/>
              <a:ext cx="20988" cy="28832"/>
            </a:xfrm>
            <a:custGeom>
              <a:avLst/>
              <a:gdLst/>
              <a:ahLst/>
              <a:cxnLst/>
              <a:rect l="l" t="t" r="r" b="b"/>
              <a:pathLst>
                <a:path w="1065" h="1463" extrusionOk="0">
                  <a:moveTo>
                    <a:pt x="0" y="1"/>
                  </a:moveTo>
                  <a:cubicBezTo>
                    <a:pt x="0" y="305"/>
                    <a:pt x="122" y="609"/>
                    <a:pt x="335" y="852"/>
                  </a:cubicBezTo>
                  <a:cubicBezTo>
                    <a:pt x="620" y="1251"/>
                    <a:pt x="931" y="1463"/>
                    <a:pt x="994" y="1463"/>
                  </a:cubicBezTo>
                  <a:cubicBezTo>
                    <a:pt x="998" y="1463"/>
                    <a:pt x="1002" y="1462"/>
                    <a:pt x="1003" y="1460"/>
                  </a:cubicBezTo>
                  <a:cubicBezTo>
                    <a:pt x="1064" y="1399"/>
                    <a:pt x="760" y="1156"/>
                    <a:pt x="487" y="761"/>
                  </a:cubicBezTo>
                  <a:cubicBezTo>
                    <a:pt x="213" y="335"/>
                    <a:pt x="6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3662181" y="3077280"/>
              <a:ext cx="22782" cy="30625"/>
            </a:xfrm>
            <a:custGeom>
              <a:avLst/>
              <a:gdLst/>
              <a:ahLst/>
              <a:cxnLst/>
              <a:rect l="l" t="t" r="r" b="b"/>
              <a:pathLst>
                <a:path w="1156" h="1554" extrusionOk="0">
                  <a:moveTo>
                    <a:pt x="1117" y="1"/>
                  </a:moveTo>
                  <a:cubicBezTo>
                    <a:pt x="1051" y="1"/>
                    <a:pt x="681" y="241"/>
                    <a:pt x="365" y="672"/>
                  </a:cubicBezTo>
                  <a:cubicBezTo>
                    <a:pt x="153" y="915"/>
                    <a:pt x="31" y="1219"/>
                    <a:pt x="1" y="1553"/>
                  </a:cubicBezTo>
                  <a:cubicBezTo>
                    <a:pt x="213" y="1310"/>
                    <a:pt x="365" y="1067"/>
                    <a:pt x="548" y="763"/>
                  </a:cubicBezTo>
                  <a:cubicBezTo>
                    <a:pt x="852" y="368"/>
                    <a:pt x="1156" y="64"/>
                    <a:pt x="1125" y="3"/>
                  </a:cubicBezTo>
                  <a:cubicBezTo>
                    <a:pt x="1124" y="1"/>
                    <a:pt x="1121" y="1"/>
                    <a:pt x="1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3670577" y="3488260"/>
              <a:ext cx="11391" cy="31177"/>
            </a:xfrm>
            <a:custGeom>
              <a:avLst/>
              <a:gdLst/>
              <a:ahLst/>
              <a:cxnLst/>
              <a:rect l="l" t="t" r="r" b="b"/>
              <a:pathLst>
                <a:path w="578" h="1582" extrusionOk="0">
                  <a:moveTo>
                    <a:pt x="578" y="1"/>
                  </a:moveTo>
                  <a:cubicBezTo>
                    <a:pt x="517" y="1"/>
                    <a:pt x="365" y="335"/>
                    <a:pt x="213" y="760"/>
                  </a:cubicBezTo>
                  <a:cubicBezTo>
                    <a:pt x="91" y="1004"/>
                    <a:pt x="0" y="1277"/>
                    <a:pt x="31" y="1581"/>
                  </a:cubicBezTo>
                  <a:cubicBezTo>
                    <a:pt x="61" y="1581"/>
                    <a:pt x="243" y="1247"/>
                    <a:pt x="395" y="821"/>
                  </a:cubicBezTo>
                  <a:cubicBezTo>
                    <a:pt x="517" y="548"/>
                    <a:pt x="578" y="274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3622057" y="3704510"/>
              <a:ext cx="23964" cy="50333"/>
            </a:xfrm>
            <a:custGeom>
              <a:avLst/>
              <a:gdLst/>
              <a:ahLst/>
              <a:cxnLst/>
              <a:rect l="l" t="t" r="r" b="b"/>
              <a:pathLst>
                <a:path w="1216" h="2554" extrusionOk="0">
                  <a:moveTo>
                    <a:pt x="0" y="0"/>
                  </a:moveTo>
                  <a:cubicBezTo>
                    <a:pt x="91" y="456"/>
                    <a:pt x="274" y="882"/>
                    <a:pt x="517" y="1307"/>
                  </a:cubicBezTo>
                  <a:cubicBezTo>
                    <a:pt x="699" y="1763"/>
                    <a:pt x="942" y="2158"/>
                    <a:pt x="1216" y="2554"/>
                  </a:cubicBezTo>
                  <a:cubicBezTo>
                    <a:pt x="1125" y="2067"/>
                    <a:pt x="942" y="1642"/>
                    <a:pt x="699" y="1216"/>
                  </a:cubicBezTo>
                  <a:cubicBezTo>
                    <a:pt x="517" y="791"/>
                    <a:pt x="274" y="36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3661590" y="3791361"/>
              <a:ext cx="28773" cy="55142"/>
            </a:xfrm>
            <a:custGeom>
              <a:avLst/>
              <a:gdLst/>
              <a:ahLst/>
              <a:cxnLst/>
              <a:rect l="l" t="t" r="r" b="b"/>
              <a:pathLst>
                <a:path w="1460" h="2798" extrusionOk="0">
                  <a:moveTo>
                    <a:pt x="1459" y="1"/>
                  </a:moveTo>
                  <a:cubicBezTo>
                    <a:pt x="1454" y="18"/>
                    <a:pt x="1449" y="36"/>
                    <a:pt x="1444" y="53"/>
                  </a:cubicBezTo>
                  <a:lnTo>
                    <a:pt x="1444" y="53"/>
                  </a:lnTo>
                  <a:cubicBezTo>
                    <a:pt x="1449" y="46"/>
                    <a:pt x="1454" y="38"/>
                    <a:pt x="1459" y="31"/>
                  </a:cubicBezTo>
                  <a:lnTo>
                    <a:pt x="1459" y="1"/>
                  </a:lnTo>
                  <a:close/>
                  <a:moveTo>
                    <a:pt x="1444" y="53"/>
                  </a:moveTo>
                  <a:cubicBezTo>
                    <a:pt x="843" y="898"/>
                    <a:pt x="362" y="1833"/>
                    <a:pt x="0" y="2797"/>
                  </a:cubicBezTo>
                  <a:cubicBezTo>
                    <a:pt x="335" y="2372"/>
                    <a:pt x="608" y="1916"/>
                    <a:pt x="821" y="1460"/>
                  </a:cubicBezTo>
                  <a:cubicBezTo>
                    <a:pt x="1085" y="1019"/>
                    <a:pt x="1293" y="550"/>
                    <a:pt x="1444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663975" y="3994427"/>
              <a:ext cx="23984" cy="47948"/>
            </a:xfrm>
            <a:custGeom>
              <a:avLst/>
              <a:gdLst/>
              <a:ahLst/>
              <a:cxnLst/>
              <a:rect l="l" t="t" r="r" b="b"/>
              <a:pathLst>
                <a:path w="1217" h="2433" extrusionOk="0">
                  <a:moveTo>
                    <a:pt x="1" y="1"/>
                  </a:moveTo>
                  <a:cubicBezTo>
                    <a:pt x="92" y="426"/>
                    <a:pt x="274" y="852"/>
                    <a:pt x="518" y="1247"/>
                  </a:cubicBezTo>
                  <a:cubicBezTo>
                    <a:pt x="700" y="1673"/>
                    <a:pt x="943" y="2068"/>
                    <a:pt x="1217" y="2432"/>
                  </a:cubicBezTo>
                  <a:cubicBezTo>
                    <a:pt x="1095" y="1977"/>
                    <a:pt x="943" y="1551"/>
                    <a:pt x="700" y="1156"/>
                  </a:cubicBezTo>
                  <a:cubicBezTo>
                    <a:pt x="518" y="730"/>
                    <a:pt x="274" y="33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3651401" y="4118999"/>
              <a:ext cx="21580" cy="33030"/>
            </a:xfrm>
            <a:custGeom>
              <a:avLst/>
              <a:gdLst/>
              <a:ahLst/>
              <a:cxnLst/>
              <a:rect l="l" t="t" r="r" b="b"/>
              <a:pathLst>
                <a:path w="1095" h="1676" extrusionOk="0">
                  <a:moveTo>
                    <a:pt x="1090" y="0"/>
                  </a:moveTo>
                  <a:cubicBezTo>
                    <a:pt x="1041" y="0"/>
                    <a:pt x="749" y="354"/>
                    <a:pt x="456" y="792"/>
                  </a:cubicBezTo>
                  <a:cubicBezTo>
                    <a:pt x="244" y="1066"/>
                    <a:pt x="92" y="1370"/>
                    <a:pt x="1" y="1674"/>
                  </a:cubicBezTo>
                  <a:cubicBezTo>
                    <a:pt x="2" y="1675"/>
                    <a:pt x="4" y="1676"/>
                    <a:pt x="6" y="1676"/>
                  </a:cubicBezTo>
                  <a:cubicBezTo>
                    <a:pt x="57" y="1676"/>
                    <a:pt x="348" y="1351"/>
                    <a:pt x="639" y="914"/>
                  </a:cubicBezTo>
                  <a:cubicBezTo>
                    <a:pt x="852" y="640"/>
                    <a:pt x="1004" y="336"/>
                    <a:pt x="1095" y="2"/>
                  </a:cubicBezTo>
                  <a:cubicBezTo>
                    <a:pt x="1094" y="1"/>
                    <a:pt x="1092" y="0"/>
                    <a:pt x="1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3698128" y="2955724"/>
              <a:ext cx="19786" cy="1270543"/>
            </a:xfrm>
            <a:custGeom>
              <a:avLst/>
              <a:gdLst/>
              <a:ahLst/>
              <a:cxnLst/>
              <a:rect l="l" t="t" r="r" b="b"/>
              <a:pathLst>
                <a:path w="1004" h="64470" extrusionOk="0">
                  <a:moveTo>
                    <a:pt x="517" y="1"/>
                  </a:moveTo>
                  <a:cubicBezTo>
                    <a:pt x="244" y="1"/>
                    <a:pt x="0" y="14408"/>
                    <a:pt x="0" y="32220"/>
                  </a:cubicBezTo>
                  <a:cubicBezTo>
                    <a:pt x="0" y="50032"/>
                    <a:pt x="244" y="64470"/>
                    <a:pt x="517" y="64470"/>
                  </a:cubicBezTo>
                  <a:cubicBezTo>
                    <a:pt x="791" y="64470"/>
                    <a:pt x="1003" y="50032"/>
                    <a:pt x="1003" y="32220"/>
                  </a:cubicBezTo>
                  <a:cubicBezTo>
                    <a:pt x="1003" y="14439"/>
                    <a:pt x="791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3771814" y="3468493"/>
              <a:ext cx="124000" cy="532674"/>
            </a:xfrm>
            <a:custGeom>
              <a:avLst/>
              <a:gdLst/>
              <a:ahLst/>
              <a:cxnLst/>
              <a:rect l="l" t="t" r="r" b="b"/>
              <a:pathLst>
                <a:path w="6292" h="27029" extrusionOk="0">
                  <a:moveTo>
                    <a:pt x="5714" y="0"/>
                  </a:moveTo>
                  <a:cubicBezTo>
                    <a:pt x="5593" y="0"/>
                    <a:pt x="5441" y="1642"/>
                    <a:pt x="5350" y="4286"/>
                  </a:cubicBezTo>
                  <a:cubicBezTo>
                    <a:pt x="5259" y="6961"/>
                    <a:pt x="5137" y="10639"/>
                    <a:pt x="5228" y="14712"/>
                  </a:cubicBezTo>
                  <a:cubicBezTo>
                    <a:pt x="5289" y="16596"/>
                    <a:pt x="5137" y="18481"/>
                    <a:pt x="4833" y="20335"/>
                  </a:cubicBezTo>
                  <a:cubicBezTo>
                    <a:pt x="4681" y="21125"/>
                    <a:pt x="4468" y="21885"/>
                    <a:pt x="4164" y="22615"/>
                  </a:cubicBezTo>
                  <a:cubicBezTo>
                    <a:pt x="3860" y="23284"/>
                    <a:pt x="3556" y="23922"/>
                    <a:pt x="3222" y="24560"/>
                  </a:cubicBezTo>
                  <a:cubicBezTo>
                    <a:pt x="2948" y="25046"/>
                    <a:pt x="2614" y="25472"/>
                    <a:pt x="2189" y="25837"/>
                  </a:cubicBezTo>
                  <a:cubicBezTo>
                    <a:pt x="1824" y="26110"/>
                    <a:pt x="1459" y="26323"/>
                    <a:pt x="1064" y="26505"/>
                  </a:cubicBezTo>
                  <a:cubicBezTo>
                    <a:pt x="395" y="26809"/>
                    <a:pt x="0" y="26931"/>
                    <a:pt x="30" y="26992"/>
                  </a:cubicBezTo>
                  <a:cubicBezTo>
                    <a:pt x="30" y="27014"/>
                    <a:pt x="83" y="27028"/>
                    <a:pt x="188" y="27028"/>
                  </a:cubicBezTo>
                  <a:cubicBezTo>
                    <a:pt x="369" y="27028"/>
                    <a:pt x="704" y="26986"/>
                    <a:pt x="1186" y="26870"/>
                  </a:cubicBezTo>
                  <a:cubicBezTo>
                    <a:pt x="1672" y="26749"/>
                    <a:pt x="2097" y="26566"/>
                    <a:pt x="2493" y="26293"/>
                  </a:cubicBezTo>
                  <a:cubicBezTo>
                    <a:pt x="3040" y="25928"/>
                    <a:pt x="3465" y="25472"/>
                    <a:pt x="3830" y="24925"/>
                  </a:cubicBezTo>
                  <a:cubicBezTo>
                    <a:pt x="4225" y="24287"/>
                    <a:pt x="4590" y="23648"/>
                    <a:pt x="4894" y="22980"/>
                  </a:cubicBezTo>
                  <a:cubicBezTo>
                    <a:pt x="5259" y="22189"/>
                    <a:pt x="5562" y="21369"/>
                    <a:pt x="5745" y="20518"/>
                  </a:cubicBezTo>
                  <a:cubicBezTo>
                    <a:pt x="6140" y="18603"/>
                    <a:pt x="6292" y="16657"/>
                    <a:pt x="6231" y="14712"/>
                  </a:cubicBezTo>
                  <a:cubicBezTo>
                    <a:pt x="6170" y="10639"/>
                    <a:pt x="6170" y="6961"/>
                    <a:pt x="6110" y="4317"/>
                  </a:cubicBezTo>
                  <a:cubicBezTo>
                    <a:pt x="6018" y="1642"/>
                    <a:pt x="5836" y="0"/>
                    <a:pt x="57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3456120" y="4228060"/>
              <a:ext cx="440305" cy="60522"/>
            </a:xfrm>
            <a:custGeom>
              <a:avLst/>
              <a:gdLst/>
              <a:ahLst/>
              <a:cxnLst/>
              <a:rect l="l" t="t" r="r" b="b"/>
              <a:pathLst>
                <a:path w="22342" h="3071" extrusionOk="0">
                  <a:moveTo>
                    <a:pt x="1" y="0"/>
                  </a:moveTo>
                  <a:lnTo>
                    <a:pt x="1" y="3070"/>
                  </a:lnTo>
                  <a:lnTo>
                    <a:pt x="22341" y="3070"/>
                  </a:lnTo>
                  <a:lnTo>
                    <a:pt x="22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3496855" y="4268776"/>
              <a:ext cx="359425" cy="312127"/>
            </a:xfrm>
            <a:custGeom>
              <a:avLst/>
              <a:gdLst/>
              <a:ahLst/>
              <a:cxnLst/>
              <a:rect l="l" t="t" r="r" b="b"/>
              <a:pathLst>
                <a:path w="18238" h="15838" extrusionOk="0">
                  <a:moveTo>
                    <a:pt x="0" y="1"/>
                  </a:moveTo>
                  <a:lnTo>
                    <a:pt x="3222" y="15837"/>
                  </a:lnTo>
                  <a:lnTo>
                    <a:pt x="15107" y="15837"/>
                  </a:lnTo>
                  <a:lnTo>
                    <a:pt x="18238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3496855" y="4551519"/>
              <a:ext cx="359425" cy="46155"/>
            </a:xfrm>
            <a:custGeom>
              <a:avLst/>
              <a:gdLst/>
              <a:ahLst/>
              <a:cxnLst/>
              <a:rect l="l" t="t" r="r" b="b"/>
              <a:pathLst>
                <a:path w="18238" h="2342" extrusionOk="0">
                  <a:moveTo>
                    <a:pt x="0" y="1"/>
                  </a:moveTo>
                  <a:lnTo>
                    <a:pt x="1733" y="2341"/>
                  </a:lnTo>
                  <a:lnTo>
                    <a:pt x="16171" y="2341"/>
                  </a:lnTo>
                  <a:lnTo>
                    <a:pt x="18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3455529" y="4286749"/>
              <a:ext cx="441487" cy="3015"/>
            </a:xfrm>
            <a:custGeom>
              <a:avLst/>
              <a:gdLst/>
              <a:ahLst/>
              <a:cxnLst/>
              <a:rect l="l" t="t" r="r" b="b"/>
              <a:pathLst>
                <a:path w="22402" h="153" extrusionOk="0">
                  <a:moveTo>
                    <a:pt x="11216" y="1"/>
                  </a:moveTo>
                  <a:cubicBezTo>
                    <a:pt x="5015" y="1"/>
                    <a:pt x="0" y="31"/>
                    <a:pt x="0" y="92"/>
                  </a:cubicBezTo>
                  <a:cubicBezTo>
                    <a:pt x="0" y="122"/>
                    <a:pt x="5015" y="153"/>
                    <a:pt x="11216" y="153"/>
                  </a:cubicBezTo>
                  <a:cubicBezTo>
                    <a:pt x="17386" y="153"/>
                    <a:pt x="22402" y="122"/>
                    <a:pt x="22402" y="92"/>
                  </a:cubicBezTo>
                  <a:cubicBezTo>
                    <a:pt x="22402" y="31"/>
                    <a:pt x="17386" y="1"/>
                    <a:pt x="11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2" name="Google Shape;1172;p43"/>
          <p:cNvCxnSpPr/>
          <p:nvPr/>
        </p:nvCxnSpPr>
        <p:spPr>
          <a:xfrm>
            <a:off x="817135" y="4982134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3" name="Google Shape;1173;p43"/>
          <p:cNvSpPr txBox="1">
            <a:spLocks noGrp="1"/>
          </p:cNvSpPr>
          <p:nvPr>
            <p:ph type="title"/>
          </p:nvPr>
        </p:nvSpPr>
        <p:spPr>
          <a:xfrm>
            <a:off x="-4517" y="1699121"/>
            <a:ext cx="3268082" cy="1653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33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Properties of composites materials</a:t>
            </a:r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74" name="Google Shape;1174;p43"/>
          <p:cNvSpPr txBox="1">
            <a:spLocks noGrp="1"/>
          </p:cNvSpPr>
          <p:nvPr>
            <p:ph type="subTitle" idx="1"/>
          </p:nvPr>
        </p:nvSpPr>
        <p:spPr>
          <a:xfrm>
            <a:off x="4545016" y="1120835"/>
            <a:ext cx="3487304" cy="848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78180" algn="just"/>
            <a:r>
              <a:rPr lang="en-US" sz="1200" dirty="0">
                <a:solidFill>
                  <a:srgbClr val="333333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The tensile strength of composite</a:t>
            </a:r>
          </a:p>
          <a:p>
            <a:pPr marL="678180" algn="just"/>
            <a:r>
              <a:rPr lang="en-US" sz="1200" dirty="0">
                <a:solidFill>
                  <a:srgbClr val="333333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materials is 4-6 times higher than</a:t>
            </a:r>
          </a:p>
          <a:p>
            <a:pPr marL="678180" algn="just"/>
            <a:r>
              <a:rPr lang="en-US" sz="1200" dirty="0">
                <a:solidFill>
                  <a:srgbClr val="333333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conventional materials such as</a:t>
            </a:r>
          </a:p>
          <a:p>
            <a:pPr marL="678180" algn="just"/>
            <a:r>
              <a:rPr lang="en-US" sz="1200" dirty="0">
                <a:solidFill>
                  <a:srgbClr val="333333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steel, aluminum, etc.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75" name="Google Shape;1175;p43"/>
          <p:cNvSpPr txBox="1">
            <a:spLocks noGrp="1"/>
          </p:cNvSpPr>
          <p:nvPr>
            <p:ph type="subTitle" idx="2"/>
          </p:nvPr>
        </p:nvSpPr>
        <p:spPr>
          <a:xfrm>
            <a:off x="4783896" y="1881336"/>
            <a:ext cx="2779723" cy="654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07000"/>
              </a:lnSpc>
            </a:pPr>
            <a:r>
              <a:rPr lang="en-US" sz="1200" dirty="0">
                <a:solidFill>
                  <a:srgbClr val="333333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They have better torsion and</a:t>
            </a:r>
          </a:p>
          <a:p>
            <a:pPr algn="just">
              <a:lnSpc>
                <a:spcPct val="107000"/>
              </a:lnSpc>
            </a:pPr>
            <a:r>
              <a:rPr lang="en-US" sz="1200" dirty="0">
                <a:solidFill>
                  <a:srgbClr val="333333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stiffness properties.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177" name="Google Shape;1177;p43"/>
          <p:cNvGrpSpPr/>
          <p:nvPr/>
        </p:nvGrpSpPr>
        <p:grpSpPr>
          <a:xfrm>
            <a:off x="4482150" y="2028715"/>
            <a:ext cx="332100" cy="332100"/>
            <a:chOff x="3980075" y="1928325"/>
            <a:chExt cx="332100" cy="332100"/>
          </a:xfrm>
        </p:grpSpPr>
        <p:sp>
          <p:nvSpPr>
            <p:cNvPr id="1178" name="Google Shape;1178;p43"/>
            <p:cNvSpPr/>
            <p:nvPr/>
          </p:nvSpPr>
          <p:spPr>
            <a:xfrm>
              <a:off x="3980075" y="1928325"/>
              <a:ext cx="332100" cy="332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4072008" y="2025939"/>
              <a:ext cx="176586" cy="131212"/>
            </a:xfrm>
            <a:custGeom>
              <a:avLst/>
              <a:gdLst/>
              <a:ahLst/>
              <a:cxnLst/>
              <a:rect l="l" t="t" r="r" b="b"/>
              <a:pathLst>
                <a:path w="4347" h="3238" extrusionOk="0">
                  <a:moveTo>
                    <a:pt x="4138" y="1"/>
                  </a:moveTo>
                  <a:cubicBezTo>
                    <a:pt x="4088" y="1"/>
                    <a:pt x="4043" y="16"/>
                    <a:pt x="4012" y="46"/>
                  </a:cubicBezTo>
                  <a:lnTo>
                    <a:pt x="1338" y="2751"/>
                  </a:lnTo>
                  <a:lnTo>
                    <a:pt x="335" y="1596"/>
                  </a:lnTo>
                  <a:cubicBezTo>
                    <a:pt x="301" y="1546"/>
                    <a:pt x="249" y="1524"/>
                    <a:pt x="199" y="1524"/>
                  </a:cubicBezTo>
                  <a:cubicBezTo>
                    <a:pt x="158" y="1524"/>
                    <a:pt x="119" y="1539"/>
                    <a:pt x="91" y="1566"/>
                  </a:cubicBezTo>
                  <a:cubicBezTo>
                    <a:pt x="0" y="1627"/>
                    <a:pt x="0" y="1748"/>
                    <a:pt x="61" y="1840"/>
                  </a:cubicBezTo>
                  <a:lnTo>
                    <a:pt x="1186" y="3177"/>
                  </a:lnTo>
                  <a:cubicBezTo>
                    <a:pt x="1216" y="3207"/>
                    <a:pt x="1277" y="3238"/>
                    <a:pt x="1338" y="3238"/>
                  </a:cubicBezTo>
                  <a:cubicBezTo>
                    <a:pt x="1398" y="3238"/>
                    <a:pt x="1459" y="3207"/>
                    <a:pt x="1490" y="3177"/>
                  </a:cubicBezTo>
                  <a:lnTo>
                    <a:pt x="4286" y="320"/>
                  </a:lnTo>
                  <a:cubicBezTo>
                    <a:pt x="4347" y="229"/>
                    <a:pt x="4347" y="137"/>
                    <a:pt x="4286" y="46"/>
                  </a:cubicBezTo>
                  <a:cubicBezTo>
                    <a:pt x="4240" y="16"/>
                    <a:pt x="4187" y="1"/>
                    <a:pt x="4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43"/>
          <p:cNvGrpSpPr/>
          <p:nvPr/>
        </p:nvGrpSpPr>
        <p:grpSpPr>
          <a:xfrm>
            <a:off x="4477768" y="2625313"/>
            <a:ext cx="332100" cy="332100"/>
            <a:chOff x="3980075" y="1928325"/>
            <a:chExt cx="332100" cy="332100"/>
          </a:xfrm>
        </p:grpSpPr>
        <p:sp>
          <p:nvSpPr>
            <p:cNvPr id="1181" name="Google Shape;1181;p43"/>
            <p:cNvSpPr/>
            <p:nvPr/>
          </p:nvSpPr>
          <p:spPr>
            <a:xfrm>
              <a:off x="3980075" y="1928325"/>
              <a:ext cx="332100" cy="332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4072008" y="2025939"/>
              <a:ext cx="176586" cy="131212"/>
            </a:xfrm>
            <a:custGeom>
              <a:avLst/>
              <a:gdLst/>
              <a:ahLst/>
              <a:cxnLst/>
              <a:rect l="l" t="t" r="r" b="b"/>
              <a:pathLst>
                <a:path w="4347" h="3238" extrusionOk="0">
                  <a:moveTo>
                    <a:pt x="4138" y="1"/>
                  </a:moveTo>
                  <a:cubicBezTo>
                    <a:pt x="4088" y="1"/>
                    <a:pt x="4043" y="16"/>
                    <a:pt x="4012" y="46"/>
                  </a:cubicBezTo>
                  <a:lnTo>
                    <a:pt x="1338" y="2751"/>
                  </a:lnTo>
                  <a:lnTo>
                    <a:pt x="335" y="1596"/>
                  </a:lnTo>
                  <a:cubicBezTo>
                    <a:pt x="301" y="1546"/>
                    <a:pt x="249" y="1524"/>
                    <a:pt x="199" y="1524"/>
                  </a:cubicBezTo>
                  <a:cubicBezTo>
                    <a:pt x="158" y="1524"/>
                    <a:pt x="119" y="1539"/>
                    <a:pt x="91" y="1566"/>
                  </a:cubicBezTo>
                  <a:cubicBezTo>
                    <a:pt x="0" y="1627"/>
                    <a:pt x="0" y="1748"/>
                    <a:pt x="61" y="1840"/>
                  </a:cubicBezTo>
                  <a:lnTo>
                    <a:pt x="1186" y="3177"/>
                  </a:lnTo>
                  <a:cubicBezTo>
                    <a:pt x="1216" y="3207"/>
                    <a:pt x="1277" y="3238"/>
                    <a:pt x="1338" y="3238"/>
                  </a:cubicBezTo>
                  <a:cubicBezTo>
                    <a:pt x="1398" y="3238"/>
                    <a:pt x="1459" y="3207"/>
                    <a:pt x="1490" y="3177"/>
                  </a:cubicBezTo>
                  <a:lnTo>
                    <a:pt x="4286" y="320"/>
                  </a:lnTo>
                  <a:cubicBezTo>
                    <a:pt x="4347" y="229"/>
                    <a:pt x="4347" y="137"/>
                    <a:pt x="4286" y="46"/>
                  </a:cubicBezTo>
                  <a:cubicBezTo>
                    <a:pt x="4240" y="16"/>
                    <a:pt x="4187" y="1"/>
                    <a:pt x="4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43"/>
          <p:cNvGrpSpPr/>
          <p:nvPr/>
        </p:nvGrpSpPr>
        <p:grpSpPr>
          <a:xfrm>
            <a:off x="4475427" y="4044969"/>
            <a:ext cx="332100" cy="332100"/>
            <a:chOff x="3980075" y="1928325"/>
            <a:chExt cx="332100" cy="332100"/>
          </a:xfrm>
        </p:grpSpPr>
        <p:sp>
          <p:nvSpPr>
            <p:cNvPr id="1184" name="Google Shape;1184;p43"/>
            <p:cNvSpPr/>
            <p:nvPr/>
          </p:nvSpPr>
          <p:spPr>
            <a:xfrm>
              <a:off x="3980075" y="1928325"/>
              <a:ext cx="332100" cy="332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4072008" y="2025939"/>
              <a:ext cx="176586" cy="131212"/>
            </a:xfrm>
            <a:custGeom>
              <a:avLst/>
              <a:gdLst/>
              <a:ahLst/>
              <a:cxnLst/>
              <a:rect l="l" t="t" r="r" b="b"/>
              <a:pathLst>
                <a:path w="4347" h="3238" extrusionOk="0">
                  <a:moveTo>
                    <a:pt x="4138" y="1"/>
                  </a:moveTo>
                  <a:cubicBezTo>
                    <a:pt x="4088" y="1"/>
                    <a:pt x="4043" y="16"/>
                    <a:pt x="4012" y="46"/>
                  </a:cubicBezTo>
                  <a:lnTo>
                    <a:pt x="1338" y="2751"/>
                  </a:lnTo>
                  <a:lnTo>
                    <a:pt x="335" y="1596"/>
                  </a:lnTo>
                  <a:cubicBezTo>
                    <a:pt x="301" y="1546"/>
                    <a:pt x="249" y="1524"/>
                    <a:pt x="199" y="1524"/>
                  </a:cubicBezTo>
                  <a:cubicBezTo>
                    <a:pt x="158" y="1524"/>
                    <a:pt x="119" y="1539"/>
                    <a:pt x="91" y="1566"/>
                  </a:cubicBezTo>
                  <a:cubicBezTo>
                    <a:pt x="0" y="1627"/>
                    <a:pt x="0" y="1748"/>
                    <a:pt x="61" y="1840"/>
                  </a:cubicBezTo>
                  <a:lnTo>
                    <a:pt x="1186" y="3177"/>
                  </a:lnTo>
                  <a:cubicBezTo>
                    <a:pt x="1216" y="3207"/>
                    <a:pt x="1277" y="3238"/>
                    <a:pt x="1338" y="3238"/>
                  </a:cubicBezTo>
                  <a:cubicBezTo>
                    <a:pt x="1398" y="3238"/>
                    <a:pt x="1459" y="3207"/>
                    <a:pt x="1490" y="3177"/>
                  </a:cubicBezTo>
                  <a:lnTo>
                    <a:pt x="4286" y="320"/>
                  </a:lnTo>
                  <a:cubicBezTo>
                    <a:pt x="4347" y="229"/>
                    <a:pt x="4347" y="137"/>
                    <a:pt x="4286" y="46"/>
                  </a:cubicBezTo>
                  <a:cubicBezTo>
                    <a:pt x="4240" y="16"/>
                    <a:pt x="4187" y="1"/>
                    <a:pt x="4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177;p43">
            <a:extLst>
              <a:ext uri="{FF2B5EF4-FFF2-40B4-BE49-F238E27FC236}">
                <a16:creationId xmlns="" xmlns:a16="http://schemas.microsoft.com/office/drawing/2014/main" id="{540A9C92-BD07-1D37-2FF2-17E0158A0DFF}"/>
              </a:ext>
            </a:extLst>
          </p:cNvPr>
          <p:cNvGrpSpPr/>
          <p:nvPr/>
        </p:nvGrpSpPr>
        <p:grpSpPr>
          <a:xfrm>
            <a:off x="4477768" y="1264254"/>
            <a:ext cx="332100" cy="332100"/>
            <a:chOff x="3980075" y="1928325"/>
            <a:chExt cx="332100" cy="332100"/>
          </a:xfrm>
        </p:grpSpPr>
        <p:sp>
          <p:nvSpPr>
            <p:cNvPr id="4" name="Google Shape;1178;p43">
              <a:extLst>
                <a:ext uri="{FF2B5EF4-FFF2-40B4-BE49-F238E27FC236}">
                  <a16:creationId xmlns="" xmlns:a16="http://schemas.microsoft.com/office/drawing/2014/main" id="{D2A5FE02-5B29-7645-FA02-32525E3D3755}"/>
                </a:ext>
              </a:extLst>
            </p:cNvPr>
            <p:cNvSpPr/>
            <p:nvPr/>
          </p:nvSpPr>
          <p:spPr>
            <a:xfrm>
              <a:off x="3980075" y="1928325"/>
              <a:ext cx="332100" cy="332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79;p43">
              <a:extLst>
                <a:ext uri="{FF2B5EF4-FFF2-40B4-BE49-F238E27FC236}">
                  <a16:creationId xmlns="" xmlns:a16="http://schemas.microsoft.com/office/drawing/2014/main" id="{80C0E1BD-922E-5259-193D-E426333D80B3}"/>
                </a:ext>
              </a:extLst>
            </p:cNvPr>
            <p:cNvSpPr/>
            <p:nvPr/>
          </p:nvSpPr>
          <p:spPr>
            <a:xfrm>
              <a:off x="4072008" y="2025939"/>
              <a:ext cx="176586" cy="131212"/>
            </a:xfrm>
            <a:custGeom>
              <a:avLst/>
              <a:gdLst/>
              <a:ahLst/>
              <a:cxnLst/>
              <a:rect l="l" t="t" r="r" b="b"/>
              <a:pathLst>
                <a:path w="4347" h="3238" extrusionOk="0">
                  <a:moveTo>
                    <a:pt x="4138" y="1"/>
                  </a:moveTo>
                  <a:cubicBezTo>
                    <a:pt x="4088" y="1"/>
                    <a:pt x="4043" y="16"/>
                    <a:pt x="4012" y="46"/>
                  </a:cubicBezTo>
                  <a:lnTo>
                    <a:pt x="1338" y="2751"/>
                  </a:lnTo>
                  <a:lnTo>
                    <a:pt x="335" y="1596"/>
                  </a:lnTo>
                  <a:cubicBezTo>
                    <a:pt x="301" y="1546"/>
                    <a:pt x="249" y="1524"/>
                    <a:pt x="199" y="1524"/>
                  </a:cubicBezTo>
                  <a:cubicBezTo>
                    <a:pt x="158" y="1524"/>
                    <a:pt x="119" y="1539"/>
                    <a:pt x="91" y="1566"/>
                  </a:cubicBezTo>
                  <a:cubicBezTo>
                    <a:pt x="0" y="1627"/>
                    <a:pt x="0" y="1748"/>
                    <a:pt x="61" y="1840"/>
                  </a:cubicBezTo>
                  <a:lnTo>
                    <a:pt x="1186" y="3177"/>
                  </a:lnTo>
                  <a:cubicBezTo>
                    <a:pt x="1216" y="3207"/>
                    <a:pt x="1277" y="3238"/>
                    <a:pt x="1338" y="3238"/>
                  </a:cubicBezTo>
                  <a:cubicBezTo>
                    <a:pt x="1398" y="3238"/>
                    <a:pt x="1459" y="3207"/>
                    <a:pt x="1490" y="3177"/>
                  </a:cubicBezTo>
                  <a:lnTo>
                    <a:pt x="4286" y="320"/>
                  </a:lnTo>
                  <a:cubicBezTo>
                    <a:pt x="4347" y="229"/>
                    <a:pt x="4347" y="137"/>
                    <a:pt x="4286" y="46"/>
                  </a:cubicBezTo>
                  <a:cubicBezTo>
                    <a:pt x="4240" y="16"/>
                    <a:pt x="4187" y="1"/>
                    <a:pt x="4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183;p43">
            <a:extLst>
              <a:ext uri="{FF2B5EF4-FFF2-40B4-BE49-F238E27FC236}">
                <a16:creationId xmlns="" xmlns:a16="http://schemas.microsoft.com/office/drawing/2014/main" id="{BFB99BD4-B0F9-4ED2-F6A6-5C1BC89AACD1}"/>
              </a:ext>
            </a:extLst>
          </p:cNvPr>
          <p:cNvGrpSpPr/>
          <p:nvPr/>
        </p:nvGrpSpPr>
        <p:grpSpPr>
          <a:xfrm>
            <a:off x="4477768" y="3593936"/>
            <a:ext cx="332100" cy="332100"/>
            <a:chOff x="3980075" y="1928325"/>
            <a:chExt cx="332100" cy="332100"/>
          </a:xfrm>
        </p:grpSpPr>
        <p:sp>
          <p:nvSpPr>
            <p:cNvPr id="8" name="Google Shape;1184;p43">
              <a:extLst>
                <a:ext uri="{FF2B5EF4-FFF2-40B4-BE49-F238E27FC236}">
                  <a16:creationId xmlns="" xmlns:a16="http://schemas.microsoft.com/office/drawing/2014/main" id="{ADADDE7C-32C9-4144-820B-D7395A99C54F}"/>
                </a:ext>
              </a:extLst>
            </p:cNvPr>
            <p:cNvSpPr/>
            <p:nvPr/>
          </p:nvSpPr>
          <p:spPr>
            <a:xfrm>
              <a:off x="3980075" y="1928325"/>
              <a:ext cx="332100" cy="332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85;p43">
              <a:extLst>
                <a:ext uri="{FF2B5EF4-FFF2-40B4-BE49-F238E27FC236}">
                  <a16:creationId xmlns="" xmlns:a16="http://schemas.microsoft.com/office/drawing/2014/main" id="{72D210D4-79FA-1453-9366-1753AF2F2FCC}"/>
                </a:ext>
              </a:extLst>
            </p:cNvPr>
            <p:cNvSpPr/>
            <p:nvPr/>
          </p:nvSpPr>
          <p:spPr>
            <a:xfrm>
              <a:off x="4072008" y="2025939"/>
              <a:ext cx="176586" cy="131212"/>
            </a:xfrm>
            <a:custGeom>
              <a:avLst/>
              <a:gdLst/>
              <a:ahLst/>
              <a:cxnLst/>
              <a:rect l="l" t="t" r="r" b="b"/>
              <a:pathLst>
                <a:path w="4347" h="3238" extrusionOk="0">
                  <a:moveTo>
                    <a:pt x="4138" y="1"/>
                  </a:moveTo>
                  <a:cubicBezTo>
                    <a:pt x="4088" y="1"/>
                    <a:pt x="4043" y="16"/>
                    <a:pt x="4012" y="46"/>
                  </a:cubicBezTo>
                  <a:lnTo>
                    <a:pt x="1338" y="2751"/>
                  </a:lnTo>
                  <a:lnTo>
                    <a:pt x="335" y="1596"/>
                  </a:lnTo>
                  <a:cubicBezTo>
                    <a:pt x="301" y="1546"/>
                    <a:pt x="249" y="1524"/>
                    <a:pt x="199" y="1524"/>
                  </a:cubicBezTo>
                  <a:cubicBezTo>
                    <a:pt x="158" y="1524"/>
                    <a:pt x="119" y="1539"/>
                    <a:pt x="91" y="1566"/>
                  </a:cubicBezTo>
                  <a:cubicBezTo>
                    <a:pt x="0" y="1627"/>
                    <a:pt x="0" y="1748"/>
                    <a:pt x="61" y="1840"/>
                  </a:cubicBezTo>
                  <a:lnTo>
                    <a:pt x="1186" y="3177"/>
                  </a:lnTo>
                  <a:cubicBezTo>
                    <a:pt x="1216" y="3207"/>
                    <a:pt x="1277" y="3238"/>
                    <a:pt x="1338" y="3238"/>
                  </a:cubicBezTo>
                  <a:cubicBezTo>
                    <a:pt x="1398" y="3238"/>
                    <a:pt x="1459" y="3207"/>
                    <a:pt x="1490" y="3177"/>
                  </a:cubicBezTo>
                  <a:lnTo>
                    <a:pt x="4286" y="320"/>
                  </a:lnTo>
                  <a:cubicBezTo>
                    <a:pt x="4347" y="229"/>
                    <a:pt x="4347" y="137"/>
                    <a:pt x="4286" y="46"/>
                  </a:cubicBezTo>
                  <a:cubicBezTo>
                    <a:pt x="4240" y="16"/>
                    <a:pt x="4187" y="1"/>
                    <a:pt x="4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183;p43">
            <a:extLst>
              <a:ext uri="{FF2B5EF4-FFF2-40B4-BE49-F238E27FC236}">
                <a16:creationId xmlns="" xmlns:a16="http://schemas.microsoft.com/office/drawing/2014/main" id="{1F18E735-0EF0-015F-1194-184EA54ED6B2}"/>
              </a:ext>
            </a:extLst>
          </p:cNvPr>
          <p:cNvGrpSpPr/>
          <p:nvPr/>
        </p:nvGrpSpPr>
        <p:grpSpPr>
          <a:xfrm>
            <a:off x="4478634" y="3119465"/>
            <a:ext cx="332100" cy="332100"/>
            <a:chOff x="3980075" y="1928325"/>
            <a:chExt cx="332100" cy="332100"/>
          </a:xfrm>
        </p:grpSpPr>
        <p:sp>
          <p:nvSpPr>
            <p:cNvPr id="12" name="Google Shape;1184;p43">
              <a:extLst>
                <a:ext uri="{FF2B5EF4-FFF2-40B4-BE49-F238E27FC236}">
                  <a16:creationId xmlns="" xmlns:a16="http://schemas.microsoft.com/office/drawing/2014/main" id="{08F3B573-848C-5E3C-10A5-A26FFA838E41}"/>
                </a:ext>
              </a:extLst>
            </p:cNvPr>
            <p:cNvSpPr/>
            <p:nvPr/>
          </p:nvSpPr>
          <p:spPr>
            <a:xfrm>
              <a:off x="3980075" y="1928325"/>
              <a:ext cx="332100" cy="332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85;p43">
              <a:extLst>
                <a:ext uri="{FF2B5EF4-FFF2-40B4-BE49-F238E27FC236}">
                  <a16:creationId xmlns="" xmlns:a16="http://schemas.microsoft.com/office/drawing/2014/main" id="{DBB7A772-85B2-CE35-78D2-03E9945A8CDC}"/>
                </a:ext>
              </a:extLst>
            </p:cNvPr>
            <p:cNvSpPr/>
            <p:nvPr/>
          </p:nvSpPr>
          <p:spPr>
            <a:xfrm>
              <a:off x="4072008" y="2025939"/>
              <a:ext cx="176586" cy="131212"/>
            </a:xfrm>
            <a:custGeom>
              <a:avLst/>
              <a:gdLst/>
              <a:ahLst/>
              <a:cxnLst/>
              <a:rect l="l" t="t" r="r" b="b"/>
              <a:pathLst>
                <a:path w="4347" h="3238" extrusionOk="0">
                  <a:moveTo>
                    <a:pt x="4138" y="1"/>
                  </a:moveTo>
                  <a:cubicBezTo>
                    <a:pt x="4088" y="1"/>
                    <a:pt x="4043" y="16"/>
                    <a:pt x="4012" y="46"/>
                  </a:cubicBezTo>
                  <a:lnTo>
                    <a:pt x="1338" y="2751"/>
                  </a:lnTo>
                  <a:lnTo>
                    <a:pt x="335" y="1596"/>
                  </a:lnTo>
                  <a:cubicBezTo>
                    <a:pt x="301" y="1546"/>
                    <a:pt x="249" y="1524"/>
                    <a:pt x="199" y="1524"/>
                  </a:cubicBezTo>
                  <a:cubicBezTo>
                    <a:pt x="158" y="1524"/>
                    <a:pt x="119" y="1539"/>
                    <a:pt x="91" y="1566"/>
                  </a:cubicBezTo>
                  <a:cubicBezTo>
                    <a:pt x="0" y="1627"/>
                    <a:pt x="0" y="1748"/>
                    <a:pt x="61" y="1840"/>
                  </a:cubicBezTo>
                  <a:lnTo>
                    <a:pt x="1186" y="3177"/>
                  </a:lnTo>
                  <a:cubicBezTo>
                    <a:pt x="1216" y="3207"/>
                    <a:pt x="1277" y="3238"/>
                    <a:pt x="1338" y="3238"/>
                  </a:cubicBezTo>
                  <a:cubicBezTo>
                    <a:pt x="1398" y="3238"/>
                    <a:pt x="1459" y="3207"/>
                    <a:pt x="1490" y="3177"/>
                  </a:cubicBezTo>
                  <a:lnTo>
                    <a:pt x="4286" y="320"/>
                  </a:lnTo>
                  <a:cubicBezTo>
                    <a:pt x="4347" y="229"/>
                    <a:pt x="4347" y="137"/>
                    <a:pt x="4286" y="46"/>
                  </a:cubicBezTo>
                  <a:cubicBezTo>
                    <a:pt x="4240" y="16"/>
                    <a:pt x="4187" y="1"/>
                    <a:pt x="4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175;p43">
            <a:extLst>
              <a:ext uri="{FF2B5EF4-FFF2-40B4-BE49-F238E27FC236}">
                <a16:creationId xmlns="" xmlns:a16="http://schemas.microsoft.com/office/drawing/2014/main" id="{59620E2B-5852-9A2C-7232-6D0AB2B3236B}"/>
              </a:ext>
            </a:extLst>
          </p:cNvPr>
          <p:cNvSpPr txBox="1">
            <a:spLocks/>
          </p:cNvSpPr>
          <p:nvPr/>
        </p:nvSpPr>
        <p:spPr>
          <a:xfrm>
            <a:off x="4814250" y="2581337"/>
            <a:ext cx="2756092" cy="46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>
              <a:lnSpc>
                <a:spcPct val="107000"/>
              </a:lnSpc>
            </a:pPr>
            <a:r>
              <a:rPr lang="en-US" sz="1200" dirty="0">
                <a:solidFill>
                  <a:srgbClr val="333333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It has a high fatigue endurance</a:t>
            </a:r>
          </a:p>
          <a:p>
            <a:pPr algn="just">
              <a:lnSpc>
                <a:spcPct val="107000"/>
              </a:lnSpc>
            </a:pPr>
            <a:r>
              <a:rPr lang="en-US" sz="1200" dirty="0">
                <a:solidFill>
                  <a:srgbClr val="333333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limit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C37A7C2-BC32-BE19-7B63-CC471ABD53E3}"/>
              </a:ext>
            </a:extLst>
          </p:cNvPr>
          <p:cNvSpPr txBox="1"/>
          <p:nvPr/>
        </p:nvSpPr>
        <p:spPr>
          <a:xfrm>
            <a:off x="4918826" y="3169610"/>
            <a:ext cx="4641110" cy="283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333333"/>
                </a:solidFill>
                <a:latin typeface="Poppi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sz="1200" dirty="0">
                <a:solidFill>
                  <a:srgbClr val="333333"/>
                </a:solidFill>
                <a:effectLst/>
                <a:latin typeface="Poppi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ow embedded energy.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C136CB1-5350-BF99-5A17-715E6C79436D}"/>
              </a:ext>
            </a:extLst>
          </p:cNvPr>
          <p:cNvSpPr txBox="1"/>
          <p:nvPr/>
        </p:nvSpPr>
        <p:spPr>
          <a:xfrm>
            <a:off x="4896345" y="3546577"/>
            <a:ext cx="3134293" cy="480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333333"/>
                </a:solidFill>
                <a:effectLst/>
                <a:latin typeface="Poppi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Composites make less noise during operation and provide less vibration.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D6F34B2-802D-2B8C-3AA3-9593AEB96F24}"/>
              </a:ext>
            </a:extLst>
          </p:cNvPr>
          <p:cNvSpPr txBox="1"/>
          <p:nvPr/>
        </p:nvSpPr>
        <p:spPr>
          <a:xfrm>
            <a:off x="4913876" y="4053004"/>
            <a:ext cx="3004553" cy="480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333333"/>
                </a:solidFill>
                <a:effectLst/>
                <a:latin typeface="Poppi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Composite materials are additional versatile.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7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4EF547-27EE-4877-F036-973DA7FCA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19" y="850605"/>
            <a:ext cx="6250561" cy="2027275"/>
          </a:xfrm>
          <a:prstGeom prst="rect">
            <a:avLst/>
          </a:prstGeom>
        </p:spPr>
      </p:pic>
      <p:sp>
        <p:nvSpPr>
          <p:cNvPr id="3186" name="Google Shape;3186;p65"/>
          <p:cNvSpPr txBox="1">
            <a:spLocks noGrp="1"/>
          </p:cNvSpPr>
          <p:nvPr>
            <p:ph type="title"/>
          </p:nvPr>
        </p:nvSpPr>
        <p:spPr>
          <a:xfrm>
            <a:off x="369126" y="107776"/>
            <a:ext cx="2331544" cy="74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5EE2F013-F896-6899-4FC2-F709AD8D55C8}"/>
                  </a:ext>
                </a:extLst>
              </p14:cNvPr>
              <p14:cNvContentPartPr/>
              <p14:nvPr/>
            </p14:nvContentPartPr>
            <p14:xfrm>
              <a:off x="3083274" y="1385803"/>
              <a:ext cx="457560" cy="256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E2F013-F896-6899-4FC2-F709AD8D55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4274" y="1376803"/>
                <a:ext cx="475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425BDDF1-E265-9A0A-216C-773DEC480CB5}"/>
                  </a:ext>
                </a:extLst>
              </p14:cNvPr>
              <p14:cNvContentPartPr/>
              <p14:nvPr/>
            </p14:nvContentPartPr>
            <p14:xfrm>
              <a:off x="3126114" y="2151163"/>
              <a:ext cx="404280" cy="54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5BDDF1-E265-9A0A-216C-773DEC480C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17114" y="2142163"/>
                <a:ext cx="42192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CC8780B2-8C24-4BD0-0738-0A109CC87C03}"/>
                  </a:ext>
                </a:extLst>
              </p14:cNvPr>
              <p14:cNvContentPartPr/>
              <p14:nvPr/>
            </p14:nvContentPartPr>
            <p14:xfrm>
              <a:off x="3200274" y="1109323"/>
              <a:ext cx="330120" cy="127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8780B2-8C24-4BD0-0738-0A109CC87C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91274" y="1100323"/>
                <a:ext cx="347760" cy="12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6FD28805-B736-6720-C044-BA0FD91DB617}"/>
                  </a:ext>
                </a:extLst>
              </p14:cNvPr>
              <p14:cNvContentPartPr/>
              <p14:nvPr/>
            </p14:nvContentPartPr>
            <p14:xfrm>
              <a:off x="3009114" y="1885483"/>
              <a:ext cx="510480" cy="298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D28805-B736-6720-C044-BA0FD91DB6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0114" y="1876483"/>
                <a:ext cx="5281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942710AE-4A73-7EF0-9E81-EB20FEC00C79}"/>
                  </a:ext>
                </a:extLst>
              </p14:cNvPr>
              <p14:cNvContentPartPr/>
              <p14:nvPr/>
            </p14:nvContentPartPr>
            <p14:xfrm>
              <a:off x="3157794" y="1864243"/>
              <a:ext cx="532080" cy="531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2710AE-4A73-7EF0-9E81-EB20FEC00C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48794" y="1855243"/>
                <a:ext cx="54972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813D41EA-CE2D-C0A6-E127-6CB784CDE980}"/>
                  </a:ext>
                </a:extLst>
              </p14:cNvPr>
              <p14:cNvContentPartPr/>
              <p14:nvPr/>
            </p14:nvContentPartPr>
            <p14:xfrm>
              <a:off x="3136554" y="1332523"/>
              <a:ext cx="723600" cy="1371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13D41EA-CE2D-C0A6-E127-6CB784CDE9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27554" y="1323523"/>
                <a:ext cx="741240" cy="1389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Google Shape;3186;p65">
            <a:extLst>
              <a:ext uri="{FF2B5EF4-FFF2-40B4-BE49-F238E27FC236}">
                <a16:creationId xmlns="" xmlns:a16="http://schemas.microsoft.com/office/drawing/2014/main" id="{E2292099-363E-9767-8198-BC082E24E1B2}"/>
              </a:ext>
            </a:extLst>
          </p:cNvPr>
          <p:cNvSpPr txBox="1">
            <a:spLocks/>
          </p:cNvSpPr>
          <p:nvPr/>
        </p:nvSpPr>
        <p:spPr>
          <a:xfrm>
            <a:off x="3009114" y="3038185"/>
            <a:ext cx="2331544" cy="202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fr-FR" sz="1800" dirty="0"/>
              <a:t>1.C</a:t>
            </a:r>
            <a:endParaRPr lang="en-GB" sz="1800" dirty="0"/>
          </a:p>
          <a:p>
            <a:r>
              <a:rPr lang="en-GB" sz="1800" dirty="0"/>
              <a:t>2.g</a:t>
            </a:r>
          </a:p>
          <a:p>
            <a:r>
              <a:rPr lang="en-GB" sz="1800" dirty="0"/>
              <a:t>3.b</a:t>
            </a:r>
          </a:p>
          <a:p>
            <a:r>
              <a:rPr lang="en-GB" sz="1800" dirty="0"/>
              <a:t>4.f</a:t>
            </a:r>
          </a:p>
          <a:p>
            <a:r>
              <a:rPr lang="en-GB" sz="1800" dirty="0"/>
              <a:t>5.d</a:t>
            </a:r>
          </a:p>
          <a:p>
            <a:r>
              <a:rPr lang="en-GB" sz="1800" dirty="0"/>
              <a:t>6.a</a:t>
            </a:r>
          </a:p>
          <a:p>
            <a:r>
              <a:rPr lang="en-GB" sz="1800" dirty="0"/>
              <a:t>7.e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39"/>
          <p:cNvGrpSpPr/>
          <p:nvPr/>
        </p:nvGrpSpPr>
        <p:grpSpPr>
          <a:xfrm>
            <a:off x="999933" y="1045935"/>
            <a:ext cx="1017825" cy="1017825"/>
            <a:chOff x="830022" y="1275185"/>
            <a:chExt cx="1017825" cy="1017825"/>
          </a:xfrm>
        </p:grpSpPr>
        <p:sp>
          <p:nvSpPr>
            <p:cNvPr id="772" name="Google Shape;772;p39"/>
            <p:cNvSpPr/>
            <p:nvPr/>
          </p:nvSpPr>
          <p:spPr>
            <a:xfrm>
              <a:off x="830022" y="1275185"/>
              <a:ext cx="1017825" cy="101782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857017" y="1288683"/>
              <a:ext cx="990830" cy="99083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rgbClr val="CE4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39"/>
          <p:cNvSpPr txBox="1">
            <a:spLocks noGrp="1"/>
          </p:cNvSpPr>
          <p:nvPr>
            <p:ph type="title"/>
          </p:nvPr>
        </p:nvSpPr>
        <p:spPr>
          <a:xfrm>
            <a:off x="5078400" y="1395000"/>
            <a:ext cx="3269100" cy="15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Breaking System</a:t>
            </a:r>
            <a:endParaRPr sz="23900" dirty="0"/>
          </a:p>
        </p:txBody>
      </p:sp>
      <p:sp>
        <p:nvSpPr>
          <p:cNvPr id="775" name="Google Shape;775;p39"/>
          <p:cNvSpPr txBox="1">
            <a:spLocks noGrp="1"/>
          </p:cNvSpPr>
          <p:nvPr>
            <p:ph type="title" idx="2"/>
          </p:nvPr>
        </p:nvSpPr>
        <p:spPr>
          <a:xfrm>
            <a:off x="1091711" y="1173850"/>
            <a:ext cx="8343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cxnSp>
        <p:nvCxnSpPr>
          <p:cNvPr id="777" name="Google Shape;777;p39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39"/>
          <p:cNvGrpSpPr/>
          <p:nvPr/>
        </p:nvGrpSpPr>
        <p:grpSpPr>
          <a:xfrm>
            <a:off x="1009925" y="538996"/>
            <a:ext cx="3638520" cy="4074544"/>
            <a:chOff x="1009925" y="538996"/>
            <a:chExt cx="3638520" cy="4074544"/>
          </a:xfrm>
        </p:grpSpPr>
        <p:grpSp>
          <p:nvGrpSpPr>
            <p:cNvPr id="779" name="Google Shape;779;p39"/>
            <p:cNvGrpSpPr/>
            <p:nvPr/>
          </p:nvGrpSpPr>
          <p:grpSpPr>
            <a:xfrm>
              <a:off x="1009925" y="3084550"/>
              <a:ext cx="1344002" cy="1510231"/>
              <a:chOff x="999957" y="3084550"/>
              <a:chExt cx="1344002" cy="1510231"/>
            </a:xfrm>
          </p:grpSpPr>
          <p:grpSp>
            <p:nvGrpSpPr>
              <p:cNvPr id="780" name="Google Shape;780;p39"/>
              <p:cNvGrpSpPr/>
              <p:nvPr/>
            </p:nvGrpSpPr>
            <p:grpSpPr>
              <a:xfrm>
                <a:off x="999957" y="3084550"/>
                <a:ext cx="1344002" cy="1510231"/>
                <a:chOff x="1132421" y="3084550"/>
                <a:chExt cx="1344002" cy="1510231"/>
              </a:xfrm>
            </p:grpSpPr>
            <p:sp>
              <p:nvSpPr>
                <p:cNvPr id="781" name="Google Shape;781;p39"/>
                <p:cNvSpPr/>
                <p:nvPr/>
              </p:nvSpPr>
              <p:spPr>
                <a:xfrm>
                  <a:off x="1172702" y="4337853"/>
                  <a:ext cx="127424" cy="25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" h="10476" extrusionOk="0">
                      <a:moveTo>
                        <a:pt x="1" y="1"/>
                      </a:moveTo>
                      <a:lnTo>
                        <a:pt x="1" y="10475"/>
                      </a:lnTo>
                      <a:lnTo>
                        <a:pt x="2403" y="10475"/>
                      </a:lnTo>
                      <a:cubicBezTo>
                        <a:pt x="2269" y="9341"/>
                        <a:pt x="2269" y="8240"/>
                        <a:pt x="2403" y="7139"/>
                      </a:cubicBezTo>
                      <a:cubicBezTo>
                        <a:pt x="2636" y="5905"/>
                        <a:pt x="5271" y="2736"/>
                        <a:pt x="517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9"/>
                <p:cNvSpPr/>
                <p:nvPr/>
              </p:nvSpPr>
              <p:spPr>
                <a:xfrm>
                  <a:off x="1639521" y="4340345"/>
                  <a:ext cx="127424" cy="25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" h="10476" extrusionOk="0">
                      <a:moveTo>
                        <a:pt x="1" y="1"/>
                      </a:moveTo>
                      <a:lnTo>
                        <a:pt x="1" y="10475"/>
                      </a:lnTo>
                      <a:lnTo>
                        <a:pt x="2402" y="10475"/>
                      </a:lnTo>
                      <a:cubicBezTo>
                        <a:pt x="2269" y="9341"/>
                        <a:pt x="2269" y="8240"/>
                        <a:pt x="2402" y="7139"/>
                      </a:cubicBezTo>
                      <a:cubicBezTo>
                        <a:pt x="2636" y="5905"/>
                        <a:pt x="5271" y="2736"/>
                        <a:pt x="517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9"/>
                <p:cNvSpPr/>
                <p:nvPr/>
              </p:nvSpPr>
              <p:spPr>
                <a:xfrm>
                  <a:off x="1969272" y="4340345"/>
                  <a:ext cx="127424" cy="25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" h="10476" extrusionOk="0">
                      <a:moveTo>
                        <a:pt x="67" y="1"/>
                      </a:moveTo>
                      <a:cubicBezTo>
                        <a:pt x="1" y="2736"/>
                        <a:pt x="2603" y="5905"/>
                        <a:pt x="2836" y="7139"/>
                      </a:cubicBezTo>
                      <a:cubicBezTo>
                        <a:pt x="2970" y="8240"/>
                        <a:pt x="2970" y="9341"/>
                        <a:pt x="2836" y="10475"/>
                      </a:cubicBezTo>
                      <a:lnTo>
                        <a:pt x="5271" y="10475"/>
                      </a:lnTo>
                      <a:lnTo>
                        <a:pt x="52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9"/>
                <p:cNvSpPr/>
                <p:nvPr/>
              </p:nvSpPr>
              <p:spPr>
                <a:xfrm>
                  <a:off x="1132421" y="3084550"/>
                  <a:ext cx="1344002" cy="126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75" h="51938" extrusionOk="0">
                      <a:moveTo>
                        <a:pt x="0" y="0"/>
                      </a:moveTo>
                      <a:lnTo>
                        <a:pt x="0" y="51937"/>
                      </a:lnTo>
                      <a:lnTo>
                        <a:pt x="57875" y="51937"/>
                      </a:lnTo>
                      <a:lnTo>
                        <a:pt x="57875" y="0"/>
                      </a:lnTo>
                      <a:close/>
                    </a:path>
                  </a:pathLst>
                </a:custGeom>
                <a:solidFill>
                  <a:srgbClr val="E061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9"/>
                <p:cNvSpPr/>
                <p:nvPr/>
              </p:nvSpPr>
              <p:spPr>
                <a:xfrm>
                  <a:off x="2153897" y="3084550"/>
                  <a:ext cx="322466" cy="126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2" h="51938" extrusionOk="0">
                      <a:moveTo>
                        <a:pt x="1" y="0"/>
                      </a:moveTo>
                      <a:lnTo>
                        <a:pt x="434" y="51937"/>
                      </a:lnTo>
                      <a:lnTo>
                        <a:pt x="15612" y="51937"/>
                      </a:lnTo>
                      <a:lnTo>
                        <a:pt x="1561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9"/>
                <p:cNvSpPr/>
                <p:nvPr/>
              </p:nvSpPr>
              <p:spPr>
                <a:xfrm>
                  <a:off x="1195276" y="3176886"/>
                  <a:ext cx="898181" cy="32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1" h="13211" extrusionOk="0">
                      <a:moveTo>
                        <a:pt x="1" y="1"/>
                      </a:moveTo>
                      <a:lnTo>
                        <a:pt x="1" y="13210"/>
                      </a:lnTo>
                      <a:lnTo>
                        <a:pt x="37161" y="13210"/>
                      </a:lnTo>
                      <a:lnTo>
                        <a:pt x="371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9"/>
                <p:cNvSpPr/>
                <p:nvPr/>
              </p:nvSpPr>
              <p:spPr>
                <a:xfrm>
                  <a:off x="1195276" y="3561722"/>
                  <a:ext cx="898181" cy="321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1" h="13244" extrusionOk="0">
                      <a:moveTo>
                        <a:pt x="1" y="1"/>
                      </a:moveTo>
                      <a:lnTo>
                        <a:pt x="1" y="13243"/>
                      </a:lnTo>
                      <a:lnTo>
                        <a:pt x="37161" y="13243"/>
                      </a:lnTo>
                      <a:lnTo>
                        <a:pt x="371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9"/>
                <p:cNvSpPr/>
                <p:nvPr/>
              </p:nvSpPr>
              <p:spPr>
                <a:xfrm>
                  <a:off x="1195276" y="3947358"/>
                  <a:ext cx="898181" cy="32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1" h="13211" extrusionOk="0">
                      <a:moveTo>
                        <a:pt x="1" y="1"/>
                      </a:moveTo>
                      <a:lnTo>
                        <a:pt x="1" y="13210"/>
                      </a:lnTo>
                      <a:lnTo>
                        <a:pt x="37161" y="13210"/>
                      </a:lnTo>
                      <a:lnTo>
                        <a:pt x="371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9" name="Google Shape;789;p39"/>
              <p:cNvSpPr/>
              <p:nvPr/>
            </p:nvSpPr>
            <p:spPr>
              <a:xfrm>
                <a:off x="1454849" y="3321105"/>
                <a:ext cx="76619" cy="66499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738" extrusionOk="0">
                    <a:moveTo>
                      <a:pt x="1802" y="1"/>
                    </a:moveTo>
                    <a:cubicBezTo>
                      <a:pt x="601" y="1"/>
                      <a:pt x="1" y="1468"/>
                      <a:pt x="834" y="2336"/>
                    </a:cubicBezTo>
                    <a:cubicBezTo>
                      <a:pt x="1113" y="2614"/>
                      <a:pt x="1453" y="2738"/>
                      <a:pt x="1787" y="2738"/>
                    </a:cubicBezTo>
                    <a:cubicBezTo>
                      <a:pt x="2493" y="2738"/>
                      <a:pt x="3169" y="2184"/>
                      <a:pt x="3169" y="1368"/>
                    </a:cubicBezTo>
                    <a:cubicBezTo>
                      <a:pt x="3169" y="634"/>
                      <a:pt x="2569" y="1"/>
                      <a:pt x="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1454849" y="3709997"/>
                <a:ext cx="76619" cy="6613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723" extrusionOk="0">
                    <a:moveTo>
                      <a:pt x="1802" y="0"/>
                    </a:moveTo>
                    <a:cubicBezTo>
                      <a:pt x="601" y="0"/>
                      <a:pt x="1" y="1468"/>
                      <a:pt x="834" y="2335"/>
                    </a:cubicBezTo>
                    <a:cubicBezTo>
                      <a:pt x="1112" y="2602"/>
                      <a:pt x="1452" y="2722"/>
                      <a:pt x="1786" y="2722"/>
                    </a:cubicBezTo>
                    <a:cubicBezTo>
                      <a:pt x="2492" y="2722"/>
                      <a:pt x="3169" y="2184"/>
                      <a:pt x="3169" y="1368"/>
                    </a:cubicBezTo>
                    <a:cubicBezTo>
                      <a:pt x="3169" y="600"/>
                      <a:pt x="2569" y="0"/>
                      <a:pt x="18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9"/>
              <p:cNvSpPr/>
              <p:nvPr/>
            </p:nvSpPr>
            <p:spPr>
              <a:xfrm>
                <a:off x="1454849" y="4098864"/>
                <a:ext cx="76619" cy="6613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723" extrusionOk="0">
                    <a:moveTo>
                      <a:pt x="1802" y="0"/>
                    </a:moveTo>
                    <a:cubicBezTo>
                      <a:pt x="601" y="0"/>
                      <a:pt x="1" y="1468"/>
                      <a:pt x="834" y="2335"/>
                    </a:cubicBezTo>
                    <a:cubicBezTo>
                      <a:pt x="1112" y="2603"/>
                      <a:pt x="1452" y="2723"/>
                      <a:pt x="1786" y="2723"/>
                    </a:cubicBezTo>
                    <a:cubicBezTo>
                      <a:pt x="2492" y="2723"/>
                      <a:pt x="3169" y="2184"/>
                      <a:pt x="3169" y="1368"/>
                    </a:cubicBezTo>
                    <a:cubicBezTo>
                      <a:pt x="3169" y="601"/>
                      <a:pt x="2569" y="0"/>
                      <a:pt x="18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39"/>
            <p:cNvSpPr/>
            <p:nvPr/>
          </p:nvSpPr>
          <p:spPr>
            <a:xfrm>
              <a:off x="1997503" y="2877130"/>
              <a:ext cx="125781" cy="207440"/>
            </a:xfrm>
            <a:custGeom>
              <a:avLst/>
              <a:gdLst/>
              <a:ahLst/>
              <a:cxnLst/>
              <a:rect l="l" t="t" r="r" b="b"/>
              <a:pathLst>
                <a:path w="5204" h="8541" extrusionOk="0">
                  <a:moveTo>
                    <a:pt x="968" y="1"/>
                  </a:moveTo>
                  <a:lnTo>
                    <a:pt x="0" y="8474"/>
                  </a:lnTo>
                  <a:lnTo>
                    <a:pt x="5204" y="8540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204712" y="806353"/>
              <a:ext cx="2443732" cy="3365446"/>
            </a:xfrm>
            <a:custGeom>
              <a:avLst/>
              <a:gdLst/>
              <a:ahLst/>
              <a:cxnLst/>
              <a:rect l="l" t="t" r="r" b="b"/>
              <a:pathLst>
                <a:path w="101106" h="138567" extrusionOk="0">
                  <a:moveTo>
                    <a:pt x="0" y="1"/>
                  </a:moveTo>
                  <a:lnTo>
                    <a:pt x="0" y="138567"/>
                  </a:lnTo>
                  <a:lnTo>
                    <a:pt x="101106" y="138567"/>
                  </a:lnTo>
                  <a:lnTo>
                    <a:pt x="101106" y="1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407885" y="942460"/>
              <a:ext cx="2143806" cy="3029234"/>
            </a:xfrm>
            <a:custGeom>
              <a:avLst/>
              <a:gdLst/>
              <a:ahLst/>
              <a:cxnLst/>
              <a:rect l="l" t="t" r="r" b="b"/>
              <a:pathLst>
                <a:path w="88697" h="124724" extrusionOk="0">
                  <a:moveTo>
                    <a:pt x="0" y="1"/>
                  </a:moveTo>
                  <a:lnTo>
                    <a:pt x="0" y="124723"/>
                  </a:lnTo>
                  <a:lnTo>
                    <a:pt x="88697" y="124723"/>
                  </a:lnTo>
                  <a:lnTo>
                    <a:pt x="88697" y="109212"/>
                  </a:lnTo>
                  <a:lnTo>
                    <a:pt x="8869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393359" y="901949"/>
              <a:ext cx="2124470" cy="3013034"/>
            </a:xfrm>
            <a:custGeom>
              <a:avLst/>
              <a:gdLst/>
              <a:ahLst/>
              <a:cxnLst/>
              <a:rect l="l" t="t" r="r" b="b"/>
              <a:pathLst>
                <a:path w="87897" h="124057" extrusionOk="0">
                  <a:moveTo>
                    <a:pt x="1" y="1"/>
                  </a:moveTo>
                  <a:lnTo>
                    <a:pt x="1" y="124056"/>
                  </a:lnTo>
                  <a:lnTo>
                    <a:pt x="87897" y="124056"/>
                  </a:lnTo>
                  <a:lnTo>
                    <a:pt x="87897" y="108645"/>
                  </a:lnTo>
                  <a:lnTo>
                    <a:pt x="878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353865" y="910061"/>
              <a:ext cx="2143806" cy="2970896"/>
            </a:xfrm>
            <a:custGeom>
              <a:avLst/>
              <a:gdLst/>
              <a:ahLst/>
              <a:cxnLst/>
              <a:rect l="l" t="t" r="r" b="b"/>
              <a:pathLst>
                <a:path w="88697" h="122322" extrusionOk="0">
                  <a:moveTo>
                    <a:pt x="0" y="1"/>
                  </a:moveTo>
                  <a:lnTo>
                    <a:pt x="0" y="122321"/>
                  </a:lnTo>
                  <a:lnTo>
                    <a:pt x="69983" y="122321"/>
                  </a:lnTo>
                  <a:lnTo>
                    <a:pt x="80091" y="114082"/>
                  </a:lnTo>
                  <a:lnTo>
                    <a:pt x="88697" y="107111"/>
                  </a:lnTo>
                  <a:lnTo>
                    <a:pt x="8869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987554" y="702646"/>
              <a:ext cx="877226" cy="302234"/>
            </a:xfrm>
            <a:custGeom>
              <a:avLst/>
              <a:gdLst/>
              <a:ahLst/>
              <a:cxnLst/>
              <a:rect l="l" t="t" r="r" b="b"/>
              <a:pathLst>
                <a:path w="36294" h="12444" extrusionOk="0">
                  <a:moveTo>
                    <a:pt x="6111" y="1"/>
                  </a:moveTo>
                  <a:cubicBezTo>
                    <a:pt x="2737" y="1"/>
                    <a:pt x="1" y="2757"/>
                    <a:pt x="1" y="6139"/>
                  </a:cubicBezTo>
                  <a:lnTo>
                    <a:pt x="1" y="12443"/>
                  </a:lnTo>
                  <a:lnTo>
                    <a:pt x="36293" y="12443"/>
                  </a:lnTo>
                  <a:lnTo>
                    <a:pt x="36293" y="5872"/>
                  </a:lnTo>
                  <a:cubicBezTo>
                    <a:pt x="36293" y="2636"/>
                    <a:pt x="33658" y="1"/>
                    <a:pt x="30423" y="1"/>
                  </a:cubicBezTo>
                  <a:lnTo>
                    <a:pt x="6172" y="1"/>
                  </a:lnTo>
                  <a:cubicBezTo>
                    <a:pt x="6152" y="1"/>
                    <a:pt x="6131" y="1"/>
                    <a:pt x="6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3170570" y="538996"/>
              <a:ext cx="505540" cy="163698"/>
            </a:xfrm>
            <a:custGeom>
              <a:avLst/>
              <a:gdLst/>
              <a:ahLst/>
              <a:cxnLst/>
              <a:rect l="l" t="t" r="r" b="b"/>
              <a:pathLst>
                <a:path w="20916" h="6740" extrusionOk="0">
                  <a:moveTo>
                    <a:pt x="1" y="1"/>
                  </a:moveTo>
                  <a:lnTo>
                    <a:pt x="1335" y="6739"/>
                  </a:lnTo>
                  <a:lnTo>
                    <a:pt x="19748" y="6739"/>
                  </a:lnTo>
                  <a:lnTo>
                    <a:pt x="209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2577994" y="1383206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34"/>
                  </a:moveTo>
                  <a:lnTo>
                    <a:pt x="14511" y="14544"/>
                  </a:lnTo>
                  <a:lnTo>
                    <a:pt x="434" y="14544"/>
                  </a:lnTo>
                  <a:lnTo>
                    <a:pt x="434" y="434"/>
                  </a:lnTo>
                  <a:close/>
                  <a:moveTo>
                    <a:pt x="0" y="0"/>
                  </a:moveTo>
                  <a:lnTo>
                    <a:pt x="0" y="14944"/>
                  </a:lnTo>
                  <a:lnTo>
                    <a:pt x="14944" y="14944"/>
                  </a:lnTo>
                  <a:lnTo>
                    <a:pt x="14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3092380" y="1468260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67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3092380" y="1543600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68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3092380" y="1618964"/>
              <a:ext cx="1123107" cy="5683"/>
            </a:xfrm>
            <a:custGeom>
              <a:avLst/>
              <a:gdLst/>
              <a:ahLst/>
              <a:cxnLst/>
              <a:rect l="l" t="t" r="r" b="b"/>
              <a:pathLst>
                <a:path w="46467" h="234" extrusionOk="0">
                  <a:moveTo>
                    <a:pt x="23250" y="0"/>
                  </a:moveTo>
                  <a:cubicBezTo>
                    <a:pt x="10408" y="0"/>
                    <a:pt x="0" y="67"/>
                    <a:pt x="0" y="100"/>
                  </a:cubicBezTo>
                  <a:cubicBezTo>
                    <a:pt x="0" y="167"/>
                    <a:pt x="10408" y="234"/>
                    <a:pt x="23250" y="234"/>
                  </a:cubicBezTo>
                  <a:cubicBezTo>
                    <a:pt x="36059" y="234"/>
                    <a:pt x="46467" y="167"/>
                    <a:pt x="46467" y="100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3092380" y="1694304"/>
              <a:ext cx="1123107" cy="5683"/>
            </a:xfrm>
            <a:custGeom>
              <a:avLst/>
              <a:gdLst/>
              <a:ahLst/>
              <a:cxnLst/>
              <a:rect l="l" t="t" r="r" b="b"/>
              <a:pathLst>
                <a:path w="46467" h="234" extrusionOk="0">
                  <a:moveTo>
                    <a:pt x="23250" y="0"/>
                  </a:moveTo>
                  <a:cubicBezTo>
                    <a:pt x="10408" y="0"/>
                    <a:pt x="0" y="67"/>
                    <a:pt x="0" y="134"/>
                  </a:cubicBezTo>
                  <a:cubicBezTo>
                    <a:pt x="0" y="167"/>
                    <a:pt x="10408" y="234"/>
                    <a:pt x="23250" y="234"/>
                  </a:cubicBezTo>
                  <a:cubicBezTo>
                    <a:pt x="36059" y="234"/>
                    <a:pt x="46467" y="167"/>
                    <a:pt x="46467" y="134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2577994" y="1942207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34"/>
                  </a:moveTo>
                  <a:lnTo>
                    <a:pt x="14511" y="14544"/>
                  </a:lnTo>
                  <a:lnTo>
                    <a:pt x="434" y="14544"/>
                  </a:lnTo>
                  <a:lnTo>
                    <a:pt x="434" y="434"/>
                  </a:lnTo>
                  <a:close/>
                  <a:moveTo>
                    <a:pt x="0" y="1"/>
                  </a:moveTo>
                  <a:lnTo>
                    <a:pt x="0" y="14945"/>
                  </a:lnTo>
                  <a:lnTo>
                    <a:pt x="14944" y="14945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2649754" y="1965693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76" y="1"/>
                  </a:moveTo>
                  <a:lnTo>
                    <a:pt x="5304" y="7340"/>
                  </a:lnTo>
                  <a:lnTo>
                    <a:pt x="2002" y="4704"/>
                  </a:lnTo>
                  <a:lnTo>
                    <a:pt x="0" y="6839"/>
                  </a:lnTo>
                  <a:lnTo>
                    <a:pt x="5137" y="11543"/>
                  </a:lnTo>
                  <a:lnTo>
                    <a:pt x="14677" y="2136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3092380" y="2027286"/>
              <a:ext cx="1123107" cy="5683"/>
            </a:xfrm>
            <a:custGeom>
              <a:avLst/>
              <a:gdLst/>
              <a:ahLst/>
              <a:cxnLst/>
              <a:rect l="l" t="t" r="r" b="b"/>
              <a:pathLst>
                <a:path w="46467" h="234" extrusionOk="0">
                  <a:moveTo>
                    <a:pt x="23250" y="0"/>
                  </a:moveTo>
                  <a:cubicBezTo>
                    <a:pt x="10408" y="0"/>
                    <a:pt x="0" y="67"/>
                    <a:pt x="0" y="134"/>
                  </a:cubicBezTo>
                  <a:cubicBezTo>
                    <a:pt x="0" y="167"/>
                    <a:pt x="10408" y="234"/>
                    <a:pt x="23250" y="234"/>
                  </a:cubicBezTo>
                  <a:cubicBezTo>
                    <a:pt x="36059" y="234"/>
                    <a:pt x="46467" y="167"/>
                    <a:pt x="46467" y="134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3092380" y="2103427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3092380" y="2178767"/>
              <a:ext cx="1123107" cy="4906"/>
            </a:xfrm>
            <a:custGeom>
              <a:avLst/>
              <a:gdLst/>
              <a:ahLst/>
              <a:cxnLst/>
              <a:rect l="l" t="t" r="r" b="b"/>
              <a:pathLst>
                <a:path w="46467" h="202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3092380" y="2254131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3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3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2577994" y="2484207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01"/>
                  </a:moveTo>
                  <a:lnTo>
                    <a:pt x="14511" y="14511"/>
                  </a:lnTo>
                  <a:lnTo>
                    <a:pt x="434" y="14511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0" y="14945"/>
                  </a:lnTo>
                  <a:lnTo>
                    <a:pt x="14944" y="14945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2649754" y="2506891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76" y="1"/>
                  </a:moveTo>
                  <a:lnTo>
                    <a:pt x="5304" y="7339"/>
                  </a:lnTo>
                  <a:lnTo>
                    <a:pt x="2002" y="4704"/>
                  </a:lnTo>
                  <a:lnTo>
                    <a:pt x="0" y="6839"/>
                  </a:lnTo>
                  <a:lnTo>
                    <a:pt x="5137" y="11542"/>
                  </a:lnTo>
                  <a:lnTo>
                    <a:pt x="14677" y="2135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092380" y="2569286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3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3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3092380" y="2644626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4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4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3092380" y="2719965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3092380" y="2795305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2577994" y="3006752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01"/>
                  </a:moveTo>
                  <a:lnTo>
                    <a:pt x="14511" y="14511"/>
                  </a:lnTo>
                  <a:lnTo>
                    <a:pt x="434" y="14511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0" y="14945"/>
                  </a:lnTo>
                  <a:lnTo>
                    <a:pt x="14944" y="14945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2649754" y="3029437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76" y="1"/>
                  </a:moveTo>
                  <a:lnTo>
                    <a:pt x="5304" y="7340"/>
                  </a:lnTo>
                  <a:lnTo>
                    <a:pt x="2002" y="4704"/>
                  </a:lnTo>
                  <a:lnTo>
                    <a:pt x="0" y="6839"/>
                  </a:lnTo>
                  <a:lnTo>
                    <a:pt x="5137" y="11543"/>
                  </a:lnTo>
                  <a:lnTo>
                    <a:pt x="14677" y="2136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3092380" y="3091831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3092380" y="3167171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3092380" y="3242511"/>
              <a:ext cx="1123107" cy="4906"/>
            </a:xfrm>
            <a:custGeom>
              <a:avLst/>
              <a:gdLst/>
              <a:ahLst/>
              <a:cxnLst/>
              <a:rect l="l" t="t" r="r" b="b"/>
              <a:pathLst>
                <a:path w="46467" h="202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3092380" y="3317875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3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3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3876841" y="3389159"/>
              <a:ext cx="235464" cy="489369"/>
            </a:xfrm>
            <a:custGeom>
              <a:avLst/>
              <a:gdLst/>
              <a:ahLst/>
              <a:cxnLst/>
              <a:rect l="l" t="t" r="r" b="b"/>
              <a:pathLst>
                <a:path w="9742" h="20149" extrusionOk="0">
                  <a:moveTo>
                    <a:pt x="9741" y="1"/>
                  </a:moveTo>
                  <a:lnTo>
                    <a:pt x="1" y="20148"/>
                  </a:lnTo>
                  <a:lnTo>
                    <a:pt x="6972" y="20148"/>
                  </a:lnTo>
                  <a:lnTo>
                    <a:pt x="974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045354" y="3391588"/>
              <a:ext cx="452317" cy="489369"/>
            </a:xfrm>
            <a:custGeom>
              <a:avLst/>
              <a:gdLst/>
              <a:ahLst/>
              <a:cxnLst/>
              <a:rect l="l" t="t" r="r" b="b"/>
              <a:pathLst>
                <a:path w="18714" h="20149" extrusionOk="0">
                  <a:moveTo>
                    <a:pt x="2769" y="1"/>
                  </a:moveTo>
                  <a:lnTo>
                    <a:pt x="0" y="20148"/>
                  </a:lnTo>
                  <a:lnTo>
                    <a:pt x="18714" y="4938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613195" y="538996"/>
              <a:ext cx="62915" cy="163698"/>
            </a:xfrm>
            <a:custGeom>
              <a:avLst/>
              <a:gdLst/>
              <a:ahLst/>
              <a:cxnLst/>
              <a:rect l="l" t="t" r="r" b="b"/>
              <a:pathLst>
                <a:path w="2603" h="6740" extrusionOk="0">
                  <a:moveTo>
                    <a:pt x="1135" y="1"/>
                  </a:moveTo>
                  <a:lnTo>
                    <a:pt x="1" y="6739"/>
                  </a:lnTo>
                  <a:lnTo>
                    <a:pt x="1435" y="6739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CE4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085385" y="1716940"/>
              <a:ext cx="263646" cy="542340"/>
            </a:xfrm>
            <a:custGeom>
              <a:avLst/>
              <a:gdLst/>
              <a:ahLst/>
              <a:cxnLst/>
              <a:rect l="l" t="t" r="r" b="b"/>
              <a:pathLst>
                <a:path w="10908" h="22330" extrusionOk="0">
                  <a:moveTo>
                    <a:pt x="5979" y="1"/>
                  </a:moveTo>
                  <a:cubicBezTo>
                    <a:pt x="3883" y="1"/>
                    <a:pt x="1799" y="619"/>
                    <a:pt x="0" y="1837"/>
                  </a:cubicBezTo>
                  <a:lnTo>
                    <a:pt x="167" y="12611"/>
                  </a:lnTo>
                  <a:lnTo>
                    <a:pt x="167" y="18415"/>
                  </a:lnTo>
                  <a:cubicBezTo>
                    <a:pt x="167" y="20350"/>
                    <a:pt x="1201" y="22151"/>
                    <a:pt x="3136" y="22318"/>
                  </a:cubicBezTo>
                  <a:cubicBezTo>
                    <a:pt x="3235" y="22326"/>
                    <a:pt x="3333" y="22330"/>
                    <a:pt x="3431" y="22330"/>
                  </a:cubicBezTo>
                  <a:cubicBezTo>
                    <a:pt x="5406" y="22330"/>
                    <a:pt x="7077" y="20750"/>
                    <a:pt x="7172" y="18716"/>
                  </a:cubicBezTo>
                  <a:cubicBezTo>
                    <a:pt x="7239" y="16681"/>
                    <a:pt x="7305" y="14613"/>
                    <a:pt x="7305" y="14613"/>
                  </a:cubicBezTo>
                  <a:cubicBezTo>
                    <a:pt x="7305" y="14613"/>
                    <a:pt x="10408" y="14313"/>
                    <a:pt x="10641" y="11277"/>
                  </a:cubicBezTo>
                  <a:cubicBezTo>
                    <a:pt x="10908" y="8242"/>
                    <a:pt x="10775" y="1136"/>
                    <a:pt x="10775" y="1136"/>
                  </a:cubicBezTo>
                  <a:cubicBezTo>
                    <a:pt x="9255" y="376"/>
                    <a:pt x="7613" y="1"/>
                    <a:pt x="5979" y="1"/>
                  </a:cubicBezTo>
                  <a:close/>
                </a:path>
              </a:pathLst>
            </a:custGeom>
            <a:solidFill>
              <a:srgbClr val="D19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2045069" y="1653258"/>
              <a:ext cx="364435" cy="440430"/>
            </a:xfrm>
            <a:custGeom>
              <a:avLst/>
              <a:gdLst/>
              <a:ahLst/>
              <a:cxnLst/>
              <a:rect l="l" t="t" r="r" b="b"/>
              <a:pathLst>
                <a:path w="15078" h="18134" extrusionOk="0">
                  <a:moveTo>
                    <a:pt x="9066" y="0"/>
                  </a:moveTo>
                  <a:cubicBezTo>
                    <a:pt x="8358" y="0"/>
                    <a:pt x="7626" y="247"/>
                    <a:pt x="7005" y="589"/>
                  </a:cubicBezTo>
                  <a:cubicBezTo>
                    <a:pt x="6005" y="1090"/>
                    <a:pt x="5104" y="1790"/>
                    <a:pt x="4037" y="2124"/>
                  </a:cubicBezTo>
                  <a:cubicBezTo>
                    <a:pt x="3203" y="2391"/>
                    <a:pt x="2235" y="2458"/>
                    <a:pt x="1501" y="2925"/>
                  </a:cubicBezTo>
                  <a:cubicBezTo>
                    <a:pt x="834" y="3425"/>
                    <a:pt x="367" y="4125"/>
                    <a:pt x="234" y="4959"/>
                  </a:cubicBezTo>
                  <a:cubicBezTo>
                    <a:pt x="67" y="5760"/>
                    <a:pt x="0" y="6560"/>
                    <a:pt x="67" y="7394"/>
                  </a:cubicBezTo>
                  <a:lnTo>
                    <a:pt x="200" y="14166"/>
                  </a:lnTo>
                  <a:cubicBezTo>
                    <a:pt x="234" y="15100"/>
                    <a:pt x="267" y="16134"/>
                    <a:pt x="834" y="16901"/>
                  </a:cubicBezTo>
                  <a:cubicBezTo>
                    <a:pt x="1455" y="17803"/>
                    <a:pt x="2623" y="18134"/>
                    <a:pt x="3756" y="18134"/>
                  </a:cubicBezTo>
                  <a:cubicBezTo>
                    <a:pt x="3963" y="18134"/>
                    <a:pt x="4169" y="18123"/>
                    <a:pt x="4370" y="18102"/>
                  </a:cubicBezTo>
                  <a:cubicBezTo>
                    <a:pt x="5704" y="17969"/>
                    <a:pt x="6972" y="17402"/>
                    <a:pt x="7906" y="16434"/>
                  </a:cubicBezTo>
                  <a:cubicBezTo>
                    <a:pt x="8506" y="15834"/>
                    <a:pt x="8873" y="15100"/>
                    <a:pt x="9007" y="14299"/>
                  </a:cubicBezTo>
                  <a:cubicBezTo>
                    <a:pt x="9040" y="13699"/>
                    <a:pt x="8640" y="13165"/>
                    <a:pt x="8073" y="13032"/>
                  </a:cubicBezTo>
                  <a:cubicBezTo>
                    <a:pt x="7439" y="12898"/>
                    <a:pt x="6905" y="12498"/>
                    <a:pt x="6572" y="11898"/>
                  </a:cubicBezTo>
                  <a:cubicBezTo>
                    <a:pt x="6205" y="11130"/>
                    <a:pt x="6438" y="10196"/>
                    <a:pt x="7172" y="9696"/>
                  </a:cubicBezTo>
                  <a:cubicBezTo>
                    <a:pt x="7424" y="9540"/>
                    <a:pt x="7701" y="9466"/>
                    <a:pt x="7975" y="9466"/>
                  </a:cubicBezTo>
                  <a:cubicBezTo>
                    <a:pt x="8463" y="9466"/>
                    <a:pt x="8941" y="9702"/>
                    <a:pt x="9240" y="10130"/>
                  </a:cubicBezTo>
                  <a:lnTo>
                    <a:pt x="9274" y="10130"/>
                  </a:lnTo>
                  <a:cubicBezTo>
                    <a:pt x="9807" y="10096"/>
                    <a:pt x="9841" y="9596"/>
                    <a:pt x="9941" y="9262"/>
                  </a:cubicBezTo>
                  <a:cubicBezTo>
                    <a:pt x="10308" y="8195"/>
                    <a:pt x="9974" y="7428"/>
                    <a:pt x="10007" y="7094"/>
                  </a:cubicBezTo>
                  <a:lnTo>
                    <a:pt x="10007" y="7094"/>
                  </a:lnTo>
                  <a:cubicBezTo>
                    <a:pt x="10487" y="7329"/>
                    <a:pt x="11017" y="7442"/>
                    <a:pt x="11549" y="7442"/>
                  </a:cubicBezTo>
                  <a:cubicBezTo>
                    <a:pt x="12981" y="7442"/>
                    <a:pt x="14425" y="6627"/>
                    <a:pt x="14911" y="5193"/>
                  </a:cubicBezTo>
                  <a:cubicBezTo>
                    <a:pt x="15078" y="4659"/>
                    <a:pt x="15078" y="4125"/>
                    <a:pt x="14911" y="3625"/>
                  </a:cubicBezTo>
                  <a:cubicBezTo>
                    <a:pt x="14411" y="2157"/>
                    <a:pt x="13076" y="2291"/>
                    <a:pt x="12076" y="1724"/>
                  </a:cubicBezTo>
                  <a:cubicBezTo>
                    <a:pt x="11408" y="1323"/>
                    <a:pt x="10908" y="623"/>
                    <a:pt x="10208" y="256"/>
                  </a:cubicBezTo>
                  <a:cubicBezTo>
                    <a:pt x="9849" y="77"/>
                    <a:pt x="9461" y="0"/>
                    <a:pt x="9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1932993" y="1581610"/>
              <a:ext cx="158869" cy="170717"/>
            </a:xfrm>
            <a:custGeom>
              <a:avLst/>
              <a:gdLst/>
              <a:ahLst/>
              <a:cxnLst/>
              <a:rect l="l" t="t" r="r" b="b"/>
              <a:pathLst>
                <a:path w="6573" h="7029" extrusionOk="0">
                  <a:moveTo>
                    <a:pt x="3559" y="1"/>
                  </a:moveTo>
                  <a:cubicBezTo>
                    <a:pt x="3518" y="1"/>
                    <a:pt x="3477" y="2"/>
                    <a:pt x="3436" y="4"/>
                  </a:cubicBezTo>
                  <a:cubicBezTo>
                    <a:pt x="2002" y="104"/>
                    <a:pt x="768" y="1071"/>
                    <a:pt x="368" y="2439"/>
                  </a:cubicBezTo>
                  <a:cubicBezTo>
                    <a:pt x="1" y="3840"/>
                    <a:pt x="501" y="5307"/>
                    <a:pt x="1602" y="6208"/>
                  </a:cubicBezTo>
                  <a:cubicBezTo>
                    <a:pt x="2306" y="6747"/>
                    <a:pt x="3165" y="7028"/>
                    <a:pt x="4026" y="7028"/>
                  </a:cubicBezTo>
                  <a:cubicBezTo>
                    <a:pt x="4507" y="7028"/>
                    <a:pt x="4989" y="6940"/>
                    <a:pt x="5445" y="6761"/>
                  </a:cubicBezTo>
                  <a:lnTo>
                    <a:pt x="5445" y="6761"/>
                  </a:lnTo>
                  <a:cubicBezTo>
                    <a:pt x="5442" y="6766"/>
                    <a:pt x="5440" y="6770"/>
                    <a:pt x="5438" y="6775"/>
                  </a:cubicBezTo>
                  <a:lnTo>
                    <a:pt x="5571" y="6708"/>
                  </a:lnTo>
                  <a:lnTo>
                    <a:pt x="5571" y="6708"/>
                  </a:lnTo>
                  <a:cubicBezTo>
                    <a:pt x="5529" y="6727"/>
                    <a:pt x="5487" y="6744"/>
                    <a:pt x="5445" y="6761"/>
                  </a:cubicBezTo>
                  <a:lnTo>
                    <a:pt x="5445" y="6761"/>
                  </a:lnTo>
                  <a:cubicBezTo>
                    <a:pt x="5908" y="5798"/>
                    <a:pt x="6239" y="4768"/>
                    <a:pt x="6405" y="3706"/>
                  </a:cubicBezTo>
                  <a:cubicBezTo>
                    <a:pt x="6572" y="2605"/>
                    <a:pt x="6205" y="1505"/>
                    <a:pt x="5471" y="737"/>
                  </a:cubicBezTo>
                  <a:cubicBezTo>
                    <a:pt x="4936" y="265"/>
                    <a:pt x="4252" y="1"/>
                    <a:pt x="3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043450" y="1719369"/>
              <a:ext cx="35506" cy="34100"/>
            </a:xfrm>
            <a:custGeom>
              <a:avLst/>
              <a:gdLst/>
              <a:ahLst/>
              <a:cxnLst/>
              <a:rect l="l" t="t" r="r" b="b"/>
              <a:pathLst>
                <a:path w="1469" h="1404" extrusionOk="0">
                  <a:moveTo>
                    <a:pt x="1461" y="1"/>
                  </a:moveTo>
                  <a:cubicBezTo>
                    <a:pt x="1390" y="1"/>
                    <a:pt x="1221" y="450"/>
                    <a:pt x="835" y="836"/>
                  </a:cubicBezTo>
                  <a:cubicBezTo>
                    <a:pt x="468" y="1237"/>
                    <a:pt x="1" y="1370"/>
                    <a:pt x="1" y="1403"/>
                  </a:cubicBezTo>
                  <a:cubicBezTo>
                    <a:pt x="801" y="1403"/>
                    <a:pt x="1402" y="770"/>
                    <a:pt x="1468" y="2"/>
                  </a:cubicBezTo>
                  <a:cubicBezTo>
                    <a:pt x="1466" y="1"/>
                    <a:pt x="1464" y="1"/>
                    <a:pt x="1461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1968475" y="1669992"/>
              <a:ext cx="86287" cy="90034"/>
            </a:xfrm>
            <a:custGeom>
              <a:avLst/>
              <a:gdLst/>
              <a:ahLst/>
              <a:cxnLst/>
              <a:rect l="l" t="t" r="r" b="b"/>
              <a:pathLst>
                <a:path w="3570" h="3707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1101" y="201"/>
                    <a:pt x="834" y="434"/>
                    <a:pt x="634" y="734"/>
                  </a:cubicBezTo>
                  <a:cubicBezTo>
                    <a:pt x="401" y="1035"/>
                    <a:pt x="234" y="1368"/>
                    <a:pt x="134" y="1735"/>
                  </a:cubicBezTo>
                  <a:cubicBezTo>
                    <a:pt x="0" y="2202"/>
                    <a:pt x="67" y="2703"/>
                    <a:pt x="367" y="3136"/>
                  </a:cubicBezTo>
                  <a:cubicBezTo>
                    <a:pt x="648" y="3480"/>
                    <a:pt x="1076" y="3706"/>
                    <a:pt x="1540" y="3706"/>
                  </a:cubicBezTo>
                  <a:cubicBezTo>
                    <a:pt x="1571" y="3706"/>
                    <a:pt x="1603" y="3705"/>
                    <a:pt x="1635" y="3703"/>
                  </a:cubicBezTo>
                  <a:cubicBezTo>
                    <a:pt x="2035" y="3670"/>
                    <a:pt x="2402" y="3570"/>
                    <a:pt x="2736" y="3403"/>
                  </a:cubicBezTo>
                  <a:cubicBezTo>
                    <a:pt x="3036" y="3236"/>
                    <a:pt x="3336" y="3036"/>
                    <a:pt x="3570" y="2769"/>
                  </a:cubicBezTo>
                  <a:cubicBezTo>
                    <a:pt x="3567" y="2767"/>
                    <a:pt x="3564" y="2766"/>
                    <a:pt x="3560" y="2766"/>
                  </a:cubicBezTo>
                  <a:cubicBezTo>
                    <a:pt x="3493" y="2766"/>
                    <a:pt x="3168" y="2989"/>
                    <a:pt x="2669" y="3270"/>
                  </a:cubicBezTo>
                  <a:cubicBezTo>
                    <a:pt x="2335" y="3436"/>
                    <a:pt x="2002" y="3503"/>
                    <a:pt x="1635" y="3503"/>
                  </a:cubicBezTo>
                  <a:cubicBezTo>
                    <a:pt x="1603" y="3505"/>
                    <a:pt x="1572" y="3507"/>
                    <a:pt x="1541" y="3507"/>
                  </a:cubicBezTo>
                  <a:cubicBezTo>
                    <a:pt x="1144" y="3507"/>
                    <a:pt x="782" y="3312"/>
                    <a:pt x="534" y="3003"/>
                  </a:cubicBezTo>
                  <a:cubicBezTo>
                    <a:pt x="301" y="2669"/>
                    <a:pt x="234" y="2202"/>
                    <a:pt x="334" y="1802"/>
                  </a:cubicBezTo>
                  <a:cubicBezTo>
                    <a:pt x="401" y="1435"/>
                    <a:pt x="567" y="1135"/>
                    <a:pt x="768" y="834"/>
                  </a:cubicBezTo>
                  <a:cubicBezTo>
                    <a:pt x="968" y="568"/>
                    <a:pt x="1168" y="301"/>
                    <a:pt x="1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1928957" y="1745818"/>
              <a:ext cx="123388" cy="123696"/>
            </a:xfrm>
            <a:custGeom>
              <a:avLst/>
              <a:gdLst/>
              <a:ahLst/>
              <a:cxnLst/>
              <a:rect l="l" t="t" r="r" b="b"/>
              <a:pathLst>
                <a:path w="5105" h="5093" extrusionOk="0">
                  <a:moveTo>
                    <a:pt x="4854" y="0"/>
                  </a:moveTo>
                  <a:cubicBezTo>
                    <a:pt x="4816" y="0"/>
                    <a:pt x="4777" y="4"/>
                    <a:pt x="4738" y="14"/>
                  </a:cubicBezTo>
                  <a:cubicBezTo>
                    <a:pt x="4371" y="81"/>
                    <a:pt x="4070" y="281"/>
                    <a:pt x="3837" y="548"/>
                  </a:cubicBezTo>
                  <a:cubicBezTo>
                    <a:pt x="3503" y="948"/>
                    <a:pt x="3303" y="1415"/>
                    <a:pt x="3270" y="1949"/>
                  </a:cubicBezTo>
                  <a:cubicBezTo>
                    <a:pt x="3203" y="2549"/>
                    <a:pt x="3103" y="3150"/>
                    <a:pt x="2936" y="3717"/>
                  </a:cubicBezTo>
                  <a:cubicBezTo>
                    <a:pt x="2803" y="4284"/>
                    <a:pt x="2336" y="4718"/>
                    <a:pt x="1802" y="4884"/>
                  </a:cubicBezTo>
                  <a:cubicBezTo>
                    <a:pt x="1749" y="4892"/>
                    <a:pt x="1696" y="4896"/>
                    <a:pt x="1643" y="4896"/>
                  </a:cubicBezTo>
                  <a:cubicBezTo>
                    <a:pt x="1231" y="4896"/>
                    <a:pt x="838" y="4672"/>
                    <a:pt x="601" y="4317"/>
                  </a:cubicBezTo>
                  <a:cubicBezTo>
                    <a:pt x="401" y="4050"/>
                    <a:pt x="234" y="3750"/>
                    <a:pt x="134" y="3450"/>
                  </a:cubicBezTo>
                  <a:cubicBezTo>
                    <a:pt x="101" y="3350"/>
                    <a:pt x="68" y="3216"/>
                    <a:pt x="1" y="3116"/>
                  </a:cubicBezTo>
                  <a:lnTo>
                    <a:pt x="1" y="3116"/>
                  </a:lnTo>
                  <a:cubicBezTo>
                    <a:pt x="1" y="3250"/>
                    <a:pt x="1" y="3350"/>
                    <a:pt x="68" y="3483"/>
                  </a:cubicBezTo>
                  <a:cubicBezTo>
                    <a:pt x="134" y="3817"/>
                    <a:pt x="268" y="4150"/>
                    <a:pt x="468" y="4417"/>
                  </a:cubicBezTo>
                  <a:cubicBezTo>
                    <a:pt x="601" y="4617"/>
                    <a:pt x="801" y="4784"/>
                    <a:pt x="1002" y="4918"/>
                  </a:cubicBezTo>
                  <a:cubicBezTo>
                    <a:pt x="1195" y="5028"/>
                    <a:pt x="1434" y="5093"/>
                    <a:pt x="1681" y="5093"/>
                  </a:cubicBezTo>
                  <a:cubicBezTo>
                    <a:pt x="1733" y="5093"/>
                    <a:pt x="1784" y="5090"/>
                    <a:pt x="1836" y="5084"/>
                  </a:cubicBezTo>
                  <a:cubicBezTo>
                    <a:pt x="2469" y="4918"/>
                    <a:pt x="2970" y="4417"/>
                    <a:pt x="3136" y="3784"/>
                  </a:cubicBezTo>
                  <a:cubicBezTo>
                    <a:pt x="3303" y="3183"/>
                    <a:pt x="3403" y="2583"/>
                    <a:pt x="3470" y="1982"/>
                  </a:cubicBezTo>
                  <a:cubicBezTo>
                    <a:pt x="3503" y="1482"/>
                    <a:pt x="3670" y="1015"/>
                    <a:pt x="3970" y="648"/>
                  </a:cubicBezTo>
                  <a:cubicBezTo>
                    <a:pt x="4171" y="381"/>
                    <a:pt x="4437" y="181"/>
                    <a:pt x="4738" y="114"/>
                  </a:cubicBezTo>
                  <a:cubicBezTo>
                    <a:pt x="4971" y="48"/>
                    <a:pt x="5105" y="48"/>
                    <a:pt x="5105" y="48"/>
                  </a:cubicBezTo>
                  <a:cubicBezTo>
                    <a:pt x="5034" y="24"/>
                    <a:pt x="4946" y="0"/>
                    <a:pt x="4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1854803" y="2446124"/>
              <a:ext cx="197541" cy="338252"/>
            </a:xfrm>
            <a:custGeom>
              <a:avLst/>
              <a:gdLst/>
              <a:ahLst/>
              <a:cxnLst/>
              <a:rect l="l" t="t" r="r" b="b"/>
              <a:pathLst>
                <a:path w="8173" h="13927" extrusionOk="0">
                  <a:moveTo>
                    <a:pt x="1568" y="1"/>
                  </a:moveTo>
                  <a:cubicBezTo>
                    <a:pt x="1568" y="1"/>
                    <a:pt x="0" y="11442"/>
                    <a:pt x="1568" y="12877"/>
                  </a:cubicBezTo>
                  <a:cubicBezTo>
                    <a:pt x="2500" y="13749"/>
                    <a:pt x="3397" y="13926"/>
                    <a:pt x="3971" y="13926"/>
                  </a:cubicBezTo>
                  <a:cubicBezTo>
                    <a:pt x="4362" y="13926"/>
                    <a:pt x="4603" y="13844"/>
                    <a:pt x="4603" y="13844"/>
                  </a:cubicBezTo>
                  <a:lnTo>
                    <a:pt x="7605" y="11342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rgbClr val="D19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73127" y="1500660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43" y="1"/>
                  </a:moveTo>
                  <a:lnTo>
                    <a:pt x="5271" y="7339"/>
                  </a:lnTo>
                  <a:lnTo>
                    <a:pt x="1969" y="4704"/>
                  </a:lnTo>
                  <a:lnTo>
                    <a:pt x="1" y="6839"/>
                  </a:lnTo>
                  <a:lnTo>
                    <a:pt x="5138" y="11543"/>
                  </a:lnTo>
                  <a:lnTo>
                    <a:pt x="14678" y="2136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2489314" y="1680533"/>
              <a:ext cx="428123" cy="614109"/>
            </a:xfrm>
            <a:custGeom>
              <a:avLst/>
              <a:gdLst/>
              <a:ahLst/>
              <a:cxnLst/>
              <a:rect l="l" t="t" r="r" b="b"/>
              <a:pathLst>
                <a:path w="17713" h="25285" extrusionOk="0">
                  <a:moveTo>
                    <a:pt x="16912" y="0"/>
                  </a:moveTo>
                  <a:lnTo>
                    <a:pt x="14043" y="1868"/>
                  </a:lnTo>
                  <a:cubicBezTo>
                    <a:pt x="13935" y="942"/>
                    <a:pt x="13336" y="16"/>
                    <a:pt x="13139" y="16"/>
                  </a:cubicBezTo>
                  <a:cubicBezTo>
                    <a:pt x="13094" y="16"/>
                    <a:pt x="13070" y="63"/>
                    <a:pt x="13076" y="167"/>
                  </a:cubicBezTo>
                  <a:cubicBezTo>
                    <a:pt x="13143" y="734"/>
                    <a:pt x="13076" y="3703"/>
                    <a:pt x="13076" y="3703"/>
                  </a:cubicBezTo>
                  <a:lnTo>
                    <a:pt x="7972" y="14511"/>
                  </a:lnTo>
                  <a:cubicBezTo>
                    <a:pt x="7272" y="16212"/>
                    <a:pt x="5871" y="17279"/>
                    <a:pt x="4804" y="17546"/>
                  </a:cubicBezTo>
                  <a:lnTo>
                    <a:pt x="0" y="18980"/>
                  </a:lnTo>
                  <a:lnTo>
                    <a:pt x="1868" y="25285"/>
                  </a:lnTo>
                  <a:lnTo>
                    <a:pt x="8540" y="23083"/>
                  </a:lnTo>
                  <a:cubicBezTo>
                    <a:pt x="10274" y="22516"/>
                    <a:pt x="11608" y="21149"/>
                    <a:pt x="12209" y="19414"/>
                  </a:cubicBezTo>
                  <a:lnTo>
                    <a:pt x="16779" y="5437"/>
                  </a:lnTo>
                  <a:cubicBezTo>
                    <a:pt x="17079" y="4570"/>
                    <a:pt x="17312" y="3636"/>
                    <a:pt x="17513" y="2702"/>
                  </a:cubicBezTo>
                  <a:cubicBezTo>
                    <a:pt x="17713" y="1535"/>
                    <a:pt x="16912" y="0"/>
                    <a:pt x="16912" y="0"/>
                  </a:cubicBezTo>
                  <a:close/>
                </a:path>
              </a:pathLst>
            </a:custGeom>
            <a:solidFill>
              <a:srgbClr val="D19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2182138" y="4475714"/>
              <a:ext cx="270100" cy="118717"/>
            </a:xfrm>
            <a:custGeom>
              <a:avLst/>
              <a:gdLst/>
              <a:ahLst/>
              <a:cxnLst/>
              <a:rect l="l" t="t" r="r" b="b"/>
              <a:pathLst>
                <a:path w="11175" h="4888" extrusionOk="0">
                  <a:moveTo>
                    <a:pt x="5971" y="0"/>
                  </a:moveTo>
                  <a:lnTo>
                    <a:pt x="0" y="101"/>
                  </a:lnTo>
                  <a:lnTo>
                    <a:pt x="33" y="4771"/>
                  </a:lnTo>
                  <a:lnTo>
                    <a:pt x="434" y="4804"/>
                  </a:lnTo>
                  <a:cubicBezTo>
                    <a:pt x="1268" y="4837"/>
                    <a:pt x="3369" y="4887"/>
                    <a:pt x="5400" y="4887"/>
                  </a:cubicBezTo>
                  <a:cubicBezTo>
                    <a:pt x="7430" y="4887"/>
                    <a:pt x="9390" y="4837"/>
                    <a:pt x="9940" y="4670"/>
                  </a:cubicBezTo>
                  <a:cubicBezTo>
                    <a:pt x="11175" y="4270"/>
                    <a:pt x="6071" y="3203"/>
                    <a:pt x="6071" y="3203"/>
                  </a:cubicBezTo>
                  <a:lnTo>
                    <a:pt x="5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1682254" y="4370277"/>
              <a:ext cx="203560" cy="243264"/>
            </a:xfrm>
            <a:custGeom>
              <a:avLst/>
              <a:gdLst/>
              <a:ahLst/>
              <a:cxnLst/>
              <a:rect l="l" t="t" r="r" b="b"/>
              <a:pathLst>
                <a:path w="8422" h="10016" extrusionOk="0">
                  <a:moveTo>
                    <a:pt x="3003" y="0"/>
                  </a:moveTo>
                  <a:lnTo>
                    <a:pt x="1" y="3603"/>
                  </a:lnTo>
                  <a:lnTo>
                    <a:pt x="267" y="3836"/>
                  </a:lnTo>
                  <a:cubicBezTo>
                    <a:pt x="1468" y="4970"/>
                    <a:pt x="6505" y="9507"/>
                    <a:pt x="7573" y="9974"/>
                  </a:cubicBezTo>
                  <a:cubicBezTo>
                    <a:pt x="7641" y="10002"/>
                    <a:pt x="7695" y="10016"/>
                    <a:pt x="7736" y="10016"/>
                  </a:cubicBezTo>
                  <a:cubicBezTo>
                    <a:pt x="8421" y="10016"/>
                    <a:pt x="5571" y="6305"/>
                    <a:pt x="5571" y="6305"/>
                  </a:cubicBezTo>
                  <a:lnTo>
                    <a:pt x="7606" y="3836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1694339" y="2886869"/>
              <a:ext cx="803048" cy="1637366"/>
            </a:xfrm>
            <a:custGeom>
              <a:avLst/>
              <a:gdLst/>
              <a:ahLst/>
              <a:cxnLst/>
              <a:rect l="l" t="t" r="r" b="b"/>
              <a:pathLst>
                <a:path w="33225" h="67416" extrusionOk="0">
                  <a:moveTo>
                    <a:pt x="30056" y="0"/>
                  </a:moveTo>
                  <a:lnTo>
                    <a:pt x="17547" y="400"/>
                  </a:lnTo>
                  <a:cubicBezTo>
                    <a:pt x="17547" y="400"/>
                    <a:pt x="15545" y="8840"/>
                    <a:pt x="16112" y="10508"/>
                  </a:cubicBezTo>
                  <a:cubicBezTo>
                    <a:pt x="16680" y="12175"/>
                    <a:pt x="20349" y="13143"/>
                    <a:pt x="20349" y="13143"/>
                  </a:cubicBezTo>
                  <a:lnTo>
                    <a:pt x="20215" y="36293"/>
                  </a:lnTo>
                  <a:lnTo>
                    <a:pt x="1" y="61311"/>
                  </a:lnTo>
                  <a:lnTo>
                    <a:pt x="7473" y="67415"/>
                  </a:lnTo>
                  <a:cubicBezTo>
                    <a:pt x="7473" y="67415"/>
                    <a:pt x="29355" y="42364"/>
                    <a:pt x="31290" y="37794"/>
                  </a:cubicBezTo>
                  <a:cubicBezTo>
                    <a:pt x="33225" y="33257"/>
                    <a:pt x="30056" y="0"/>
                    <a:pt x="30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1955568" y="2813132"/>
              <a:ext cx="437018" cy="1707848"/>
            </a:xfrm>
            <a:custGeom>
              <a:avLst/>
              <a:gdLst/>
              <a:ahLst/>
              <a:cxnLst/>
              <a:rect l="l" t="t" r="r" b="b"/>
              <a:pathLst>
                <a:path w="18081" h="70318" extrusionOk="0">
                  <a:moveTo>
                    <a:pt x="17080" y="1"/>
                  </a:moveTo>
                  <a:lnTo>
                    <a:pt x="434" y="1635"/>
                  </a:lnTo>
                  <a:lnTo>
                    <a:pt x="201" y="6272"/>
                  </a:lnTo>
                  <a:cubicBezTo>
                    <a:pt x="1" y="10241"/>
                    <a:pt x="1535" y="12043"/>
                    <a:pt x="2603" y="13077"/>
                  </a:cubicBezTo>
                  <a:lnTo>
                    <a:pt x="7773" y="70318"/>
                  </a:lnTo>
                  <a:lnTo>
                    <a:pt x="18080" y="70251"/>
                  </a:lnTo>
                  <a:lnTo>
                    <a:pt x="17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2106340" y="3158258"/>
              <a:ext cx="96777" cy="704872"/>
            </a:xfrm>
            <a:custGeom>
              <a:avLst/>
              <a:gdLst/>
              <a:ahLst/>
              <a:cxnLst/>
              <a:rect l="l" t="t" r="r" b="b"/>
              <a:pathLst>
                <a:path w="4004" h="29022" extrusionOk="0">
                  <a:moveTo>
                    <a:pt x="1969" y="1"/>
                  </a:moveTo>
                  <a:cubicBezTo>
                    <a:pt x="1935" y="101"/>
                    <a:pt x="1935" y="201"/>
                    <a:pt x="1969" y="301"/>
                  </a:cubicBezTo>
                  <a:cubicBezTo>
                    <a:pt x="1969" y="534"/>
                    <a:pt x="2002" y="835"/>
                    <a:pt x="2002" y="1202"/>
                  </a:cubicBezTo>
                  <a:cubicBezTo>
                    <a:pt x="2002" y="1969"/>
                    <a:pt x="2069" y="3070"/>
                    <a:pt x="2169" y="4437"/>
                  </a:cubicBezTo>
                  <a:cubicBezTo>
                    <a:pt x="2335" y="7206"/>
                    <a:pt x="2636" y="10975"/>
                    <a:pt x="3036" y="15145"/>
                  </a:cubicBezTo>
                  <a:cubicBezTo>
                    <a:pt x="3301" y="18321"/>
                    <a:pt x="3598" y="21267"/>
                    <a:pt x="3798" y="23691"/>
                  </a:cubicBezTo>
                  <a:lnTo>
                    <a:pt x="3798" y="23691"/>
                  </a:lnTo>
                  <a:lnTo>
                    <a:pt x="1035" y="27554"/>
                  </a:lnTo>
                  <a:lnTo>
                    <a:pt x="267" y="28621"/>
                  </a:lnTo>
                  <a:cubicBezTo>
                    <a:pt x="167" y="28755"/>
                    <a:pt x="101" y="28855"/>
                    <a:pt x="67" y="28921"/>
                  </a:cubicBezTo>
                  <a:cubicBezTo>
                    <a:pt x="34" y="28955"/>
                    <a:pt x="0" y="28988"/>
                    <a:pt x="0" y="29022"/>
                  </a:cubicBezTo>
                  <a:cubicBezTo>
                    <a:pt x="0" y="29022"/>
                    <a:pt x="34" y="29022"/>
                    <a:pt x="101" y="28955"/>
                  </a:cubicBezTo>
                  <a:lnTo>
                    <a:pt x="334" y="28655"/>
                  </a:lnTo>
                  <a:lnTo>
                    <a:pt x="1135" y="27621"/>
                  </a:lnTo>
                  <a:lnTo>
                    <a:pt x="4003" y="23784"/>
                  </a:lnTo>
                  <a:lnTo>
                    <a:pt x="4003" y="23751"/>
                  </a:lnTo>
                  <a:cubicBezTo>
                    <a:pt x="3803" y="21283"/>
                    <a:pt x="3503" y="18347"/>
                    <a:pt x="3236" y="15145"/>
                  </a:cubicBezTo>
                  <a:cubicBezTo>
                    <a:pt x="2869" y="10942"/>
                    <a:pt x="2536" y="7173"/>
                    <a:pt x="2335" y="4437"/>
                  </a:cubicBezTo>
                  <a:cubicBezTo>
                    <a:pt x="2202" y="3070"/>
                    <a:pt x="2135" y="1969"/>
                    <a:pt x="2069" y="1202"/>
                  </a:cubicBezTo>
                  <a:cubicBezTo>
                    <a:pt x="2035" y="835"/>
                    <a:pt x="2002" y="534"/>
                    <a:pt x="2002" y="301"/>
                  </a:cubicBezTo>
                  <a:cubicBezTo>
                    <a:pt x="2002" y="201"/>
                    <a:pt x="1969" y="10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2052320" y="3130716"/>
              <a:ext cx="130639" cy="27566"/>
            </a:xfrm>
            <a:custGeom>
              <a:avLst/>
              <a:gdLst/>
              <a:ahLst/>
              <a:cxnLst/>
              <a:rect l="l" t="t" r="r" b="b"/>
              <a:pathLst>
                <a:path w="5405" h="1135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301"/>
                    <a:pt x="1768" y="568"/>
                    <a:pt x="2669" y="701"/>
                  </a:cubicBezTo>
                  <a:cubicBezTo>
                    <a:pt x="3570" y="935"/>
                    <a:pt x="4470" y="1068"/>
                    <a:pt x="5404" y="1135"/>
                  </a:cubicBezTo>
                  <a:cubicBezTo>
                    <a:pt x="4504" y="868"/>
                    <a:pt x="3603" y="668"/>
                    <a:pt x="2702" y="501"/>
                  </a:cubicBezTo>
                  <a:cubicBezTo>
                    <a:pt x="1802" y="267"/>
                    <a:pt x="901" y="1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2216797" y="3717817"/>
              <a:ext cx="136270" cy="23777"/>
            </a:xfrm>
            <a:custGeom>
              <a:avLst/>
              <a:gdLst/>
              <a:ahLst/>
              <a:cxnLst/>
              <a:rect l="l" t="t" r="r" b="b"/>
              <a:pathLst>
                <a:path w="5638" h="979" extrusionOk="0">
                  <a:moveTo>
                    <a:pt x="2417" y="0"/>
                  </a:moveTo>
                  <a:cubicBezTo>
                    <a:pt x="1869" y="0"/>
                    <a:pt x="1324" y="55"/>
                    <a:pt x="801" y="212"/>
                  </a:cubicBezTo>
                  <a:cubicBezTo>
                    <a:pt x="501" y="245"/>
                    <a:pt x="234" y="345"/>
                    <a:pt x="0" y="512"/>
                  </a:cubicBezTo>
                  <a:cubicBezTo>
                    <a:pt x="787" y="315"/>
                    <a:pt x="1596" y="237"/>
                    <a:pt x="2410" y="237"/>
                  </a:cubicBezTo>
                  <a:cubicBezTo>
                    <a:pt x="2563" y="237"/>
                    <a:pt x="2716" y="240"/>
                    <a:pt x="2869" y="245"/>
                  </a:cubicBezTo>
                  <a:cubicBezTo>
                    <a:pt x="3803" y="345"/>
                    <a:pt x="4737" y="579"/>
                    <a:pt x="5638" y="979"/>
                  </a:cubicBezTo>
                  <a:cubicBezTo>
                    <a:pt x="5404" y="779"/>
                    <a:pt x="5171" y="612"/>
                    <a:pt x="4904" y="512"/>
                  </a:cubicBezTo>
                  <a:cubicBezTo>
                    <a:pt x="4270" y="245"/>
                    <a:pt x="3570" y="78"/>
                    <a:pt x="2869" y="12"/>
                  </a:cubicBezTo>
                  <a:cubicBezTo>
                    <a:pt x="2718" y="4"/>
                    <a:pt x="2568" y="0"/>
                    <a:pt x="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2122462" y="3820165"/>
              <a:ext cx="319310" cy="418085"/>
            </a:xfrm>
            <a:custGeom>
              <a:avLst/>
              <a:gdLst/>
              <a:ahLst/>
              <a:cxnLst/>
              <a:rect l="l" t="t" r="r" b="b"/>
              <a:pathLst>
                <a:path w="13211" h="17214" extrusionOk="0">
                  <a:moveTo>
                    <a:pt x="13176" y="0"/>
                  </a:moveTo>
                  <a:cubicBezTo>
                    <a:pt x="13084" y="0"/>
                    <a:pt x="10125" y="3791"/>
                    <a:pt x="6539" y="8540"/>
                  </a:cubicBezTo>
                  <a:cubicBezTo>
                    <a:pt x="2903" y="13310"/>
                    <a:pt x="1" y="17180"/>
                    <a:pt x="67" y="17213"/>
                  </a:cubicBezTo>
                  <a:cubicBezTo>
                    <a:pt x="67" y="17213"/>
                    <a:pt x="68" y="17213"/>
                    <a:pt x="68" y="17213"/>
                  </a:cubicBezTo>
                  <a:cubicBezTo>
                    <a:pt x="126" y="17213"/>
                    <a:pt x="3085" y="13390"/>
                    <a:pt x="6705" y="8673"/>
                  </a:cubicBezTo>
                  <a:cubicBezTo>
                    <a:pt x="10308" y="3903"/>
                    <a:pt x="13210" y="34"/>
                    <a:pt x="13177" y="1"/>
                  </a:cubicBezTo>
                  <a:cubicBezTo>
                    <a:pt x="13176" y="0"/>
                    <a:pt x="13176" y="0"/>
                    <a:pt x="131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281283" y="2926555"/>
              <a:ext cx="125805" cy="48915"/>
            </a:xfrm>
            <a:custGeom>
              <a:avLst/>
              <a:gdLst/>
              <a:ahLst/>
              <a:cxnLst/>
              <a:rect l="l" t="t" r="r" b="b"/>
              <a:pathLst>
                <a:path w="5205" h="2014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301"/>
                    <a:pt x="201" y="601"/>
                    <a:pt x="435" y="868"/>
                  </a:cubicBezTo>
                  <a:cubicBezTo>
                    <a:pt x="1000" y="1621"/>
                    <a:pt x="1863" y="2013"/>
                    <a:pt x="2735" y="2013"/>
                  </a:cubicBezTo>
                  <a:cubicBezTo>
                    <a:pt x="3408" y="2013"/>
                    <a:pt x="4086" y="1781"/>
                    <a:pt x="4638" y="1302"/>
                  </a:cubicBezTo>
                  <a:cubicBezTo>
                    <a:pt x="4871" y="1101"/>
                    <a:pt x="5071" y="835"/>
                    <a:pt x="5205" y="534"/>
                  </a:cubicBezTo>
                  <a:lnTo>
                    <a:pt x="5205" y="534"/>
                  </a:lnTo>
                  <a:cubicBezTo>
                    <a:pt x="4971" y="768"/>
                    <a:pt x="4771" y="968"/>
                    <a:pt x="4504" y="1168"/>
                  </a:cubicBezTo>
                  <a:cubicBezTo>
                    <a:pt x="3982" y="1589"/>
                    <a:pt x="3353" y="1795"/>
                    <a:pt x="2726" y="1795"/>
                  </a:cubicBezTo>
                  <a:cubicBezTo>
                    <a:pt x="1911" y="1795"/>
                    <a:pt x="1100" y="1447"/>
                    <a:pt x="535" y="768"/>
                  </a:cubicBezTo>
                  <a:cubicBezTo>
                    <a:pt x="335" y="501"/>
                    <a:pt x="168" y="26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1976523" y="1757500"/>
              <a:ext cx="90323" cy="303837"/>
            </a:xfrm>
            <a:custGeom>
              <a:avLst/>
              <a:gdLst/>
              <a:ahLst/>
              <a:cxnLst/>
              <a:rect l="l" t="t" r="r" b="b"/>
              <a:pathLst>
                <a:path w="3737" h="12510" extrusionOk="0">
                  <a:moveTo>
                    <a:pt x="3270" y="0"/>
                  </a:moveTo>
                  <a:lnTo>
                    <a:pt x="3270" y="0"/>
                  </a:lnTo>
                  <a:cubicBezTo>
                    <a:pt x="1" y="3603"/>
                    <a:pt x="234" y="9173"/>
                    <a:pt x="3737" y="12509"/>
                  </a:cubicBezTo>
                  <a:lnTo>
                    <a:pt x="32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1862054" y="2220906"/>
              <a:ext cx="159643" cy="318215"/>
            </a:xfrm>
            <a:custGeom>
              <a:avLst/>
              <a:gdLst/>
              <a:ahLst/>
              <a:cxnLst/>
              <a:rect l="l" t="t" r="r" b="b"/>
              <a:pathLst>
                <a:path w="6605" h="13102" extrusionOk="0">
                  <a:moveTo>
                    <a:pt x="2702" y="0"/>
                  </a:moveTo>
                  <a:cubicBezTo>
                    <a:pt x="2702" y="0"/>
                    <a:pt x="467" y="2502"/>
                    <a:pt x="0" y="12176"/>
                  </a:cubicBezTo>
                  <a:cubicBezTo>
                    <a:pt x="0" y="12176"/>
                    <a:pt x="4912" y="13102"/>
                    <a:pt x="6178" y="13102"/>
                  </a:cubicBezTo>
                  <a:cubicBezTo>
                    <a:pt x="6354" y="13102"/>
                    <a:pt x="6459" y="13084"/>
                    <a:pt x="6472" y="13043"/>
                  </a:cubicBezTo>
                  <a:cubicBezTo>
                    <a:pt x="6605" y="12676"/>
                    <a:pt x="2702" y="0"/>
                    <a:pt x="2702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1864546" y="2220906"/>
              <a:ext cx="159643" cy="318215"/>
            </a:xfrm>
            <a:custGeom>
              <a:avLst/>
              <a:gdLst/>
              <a:ahLst/>
              <a:cxnLst/>
              <a:rect l="l" t="t" r="r" b="b"/>
              <a:pathLst>
                <a:path w="6605" h="13102" extrusionOk="0">
                  <a:moveTo>
                    <a:pt x="2702" y="0"/>
                  </a:moveTo>
                  <a:cubicBezTo>
                    <a:pt x="2702" y="0"/>
                    <a:pt x="467" y="2502"/>
                    <a:pt x="0" y="12176"/>
                  </a:cubicBezTo>
                  <a:cubicBezTo>
                    <a:pt x="0" y="12176"/>
                    <a:pt x="4912" y="13102"/>
                    <a:pt x="6178" y="13102"/>
                  </a:cubicBezTo>
                  <a:cubicBezTo>
                    <a:pt x="6354" y="13102"/>
                    <a:pt x="6459" y="13084"/>
                    <a:pt x="6472" y="13043"/>
                  </a:cubicBezTo>
                  <a:cubicBezTo>
                    <a:pt x="6605" y="12676"/>
                    <a:pt x="2702" y="0"/>
                    <a:pt x="2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1901548" y="2105054"/>
              <a:ext cx="704676" cy="798840"/>
            </a:xfrm>
            <a:custGeom>
              <a:avLst/>
              <a:gdLst/>
              <a:ahLst/>
              <a:cxnLst/>
              <a:rect l="l" t="t" r="r" b="b"/>
              <a:pathLst>
                <a:path w="29155" h="32891" extrusionOk="0">
                  <a:moveTo>
                    <a:pt x="26787" y="0"/>
                  </a:moveTo>
                  <a:cubicBezTo>
                    <a:pt x="22450" y="734"/>
                    <a:pt x="15879" y="1568"/>
                    <a:pt x="15879" y="1568"/>
                  </a:cubicBezTo>
                  <a:lnTo>
                    <a:pt x="14911" y="1635"/>
                  </a:lnTo>
                  <a:cubicBezTo>
                    <a:pt x="14911" y="1635"/>
                    <a:pt x="8140" y="2002"/>
                    <a:pt x="7973" y="2002"/>
                  </a:cubicBezTo>
                  <a:cubicBezTo>
                    <a:pt x="5138" y="2369"/>
                    <a:pt x="1869" y="2569"/>
                    <a:pt x="635" y="5604"/>
                  </a:cubicBezTo>
                  <a:cubicBezTo>
                    <a:pt x="1" y="7239"/>
                    <a:pt x="601" y="9674"/>
                    <a:pt x="1669" y="12176"/>
                  </a:cubicBezTo>
                  <a:lnTo>
                    <a:pt x="4170" y="19881"/>
                  </a:lnTo>
                  <a:cubicBezTo>
                    <a:pt x="5171" y="24151"/>
                    <a:pt x="3570" y="23918"/>
                    <a:pt x="2703" y="28187"/>
                  </a:cubicBezTo>
                  <a:cubicBezTo>
                    <a:pt x="2569" y="28854"/>
                    <a:pt x="2102" y="32324"/>
                    <a:pt x="2102" y="32891"/>
                  </a:cubicBezTo>
                  <a:lnTo>
                    <a:pt x="21650" y="32891"/>
                  </a:lnTo>
                  <a:lnTo>
                    <a:pt x="21349" y="29855"/>
                  </a:lnTo>
                  <a:cubicBezTo>
                    <a:pt x="21349" y="29855"/>
                    <a:pt x="19081" y="18213"/>
                    <a:pt x="19114" y="18080"/>
                  </a:cubicBezTo>
                  <a:lnTo>
                    <a:pt x="19481" y="17346"/>
                  </a:lnTo>
                  <a:cubicBezTo>
                    <a:pt x="20382" y="15378"/>
                    <a:pt x="20415" y="13143"/>
                    <a:pt x="19548" y="11175"/>
                  </a:cubicBezTo>
                  <a:lnTo>
                    <a:pt x="29155" y="7906"/>
                  </a:lnTo>
                  <a:lnTo>
                    <a:pt x="267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2338542" y="2300302"/>
              <a:ext cx="264468" cy="94818"/>
            </a:xfrm>
            <a:custGeom>
              <a:avLst/>
              <a:gdLst/>
              <a:ahLst/>
              <a:cxnLst/>
              <a:rect l="l" t="t" r="r" b="b"/>
              <a:pathLst>
                <a:path w="10942" h="3904" extrusionOk="0">
                  <a:moveTo>
                    <a:pt x="10941" y="0"/>
                  </a:moveTo>
                  <a:lnTo>
                    <a:pt x="10941" y="0"/>
                  </a:lnTo>
                  <a:cubicBezTo>
                    <a:pt x="10808" y="34"/>
                    <a:pt x="10675" y="67"/>
                    <a:pt x="10508" y="101"/>
                  </a:cubicBezTo>
                  <a:cubicBezTo>
                    <a:pt x="10241" y="201"/>
                    <a:pt x="9841" y="301"/>
                    <a:pt x="9307" y="467"/>
                  </a:cubicBezTo>
                  <a:cubicBezTo>
                    <a:pt x="8306" y="768"/>
                    <a:pt x="6905" y="1168"/>
                    <a:pt x="5371" y="1668"/>
                  </a:cubicBezTo>
                  <a:cubicBezTo>
                    <a:pt x="4070" y="2069"/>
                    <a:pt x="2769" y="2569"/>
                    <a:pt x="1501" y="3103"/>
                  </a:cubicBezTo>
                  <a:cubicBezTo>
                    <a:pt x="1001" y="3336"/>
                    <a:pt x="634" y="3536"/>
                    <a:pt x="367" y="3670"/>
                  </a:cubicBezTo>
                  <a:cubicBezTo>
                    <a:pt x="234" y="3736"/>
                    <a:pt x="100" y="3803"/>
                    <a:pt x="0" y="3903"/>
                  </a:cubicBezTo>
                  <a:cubicBezTo>
                    <a:pt x="134" y="3870"/>
                    <a:pt x="267" y="3803"/>
                    <a:pt x="401" y="3736"/>
                  </a:cubicBezTo>
                  <a:cubicBezTo>
                    <a:pt x="667" y="3636"/>
                    <a:pt x="1068" y="3470"/>
                    <a:pt x="1568" y="3269"/>
                  </a:cubicBezTo>
                  <a:cubicBezTo>
                    <a:pt x="2502" y="2869"/>
                    <a:pt x="3903" y="2369"/>
                    <a:pt x="5438" y="1868"/>
                  </a:cubicBezTo>
                  <a:cubicBezTo>
                    <a:pt x="6972" y="1368"/>
                    <a:pt x="8373" y="934"/>
                    <a:pt x="9374" y="601"/>
                  </a:cubicBezTo>
                  <a:cubicBezTo>
                    <a:pt x="9874" y="434"/>
                    <a:pt x="10274" y="267"/>
                    <a:pt x="10541" y="167"/>
                  </a:cubicBezTo>
                  <a:cubicBezTo>
                    <a:pt x="10675" y="134"/>
                    <a:pt x="10808" y="67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1915252" y="2334328"/>
              <a:ext cx="83870" cy="245498"/>
            </a:xfrm>
            <a:custGeom>
              <a:avLst/>
              <a:gdLst/>
              <a:ahLst/>
              <a:cxnLst/>
              <a:rect l="l" t="t" r="r" b="b"/>
              <a:pathLst>
                <a:path w="3470" h="10108" extrusionOk="0">
                  <a:moveTo>
                    <a:pt x="1" y="0"/>
                  </a:moveTo>
                  <a:cubicBezTo>
                    <a:pt x="1" y="134"/>
                    <a:pt x="34" y="267"/>
                    <a:pt x="68" y="401"/>
                  </a:cubicBezTo>
                  <a:cubicBezTo>
                    <a:pt x="134" y="701"/>
                    <a:pt x="234" y="1068"/>
                    <a:pt x="368" y="1535"/>
                  </a:cubicBezTo>
                  <a:cubicBezTo>
                    <a:pt x="635" y="2469"/>
                    <a:pt x="1035" y="3736"/>
                    <a:pt x="1535" y="5104"/>
                  </a:cubicBezTo>
                  <a:cubicBezTo>
                    <a:pt x="2036" y="6505"/>
                    <a:pt x="2536" y="7739"/>
                    <a:pt x="2870" y="8640"/>
                  </a:cubicBezTo>
                  <a:lnTo>
                    <a:pt x="3303" y="9707"/>
                  </a:lnTo>
                  <a:cubicBezTo>
                    <a:pt x="3337" y="9841"/>
                    <a:pt x="3403" y="9974"/>
                    <a:pt x="3470" y="10108"/>
                  </a:cubicBezTo>
                  <a:cubicBezTo>
                    <a:pt x="3437" y="9941"/>
                    <a:pt x="3403" y="9808"/>
                    <a:pt x="3370" y="9674"/>
                  </a:cubicBezTo>
                  <a:cubicBezTo>
                    <a:pt x="3270" y="9441"/>
                    <a:pt x="3170" y="9040"/>
                    <a:pt x="3003" y="8607"/>
                  </a:cubicBezTo>
                  <a:cubicBezTo>
                    <a:pt x="2736" y="7673"/>
                    <a:pt x="2269" y="6438"/>
                    <a:pt x="1769" y="5037"/>
                  </a:cubicBezTo>
                  <a:cubicBezTo>
                    <a:pt x="1235" y="3670"/>
                    <a:pt x="801" y="2402"/>
                    <a:pt x="501" y="1468"/>
                  </a:cubicBezTo>
                  <a:cubicBezTo>
                    <a:pt x="368" y="968"/>
                    <a:pt x="201" y="46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40"/>
          <p:cNvGrpSpPr/>
          <p:nvPr/>
        </p:nvGrpSpPr>
        <p:grpSpPr>
          <a:xfrm>
            <a:off x="4693189" y="4065088"/>
            <a:ext cx="3621600" cy="535728"/>
            <a:chOff x="4560725" y="4058175"/>
            <a:chExt cx="3621600" cy="542400"/>
          </a:xfrm>
        </p:grpSpPr>
        <p:sp>
          <p:nvSpPr>
            <p:cNvPr id="854" name="Google Shape;854;p40"/>
            <p:cNvSpPr/>
            <p:nvPr/>
          </p:nvSpPr>
          <p:spPr>
            <a:xfrm>
              <a:off x="4560725" y="4058175"/>
              <a:ext cx="3621600" cy="542400"/>
            </a:xfrm>
            <a:prstGeom prst="roundRect">
              <a:avLst>
                <a:gd name="adj" fmla="val 50000"/>
              </a:avLst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4648325" y="4137975"/>
              <a:ext cx="3446400" cy="3828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40"/>
            <p:cNvGrpSpPr/>
            <p:nvPr/>
          </p:nvGrpSpPr>
          <p:grpSpPr>
            <a:xfrm>
              <a:off x="4726700" y="4284913"/>
              <a:ext cx="3289650" cy="88925"/>
              <a:chOff x="4708850" y="4284913"/>
              <a:chExt cx="3289650" cy="88925"/>
            </a:xfrm>
          </p:grpSpPr>
          <p:sp>
            <p:nvSpPr>
              <p:cNvPr id="857" name="Google Shape;857;p40"/>
              <p:cNvSpPr/>
              <p:nvPr/>
            </p:nvSpPr>
            <p:spPr>
              <a:xfrm>
                <a:off x="4708850" y="4284913"/>
                <a:ext cx="88950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3557" extrusionOk="0">
                    <a:moveTo>
                      <a:pt x="1764" y="0"/>
                    </a:moveTo>
                    <a:cubicBezTo>
                      <a:pt x="791" y="0"/>
                      <a:pt x="1" y="790"/>
                      <a:pt x="1" y="1763"/>
                    </a:cubicBezTo>
                    <a:cubicBezTo>
                      <a:pt x="1" y="2766"/>
                      <a:pt x="791" y="3556"/>
                      <a:pt x="1764" y="3556"/>
                    </a:cubicBezTo>
                    <a:cubicBezTo>
                      <a:pt x="2767" y="3556"/>
                      <a:pt x="3557" y="2766"/>
                      <a:pt x="3557" y="1763"/>
                    </a:cubicBezTo>
                    <a:cubicBezTo>
                      <a:pt x="3557" y="790"/>
                      <a:pt x="2767" y="0"/>
                      <a:pt x="176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7909550" y="4284913"/>
                <a:ext cx="88950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3557" extrusionOk="0">
                    <a:moveTo>
                      <a:pt x="1764" y="0"/>
                    </a:moveTo>
                    <a:cubicBezTo>
                      <a:pt x="791" y="0"/>
                      <a:pt x="1" y="790"/>
                      <a:pt x="1" y="1763"/>
                    </a:cubicBezTo>
                    <a:cubicBezTo>
                      <a:pt x="1" y="2766"/>
                      <a:pt x="791" y="3556"/>
                      <a:pt x="1764" y="3556"/>
                    </a:cubicBezTo>
                    <a:cubicBezTo>
                      <a:pt x="2767" y="3556"/>
                      <a:pt x="3557" y="2766"/>
                      <a:pt x="3557" y="1763"/>
                    </a:cubicBezTo>
                    <a:cubicBezTo>
                      <a:pt x="3557" y="790"/>
                      <a:pt x="2767" y="0"/>
                      <a:pt x="176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59" name="Google Shape;859;p40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0" name="Google Shape;860;p40"/>
          <p:cNvSpPr txBox="1">
            <a:spLocks noGrp="1"/>
          </p:cNvSpPr>
          <p:nvPr>
            <p:ph type="title"/>
          </p:nvPr>
        </p:nvSpPr>
        <p:spPr>
          <a:xfrm>
            <a:off x="720000" y="857700"/>
            <a:ext cx="3852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</a:t>
            </a:r>
            <a:endParaRPr dirty="0"/>
          </a:p>
        </p:txBody>
      </p:sp>
      <p:sp>
        <p:nvSpPr>
          <p:cNvPr id="861" name="Google Shape;861;p40"/>
          <p:cNvSpPr txBox="1">
            <a:spLocks noGrp="1"/>
          </p:cNvSpPr>
          <p:nvPr>
            <p:ph type="body" idx="1"/>
          </p:nvPr>
        </p:nvSpPr>
        <p:spPr>
          <a:xfrm>
            <a:off x="719999" y="2146600"/>
            <a:ext cx="4437251" cy="20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mechanical device that inhibits motion by absorbing energy from a moving system.</a:t>
            </a:r>
            <a:endParaRPr sz="1400" dirty="0"/>
          </a:p>
        </p:txBody>
      </p:sp>
      <p:grpSp>
        <p:nvGrpSpPr>
          <p:cNvPr id="862" name="Google Shape;862;p40"/>
          <p:cNvGrpSpPr/>
          <p:nvPr/>
        </p:nvGrpSpPr>
        <p:grpSpPr>
          <a:xfrm>
            <a:off x="5178726" y="1144436"/>
            <a:ext cx="2650525" cy="3555550"/>
            <a:chOff x="5189875" y="1134468"/>
            <a:chExt cx="2650525" cy="3555550"/>
          </a:xfrm>
        </p:grpSpPr>
        <p:sp>
          <p:nvSpPr>
            <p:cNvPr id="863" name="Google Shape;863;p40"/>
            <p:cNvSpPr/>
            <p:nvPr/>
          </p:nvSpPr>
          <p:spPr>
            <a:xfrm>
              <a:off x="7027300" y="3018218"/>
              <a:ext cx="810825" cy="1044875"/>
            </a:xfrm>
            <a:custGeom>
              <a:avLst/>
              <a:gdLst/>
              <a:ahLst/>
              <a:cxnLst/>
              <a:rect l="l" t="t" r="r" b="b"/>
              <a:pathLst>
                <a:path w="32433" h="41795" extrusionOk="0">
                  <a:moveTo>
                    <a:pt x="0" y="1"/>
                  </a:moveTo>
                  <a:lnTo>
                    <a:pt x="0" y="41795"/>
                  </a:lnTo>
                  <a:lnTo>
                    <a:pt x="32433" y="41795"/>
                  </a:lnTo>
                  <a:lnTo>
                    <a:pt x="324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6760575" y="3018218"/>
              <a:ext cx="810825" cy="1044875"/>
            </a:xfrm>
            <a:custGeom>
              <a:avLst/>
              <a:gdLst/>
              <a:ahLst/>
              <a:cxnLst/>
              <a:rect l="l" t="t" r="r" b="b"/>
              <a:pathLst>
                <a:path w="32433" h="41795" extrusionOk="0">
                  <a:moveTo>
                    <a:pt x="0" y="1"/>
                  </a:moveTo>
                  <a:lnTo>
                    <a:pt x="0" y="41795"/>
                  </a:lnTo>
                  <a:lnTo>
                    <a:pt x="32433" y="41795"/>
                  </a:lnTo>
                  <a:lnTo>
                    <a:pt x="3243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6849475" y="3073693"/>
              <a:ext cx="76775" cy="130725"/>
            </a:xfrm>
            <a:custGeom>
              <a:avLst/>
              <a:gdLst/>
              <a:ahLst/>
              <a:cxnLst/>
              <a:rect l="l" t="t" r="r" b="b"/>
              <a:pathLst>
                <a:path w="3071" h="5229" extrusionOk="0">
                  <a:moveTo>
                    <a:pt x="3071" y="1824"/>
                  </a:moveTo>
                  <a:lnTo>
                    <a:pt x="3071" y="1"/>
                  </a:lnTo>
                  <a:lnTo>
                    <a:pt x="1" y="1"/>
                  </a:lnTo>
                  <a:lnTo>
                    <a:pt x="1" y="1824"/>
                  </a:lnTo>
                  <a:cubicBezTo>
                    <a:pt x="1" y="2584"/>
                    <a:pt x="578" y="3253"/>
                    <a:pt x="1338" y="3344"/>
                  </a:cubicBezTo>
                  <a:lnTo>
                    <a:pt x="1338" y="4925"/>
                  </a:lnTo>
                  <a:lnTo>
                    <a:pt x="669" y="4925"/>
                  </a:lnTo>
                  <a:cubicBezTo>
                    <a:pt x="426" y="4925"/>
                    <a:pt x="214" y="5046"/>
                    <a:pt x="214" y="5229"/>
                  </a:cubicBezTo>
                  <a:lnTo>
                    <a:pt x="2828" y="5229"/>
                  </a:lnTo>
                  <a:cubicBezTo>
                    <a:pt x="2828" y="5046"/>
                    <a:pt x="2645" y="4925"/>
                    <a:pt x="2402" y="4925"/>
                  </a:cubicBezTo>
                  <a:lnTo>
                    <a:pt x="1733" y="4925"/>
                  </a:lnTo>
                  <a:lnTo>
                    <a:pt x="1733" y="3344"/>
                  </a:lnTo>
                  <a:cubicBezTo>
                    <a:pt x="2493" y="3253"/>
                    <a:pt x="3071" y="2584"/>
                    <a:pt x="3071" y="182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6964975" y="3073693"/>
              <a:ext cx="107950" cy="141375"/>
            </a:xfrm>
            <a:custGeom>
              <a:avLst/>
              <a:gdLst/>
              <a:ahLst/>
              <a:cxnLst/>
              <a:rect l="l" t="t" r="r" b="b"/>
              <a:pathLst>
                <a:path w="4318" h="5655" extrusionOk="0">
                  <a:moveTo>
                    <a:pt x="4317" y="1703"/>
                  </a:moveTo>
                  <a:cubicBezTo>
                    <a:pt x="4074" y="700"/>
                    <a:pt x="3162" y="1"/>
                    <a:pt x="2159" y="1"/>
                  </a:cubicBezTo>
                  <a:lnTo>
                    <a:pt x="2159" y="1"/>
                  </a:lnTo>
                  <a:cubicBezTo>
                    <a:pt x="1126" y="1"/>
                    <a:pt x="244" y="700"/>
                    <a:pt x="1" y="1703"/>
                  </a:cubicBezTo>
                  <a:lnTo>
                    <a:pt x="1946" y="1703"/>
                  </a:lnTo>
                  <a:lnTo>
                    <a:pt x="1946" y="4530"/>
                  </a:lnTo>
                  <a:cubicBezTo>
                    <a:pt x="1916" y="4742"/>
                    <a:pt x="1733" y="4925"/>
                    <a:pt x="1521" y="4925"/>
                  </a:cubicBezTo>
                  <a:cubicBezTo>
                    <a:pt x="1308" y="4925"/>
                    <a:pt x="1095" y="4742"/>
                    <a:pt x="1095" y="4530"/>
                  </a:cubicBezTo>
                  <a:lnTo>
                    <a:pt x="670" y="4530"/>
                  </a:lnTo>
                  <a:cubicBezTo>
                    <a:pt x="670" y="5654"/>
                    <a:pt x="2372" y="5654"/>
                    <a:pt x="2372" y="4530"/>
                  </a:cubicBezTo>
                  <a:lnTo>
                    <a:pt x="2372" y="170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6752975" y="3515943"/>
              <a:ext cx="1087425" cy="4600"/>
            </a:xfrm>
            <a:custGeom>
              <a:avLst/>
              <a:gdLst/>
              <a:ahLst/>
              <a:cxnLst/>
              <a:rect l="l" t="t" r="r" b="b"/>
              <a:pathLst>
                <a:path w="43497" h="184" extrusionOk="0">
                  <a:moveTo>
                    <a:pt x="21733" y="1"/>
                  </a:moveTo>
                  <a:cubicBezTo>
                    <a:pt x="9727" y="1"/>
                    <a:pt x="1" y="31"/>
                    <a:pt x="1" y="92"/>
                  </a:cubicBezTo>
                  <a:cubicBezTo>
                    <a:pt x="1" y="153"/>
                    <a:pt x="9758" y="183"/>
                    <a:pt x="21733" y="183"/>
                  </a:cubicBezTo>
                  <a:cubicBezTo>
                    <a:pt x="33740" y="183"/>
                    <a:pt x="43497" y="153"/>
                    <a:pt x="43497" y="92"/>
                  </a:cubicBezTo>
                  <a:cubicBezTo>
                    <a:pt x="43497" y="31"/>
                    <a:pt x="33740" y="1"/>
                    <a:pt x="2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7163325" y="3016693"/>
              <a:ext cx="5325" cy="1050975"/>
            </a:xfrm>
            <a:custGeom>
              <a:avLst/>
              <a:gdLst/>
              <a:ahLst/>
              <a:cxnLst/>
              <a:rect l="l" t="t" r="r" b="b"/>
              <a:pathLst>
                <a:path w="213" h="42039" extrusionOk="0">
                  <a:moveTo>
                    <a:pt x="122" y="1"/>
                  </a:moveTo>
                  <a:cubicBezTo>
                    <a:pt x="61" y="1"/>
                    <a:pt x="0" y="9424"/>
                    <a:pt x="0" y="21004"/>
                  </a:cubicBezTo>
                  <a:cubicBezTo>
                    <a:pt x="0" y="32615"/>
                    <a:pt x="61" y="42038"/>
                    <a:pt x="122" y="42038"/>
                  </a:cubicBezTo>
                  <a:cubicBezTo>
                    <a:pt x="152" y="42038"/>
                    <a:pt x="213" y="32615"/>
                    <a:pt x="213" y="21004"/>
                  </a:cubicBezTo>
                  <a:cubicBezTo>
                    <a:pt x="213" y="9393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6223325" y="3378418"/>
              <a:ext cx="680900" cy="680875"/>
            </a:xfrm>
            <a:custGeom>
              <a:avLst/>
              <a:gdLst/>
              <a:ahLst/>
              <a:cxnLst/>
              <a:rect l="l" t="t" r="r" b="b"/>
              <a:pathLst>
                <a:path w="27236" h="27235" extrusionOk="0">
                  <a:moveTo>
                    <a:pt x="1" y="0"/>
                  </a:moveTo>
                  <a:lnTo>
                    <a:pt x="1" y="27235"/>
                  </a:lnTo>
                  <a:lnTo>
                    <a:pt x="27235" y="27235"/>
                  </a:lnTo>
                  <a:lnTo>
                    <a:pt x="272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5953575" y="3378418"/>
              <a:ext cx="680875" cy="680875"/>
            </a:xfrm>
            <a:custGeom>
              <a:avLst/>
              <a:gdLst/>
              <a:ahLst/>
              <a:cxnLst/>
              <a:rect l="l" t="t" r="r" b="b"/>
              <a:pathLst>
                <a:path w="27235" h="27235" extrusionOk="0">
                  <a:moveTo>
                    <a:pt x="0" y="0"/>
                  </a:moveTo>
                  <a:lnTo>
                    <a:pt x="0" y="27235"/>
                  </a:lnTo>
                  <a:lnTo>
                    <a:pt x="27235" y="27235"/>
                  </a:lnTo>
                  <a:lnTo>
                    <a:pt x="2723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6014350" y="3432368"/>
              <a:ext cx="142125" cy="148950"/>
            </a:xfrm>
            <a:custGeom>
              <a:avLst/>
              <a:gdLst/>
              <a:ahLst/>
              <a:cxnLst/>
              <a:rect l="l" t="t" r="r" b="b"/>
              <a:pathLst>
                <a:path w="5685" h="5958" extrusionOk="0">
                  <a:moveTo>
                    <a:pt x="4925" y="2432"/>
                  </a:moveTo>
                  <a:lnTo>
                    <a:pt x="5685" y="2432"/>
                  </a:lnTo>
                  <a:lnTo>
                    <a:pt x="5016" y="1216"/>
                  </a:lnTo>
                  <a:lnTo>
                    <a:pt x="4348" y="0"/>
                  </a:lnTo>
                  <a:lnTo>
                    <a:pt x="3679" y="1216"/>
                  </a:lnTo>
                  <a:lnTo>
                    <a:pt x="3010" y="2432"/>
                  </a:lnTo>
                  <a:lnTo>
                    <a:pt x="3800" y="2432"/>
                  </a:lnTo>
                  <a:lnTo>
                    <a:pt x="3800" y="5532"/>
                  </a:lnTo>
                  <a:lnTo>
                    <a:pt x="1885" y="5532"/>
                  </a:lnTo>
                  <a:lnTo>
                    <a:pt x="1885" y="2432"/>
                  </a:lnTo>
                  <a:lnTo>
                    <a:pt x="2676" y="2432"/>
                  </a:lnTo>
                  <a:lnTo>
                    <a:pt x="2007" y="1216"/>
                  </a:lnTo>
                  <a:lnTo>
                    <a:pt x="1338" y="0"/>
                  </a:lnTo>
                  <a:lnTo>
                    <a:pt x="670" y="1216"/>
                  </a:lnTo>
                  <a:lnTo>
                    <a:pt x="1" y="2432"/>
                  </a:lnTo>
                  <a:lnTo>
                    <a:pt x="761" y="2432"/>
                  </a:lnTo>
                  <a:lnTo>
                    <a:pt x="761" y="5532"/>
                  </a:lnTo>
                  <a:lnTo>
                    <a:pt x="305" y="5532"/>
                  </a:lnTo>
                  <a:lnTo>
                    <a:pt x="305" y="5958"/>
                  </a:lnTo>
                  <a:lnTo>
                    <a:pt x="5351" y="5958"/>
                  </a:lnTo>
                  <a:lnTo>
                    <a:pt x="5351" y="5532"/>
                  </a:lnTo>
                  <a:lnTo>
                    <a:pt x="4925" y="5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6299325" y="3383743"/>
              <a:ext cx="4575" cy="674800"/>
            </a:xfrm>
            <a:custGeom>
              <a:avLst/>
              <a:gdLst/>
              <a:ahLst/>
              <a:cxnLst/>
              <a:rect l="l" t="t" r="r" b="b"/>
              <a:pathLst>
                <a:path w="183" h="26992" extrusionOk="0">
                  <a:moveTo>
                    <a:pt x="91" y="0"/>
                  </a:moveTo>
                  <a:cubicBezTo>
                    <a:pt x="31" y="0"/>
                    <a:pt x="0" y="6049"/>
                    <a:pt x="0" y="13496"/>
                  </a:cubicBezTo>
                  <a:cubicBezTo>
                    <a:pt x="0" y="20943"/>
                    <a:pt x="31" y="26991"/>
                    <a:pt x="91" y="26991"/>
                  </a:cubicBezTo>
                  <a:cubicBezTo>
                    <a:pt x="152" y="26991"/>
                    <a:pt x="183" y="20943"/>
                    <a:pt x="183" y="13496"/>
                  </a:cubicBezTo>
                  <a:cubicBezTo>
                    <a:pt x="183" y="6049"/>
                    <a:pt x="152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5947500" y="3715793"/>
              <a:ext cx="962800" cy="4600"/>
            </a:xfrm>
            <a:custGeom>
              <a:avLst/>
              <a:gdLst/>
              <a:ahLst/>
              <a:cxnLst/>
              <a:rect l="l" t="t" r="r" b="b"/>
              <a:pathLst>
                <a:path w="38512" h="184" extrusionOk="0">
                  <a:moveTo>
                    <a:pt x="19271" y="1"/>
                  </a:moveTo>
                  <a:cubicBezTo>
                    <a:pt x="8632" y="1"/>
                    <a:pt x="0" y="31"/>
                    <a:pt x="0" y="92"/>
                  </a:cubicBezTo>
                  <a:cubicBezTo>
                    <a:pt x="0" y="153"/>
                    <a:pt x="8602" y="183"/>
                    <a:pt x="19271" y="183"/>
                  </a:cubicBezTo>
                  <a:cubicBezTo>
                    <a:pt x="29909" y="183"/>
                    <a:pt x="38511" y="153"/>
                    <a:pt x="38511" y="92"/>
                  </a:cubicBezTo>
                  <a:cubicBezTo>
                    <a:pt x="38511" y="31"/>
                    <a:pt x="29909" y="1"/>
                    <a:pt x="19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7352525" y="4275843"/>
              <a:ext cx="315375" cy="414175"/>
            </a:xfrm>
            <a:custGeom>
              <a:avLst/>
              <a:gdLst/>
              <a:ahLst/>
              <a:cxnLst/>
              <a:rect l="l" t="t" r="r" b="b"/>
              <a:pathLst>
                <a:path w="12615" h="16567" extrusionOk="0">
                  <a:moveTo>
                    <a:pt x="6445" y="0"/>
                  </a:moveTo>
                  <a:lnTo>
                    <a:pt x="1" y="1703"/>
                  </a:lnTo>
                  <a:cubicBezTo>
                    <a:pt x="1" y="1703"/>
                    <a:pt x="2554" y="10548"/>
                    <a:pt x="2706" y="11338"/>
                  </a:cubicBezTo>
                  <a:cubicBezTo>
                    <a:pt x="2828" y="12007"/>
                    <a:pt x="9271" y="15533"/>
                    <a:pt x="11034" y="16475"/>
                  </a:cubicBezTo>
                  <a:cubicBezTo>
                    <a:pt x="11171" y="16536"/>
                    <a:pt x="11323" y="16566"/>
                    <a:pt x="11475" y="16566"/>
                  </a:cubicBezTo>
                  <a:cubicBezTo>
                    <a:pt x="11627" y="16566"/>
                    <a:pt x="11779" y="16536"/>
                    <a:pt x="11916" y="16475"/>
                  </a:cubicBezTo>
                  <a:cubicBezTo>
                    <a:pt x="12433" y="16201"/>
                    <a:pt x="12615" y="15593"/>
                    <a:pt x="12311" y="15107"/>
                  </a:cubicBezTo>
                  <a:lnTo>
                    <a:pt x="8420" y="8420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6723350" y="4325993"/>
              <a:ext cx="326000" cy="272075"/>
            </a:xfrm>
            <a:custGeom>
              <a:avLst/>
              <a:gdLst/>
              <a:ahLst/>
              <a:cxnLst/>
              <a:rect l="l" t="t" r="r" b="b"/>
              <a:pathLst>
                <a:path w="13040" h="10883" extrusionOk="0">
                  <a:moveTo>
                    <a:pt x="12797" y="1"/>
                  </a:moveTo>
                  <a:lnTo>
                    <a:pt x="6262" y="213"/>
                  </a:lnTo>
                  <a:lnTo>
                    <a:pt x="6687" y="6931"/>
                  </a:lnTo>
                  <a:cubicBezTo>
                    <a:pt x="6687" y="6931"/>
                    <a:pt x="31" y="9636"/>
                    <a:pt x="0" y="10882"/>
                  </a:cubicBezTo>
                  <a:lnTo>
                    <a:pt x="13040" y="10487"/>
                  </a:lnTo>
                  <a:lnTo>
                    <a:pt x="127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7188400" y="1601793"/>
              <a:ext cx="206700" cy="426100"/>
            </a:xfrm>
            <a:custGeom>
              <a:avLst/>
              <a:gdLst/>
              <a:ahLst/>
              <a:cxnLst/>
              <a:rect l="l" t="t" r="r" b="b"/>
              <a:pathLst>
                <a:path w="8268" h="17044" extrusionOk="0">
                  <a:moveTo>
                    <a:pt x="4043" y="0"/>
                  </a:moveTo>
                  <a:lnTo>
                    <a:pt x="1550" y="1064"/>
                  </a:lnTo>
                  <a:cubicBezTo>
                    <a:pt x="608" y="5168"/>
                    <a:pt x="91" y="9362"/>
                    <a:pt x="0" y="13587"/>
                  </a:cubicBezTo>
                  <a:cubicBezTo>
                    <a:pt x="0" y="14317"/>
                    <a:pt x="0" y="15077"/>
                    <a:pt x="365" y="15715"/>
                  </a:cubicBezTo>
                  <a:cubicBezTo>
                    <a:pt x="821" y="16414"/>
                    <a:pt x="1672" y="16779"/>
                    <a:pt x="2523" y="16931"/>
                  </a:cubicBezTo>
                  <a:cubicBezTo>
                    <a:pt x="2935" y="17007"/>
                    <a:pt x="3350" y="17044"/>
                    <a:pt x="3764" y="17044"/>
                  </a:cubicBezTo>
                  <a:cubicBezTo>
                    <a:pt x="4511" y="17044"/>
                    <a:pt x="5254" y="16922"/>
                    <a:pt x="5958" y="16688"/>
                  </a:cubicBezTo>
                  <a:cubicBezTo>
                    <a:pt x="6657" y="16414"/>
                    <a:pt x="7356" y="15988"/>
                    <a:pt x="7447" y="15289"/>
                  </a:cubicBezTo>
                  <a:cubicBezTo>
                    <a:pt x="7508" y="14803"/>
                    <a:pt x="7234" y="14317"/>
                    <a:pt x="7143" y="13861"/>
                  </a:cubicBezTo>
                  <a:cubicBezTo>
                    <a:pt x="6961" y="12979"/>
                    <a:pt x="7356" y="12098"/>
                    <a:pt x="7690" y="11277"/>
                  </a:cubicBezTo>
                  <a:cubicBezTo>
                    <a:pt x="8025" y="10426"/>
                    <a:pt x="8268" y="9453"/>
                    <a:pt x="7812" y="8694"/>
                  </a:cubicBezTo>
                  <a:cubicBezTo>
                    <a:pt x="7386" y="7934"/>
                    <a:pt x="6383" y="7599"/>
                    <a:pt x="6079" y="6779"/>
                  </a:cubicBezTo>
                  <a:cubicBezTo>
                    <a:pt x="5684" y="5867"/>
                    <a:pt x="6383" y="4773"/>
                    <a:pt x="6079" y="3830"/>
                  </a:cubicBezTo>
                  <a:cubicBezTo>
                    <a:pt x="5836" y="3314"/>
                    <a:pt x="5502" y="2888"/>
                    <a:pt x="5046" y="2614"/>
                  </a:cubicBezTo>
                  <a:cubicBezTo>
                    <a:pt x="4590" y="2310"/>
                    <a:pt x="4195" y="1915"/>
                    <a:pt x="3891" y="1459"/>
                  </a:cubicBezTo>
                  <a:cubicBezTo>
                    <a:pt x="3587" y="1003"/>
                    <a:pt x="3648" y="396"/>
                    <a:pt x="4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6692175" y="1865418"/>
              <a:ext cx="320700" cy="530475"/>
            </a:xfrm>
            <a:custGeom>
              <a:avLst/>
              <a:gdLst/>
              <a:ahLst/>
              <a:cxnLst/>
              <a:rect l="l" t="t" r="r" b="b"/>
              <a:pathLst>
                <a:path w="12828" h="21219" extrusionOk="0">
                  <a:moveTo>
                    <a:pt x="11649" y="1"/>
                  </a:moveTo>
                  <a:cubicBezTo>
                    <a:pt x="7247" y="1"/>
                    <a:pt x="4469" y="8605"/>
                    <a:pt x="4469" y="8605"/>
                  </a:cubicBezTo>
                  <a:lnTo>
                    <a:pt x="457" y="18210"/>
                  </a:lnTo>
                  <a:lnTo>
                    <a:pt x="1" y="18362"/>
                  </a:lnTo>
                  <a:lnTo>
                    <a:pt x="6627" y="21219"/>
                  </a:lnTo>
                  <a:lnTo>
                    <a:pt x="12828" y="7875"/>
                  </a:lnTo>
                  <a:lnTo>
                    <a:pt x="11764" y="3"/>
                  </a:lnTo>
                  <a:cubicBezTo>
                    <a:pt x="11726" y="1"/>
                    <a:pt x="11687" y="1"/>
                    <a:pt x="11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6707375" y="2449818"/>
              <a:ext cx="855675" cy="1899750"/>
            </a:xfrm>
            <a:custGeom>
              <a:avLst/>
              <a:gdLst/>
              <a:ahLst/>
              <a:cxnLst/>
              <a:rect l="l" t="t" r="r" b="b"/>
              <a:pathLst>
                <a:path w="34227" h="75990" extrusionOk="0">
                  <a:moveTo>
                    <a:pt x="7296" y="1"/>
                  </a:moveTo>
                  <a:cubicBezTo>
                    <a:pt x="7296" y="1"/>
                    <a:pt x="1" y="14378"/>
                    <a:pt x="122" y="18877"/>
                  </a:cubicBezTo>
                  <a:cubicBezTo>
                    <a:pt x="214" y="21369"/>
                    <a:pt x="4013" y="75595"/>
                    <a:pt x="4013" y="75595"/>
                  </a:cubicBezTo>
                  <a:lnTo>
                    <a:pt x="15016" y="75595"/>
                  </a:lnTo>
                  <a:lnTo>
                    <a:pt x="12980" y="19029"/>
                  </a:lnTo>
                  <a:lnTo>
                    <a:pt x="24500" y="75990"/>
                  </a:lnTo>
                  <a:lnTo>
                    <a:pt x="34226" y="74409"/>
                  </a:lnTo>
                  <a:lnTo>
                    <a:pt x="26475" y="13497"/>
                  </a:lnTo>
                  <a:cubicBezTo>
                    <a:pt x="26475" y="13497"/>
                    <a:pt x="25138" y="5229"/>
                    <a:pt x="22402" y="1825"/>
                  </a:cubicBezTo>
                  <a:lnTo>
                    <a:pt x="7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7024250" y="2777343"/>
              <a:ext cx="9150" cy="148200"/>
            </a:xfrm>
            <a:custGeom>
              <a:avLst/>
              <a:gdLst/>
              <a:ahLst/>
              <a:cxnLst/>
              <a:rect l="l" t="t" r="r" b="b"/>
              <a:pathLst>
                <a:path w="366" h="5928" extrusionOk="0">
                  <a:moveTo>
                    <a:pt x="92" y="0"/>
                  </a:moveTo>
                  <a:cubicBezTo>
                    <a:pt x="1" y="973"/>
                    <a:pt x="1" y="1976"/>
                    <a:pt x="92" y="2979"/>
                  </a:cubicBezTo>
                  <a:cubicBezTo>
                    <a:pt x="92" y="3952"/>
                    <a:pt x="153" y="4955"/>
                    <a:pt x="274" y="5928"/>
                  </a:cubicBezTo>
                  <a:cubicBezTo>
                    <a:pt x="366" y="4955"/>
                    <a:pt x="366" y="3952"/>
                    <a:pt x="274" y="2949"/>
                  </a:cubicBezTo>
                  <a:cubicBezTo>
                    <a:pt x="274" y="1976"/>
                    <a:pt x="214" y="973"/>
                    <a:pt x="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7214225" y="2801668"/>
              <a:ext cx="167975" cy="117525"/>
            </a:xfrm>
            <a:custGeom>
              <a:avLst/>
              <a:gdLst/>
              <a:ahLst/>
              <a:cxnLst/>
              <a:rect l="l" t="t" r="r" b="b"/>
              <a:pathLst>
                <a:path w="6719" h="4701" extrusionOk="0">
                  <a:moveTo>
                    <a:pt x="1" y="0"/>
                  </a:moveTo>
                  <a:cubicBezTo>
                    <a:pt x="1" y="122"/>
                    <a:pt x="31" y="243"/>
                    <a:pt x="62" y="365"/>
                  </a:cubicBezTo>
                  <a:cubicBezTo>
                    <a:pt x="153" y="669"/>
                    <a:pt x="244" y="973"/>
                    <a:pt x="396" y="1277"/>
                  </a:cubicBezTo>
                  <a:cubicBezTo>
                    <a:pt x="1277" y="3252"/>
                    <a:pt x="3223" y="4590"/>
                    <a:pt x="5411" y="4681"/>
                  </a:cubicBezTo>
                  <a:cubicBezTo>
                    <a:pt x="5550" y="4694"/>
                    <a:pt x="5683" y="4701"/>
                    <a:pt x="5815" y="4701"/>
                  </a:cubicBezTo>
                  <a:cubicBezTo>
                    <a:pt x="6003" y="4701"/>
                    <a:pt x="6188" y="4686"/>
                    <a:pt x="6384" y="4651"/>
                  </a:cubicBezTo>
                  <a:cubicBezTo>
                    <a:pt x="6475" y="4651"/>
                    <a:pt x="6597" y="4620"/>
                    <a:pt x="6718" y="4590"/>
                  </a:cubicBezTo>
                  <a:cubicBezTo>
                    <a:pt x="6718" y="4585"/>
                    <a:pt x="6706" y="4583"/>
                    <a:pt x="6682" y="4583"/>
                  </a:cubicBezTo>
                  <a:cubicBezTo>
                    <a:pt x="6606" y="4583"/>
                    <a:pt x="6416" y="4601"/>
                    <a:pt x="6139" y="4601"/>
                  </a:cubicBezTo>
                  <a:cubicBezTo>
                    <a:pt x="5938" y="4601"/>
                    <a:pt x="5692" y="4592"/>
                    <a:pt x="5411" y="4559"/>
                  </a:cubicBezTo>
                  <a:cubicBezTo>
                    <a:pt x="3314" y="4377"/>
                    <a:pt x="1460" y="3100"/>
                    <a:pt x="517" y="1216"/>
                  </a:cubicBezTo>
                  <a:cubicBezTo>
                    <a:pt x="153" y="486"/>
                    <a:pt x="6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6710425" y="2785693"/>
              <a:ext cx="110975" cy="115525"/>
            </a:xfrm>
            <a:custGeom>
              <a:avLst/>
              <a:gdLst/>
              <a:ahLst/>
              <a:cxnLst/>
              <a:rect l="l" t="t" r="r" b="b"/>
              <a:pathLst>
                <a:path w="4439" h="4621" extrusionOk="0">
                  <a:moveTo>
                    <a:pt x="4438" y="1"/>
                  </a:moveTo>
                  <a:lnTo>
                    <a:pt x="4438" y="1"/>
                  </a:lnTo>
                  <a:cubicBezTo>
                    <a:pt x="3405" y="1916"/>
                    <a:pt x="1885" y="3496"/>
                    <a:pt x="0" y="4621"/>
                  </a:cubicBezTo>
                  <a:cubicBezTo>
                    <a:pt x="304" y="4530"/>
                    <a:pt x="608" y="4378"/>
                    <a:pt x="882" y="4195"/>
                  </a:cubicBezTo>
                  <a:cubicBezTo>
                    <a:pt x="1551" y="3800"/>
                    <a:pt x="2158" y="3314"/>
                    <a:pt x="2675" y="2736"/>
                  </a:cubicBezTo>
                  <a:cubicBezTo>
                    <a:pt x="3222" y="2189"/>
                    <a:pt x="3678" y="1551"/>
                    <a:pt x="4073" y="882"/>
                  </a:cubicBezTo>
                  <a:cubicBezTo>
                    <a:pt x="4225" y="609"/>
                    <a:pt x="4347" y="305"/>
                    <a:pt x="4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6976375" y="2901200"/>
              <a:ext cx="80575" cy="1415670"/>
            </a:xfrm>
            <a:custGeom>
              <a:avLst/>
              <a:gdLst/>
              <a:ahLst/>
              <a:cxnLst/>
              <a:rect l="l" t="t" r="r" b="b"/>
              <a:pathLst>
                <a:path w="3223" h="58300" extrusionOk="0">
                  <a:moveTo>
                    <a:pt x="1977" y="1"/>
                  </a:moveTo>
                  <a:lnTo>
                    <a:pt x="1855" y="92"/>
                  </a:lnTo>
                  <a:cubicBezTo>
                    <a:pt x="1733" y="183"/>
                    <a:pt x="1612" y="274"/>
                    <a:pt x="1521" y="396"/>
                  </a:cubicBezTo>
                  <a:cubicBezTo>
                    <a:pt x="1156" y="852"/>
                    <a:pt x="913" y="1369"/>
                    <a:pt x="730" y="1916"/>
                  </a:cubicBezTo>
                  <a:cubicBezTo>
                    <a:pt x="274" y="3344"/>
                    <a:pt x="1" y="5533"/>
                    <a:pt x="62" y="8177"/>
                  </a:cubicBezTo>
                  <a:cubicBezTo>
                    <a:pt x="366" y="13496"/>
                    <a:pt x="791" y="20852"/>
                    <a:pt x="1308" y="28937"/>
                  </a:cubicBezTo>
                  <a:cubicBezTo>
                    <a:pt x="1825" y="37053"/>
                    <a:pt x="2281" y="44378"/>
                    <a:pt x="2615" y="49698"/>
                  </a:cubicBezTo>
                  <a:cubicBezTo>
                    <a:pt x="2797" y="52342"/>
                    <a:pt x="2949" y="54500"/>
                    <a:pt x="3040" y="55990"/>
                  </a:cubicBezTo>
                  <a:cubicBezTo>
                    <a:pt x="3101" y="56719"/>
                    <a:pt x="3132" y="57297"/>
                    <a:pt x="3162" y="57692"/>
                  </a:cubicBezTo>
                  <a:cubicBezTo>
                    <a:pt x="3192" y="57874"/>
                    <a:pt x="3192" y="58026"/>
                    <a:pt x="3192" y="58148"/>
                  </a:cubicBezTo>
                  <a:cubicBezTo>
                    <a:pt x="3192" y="58026"/>
                    <a:pt x="3192" y="57874"/>
                    <a:pt x="3192" y="57692"/>
                  </a:cubicBezTo>
                  <a:cubicBezTo>
                    <a:pt x="3162" y="57297"/>
                    <a:pt x="3132" y="56719"/>
                    <a:pt x="3101" y="55990"/>
                  </a:cubicBezTo>
                  <a:cubicBezTo>
                    <a:pt x="3010" y="54500"/>
                    <a:pt x="2888" y="52342"/>
                    <a:pt x="2736" y="49698"/>
                  </a:cubicBezTo>
                  <a:cubicBezTo>
                    <a:pt x="2433" y="44378"/>
                    <a:pt x="2007" y="37023"/>
                    <a:pt x="1490" y="28937"/>
                  </a:cubicBezTo>
                  <a:cubicBezTo>
                    <a:pt x="1004" y="20822"/>
                    <a:pt x="548" y="13496"/>
                    <a:pt x="214" y="8177"/>
                  </a:cubicBezTo>
                  <a:cubicBezTo>
                    <a:pt x="92" y="5533"/>
                    <a:pt x="366" y="3375"/>
                    <a:pt x="791" y="1946"/>
                  </a:cubicBezTo>
                  <a:cubicBezTo>
                    <a:pt x="943" y="1399"/>
                    <a:pt x="1217" y="882"/>
                    <a:pt x="1551" y="426"/>
                  </a:cubicBezTo>
                  <a:cubicBezTo>
                    <a:pt x="1642" y="305"/>
                    <a:pt x="1733" y="214"/>
                    <a:pt x="1855" y="122"/>
                  </a:cubicBezTo>
                  <a:cubicBezTo>
                    <a:pt x="1885" y="62"/>
                    <a:pt x="1946" y="31"/>
                    <a:pt x="1977" y="1"/>
                  </a:cubicBezTo>
                  <a:close/>
                  <a:moveTo>
                    <a:pt x="3192" y="58148"/>
                  </a:moveTo>
                  <a:cubicBezTo>
                    <a:pt x="3192" y="58178"/>
                    <a:pt x="3192" y="58239"/>
                    <a:pt x="3223" y="58300"/>
                  </a:cubicBezTo>
                  <a:cubicBezTo>
                    <a:pt x="3223" y="58239"/>
                    <a:pt x="3223" y="58178"/>
                    <a:pt x="3192" y="581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7351000" y="2917918"/>
              <a:ext cx="199125" cy="1415700"/>
            </a:xfrm>
            <a:custGeom>
              <a:avLst/>
              <a:gdLst/>
              <a:ahLst/>
              <a:cxnLst/>
              <a:rect l="l" t="t" r="r" b="b"/>
              <a:pathLst>
                <a:path w="7965" h="56628" extrusionOk="0">
                  <a:moveTo>
                    <a:pt x="62" y="1"/>
                  </a:moveTo>
                  <a:cubicBezTo>
                    <a:pt x="1" y="1"/>
                    <a:pt x="1734" y="12676"/>
                    <a:pt x="3892" y="28329"/>
                  </a:cubicBezTo>
                  <a:cubicBezTo>
                    <a:pt x="6050" y="43953"/>
                    <a:pt x="7843" y="56628"/>
                    <a:pt x="7904" y="56628"/>
                  </a:cubicBezTo>
                  <a:cubicBezTo>
                    <a:pt x="7965" y="56628"/>
                    <a:pt x="6232" y="43922"/>
                    <a:pt x="4074" y="28299"/>
                  </a:cubicBezTo>
                  <a:cubicBezTo>
                    <a:pt x="1916" y="12645"/>
                    <a:pt x="123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6895825" y="1855593"/>
              <a:ext cx="458250" cy="660375"/>
            </a:xfrm>
            <a:custGeom>
              <a:avLst/>
              <a:gdLst/>
              <a:ahLst/>
              <a:cxnLst/>
              <a:rect l="l" t="t" r="r" b="b"/>
              <a:pathLst>
                <a:path w="18330" h="26415" extrusionOk="0">
                  <a:moveTo>
                    <a:pt x="13223" y="1"/>
                  </a:moveTo>
                  <a:lnTo>
                    <a:pt x="3618" y="396"/>
                  </a:lnTo>
                  <a:lnTo>
                    <a:pt x="1" y="8876"/>
                  </a:lnTo>
                  <a:lnTo>
                    <a:pt x="366" y="26414"/>
                  </a:lnTo>
                  <a:lnTo>
                    <a:pt x="14652" y="24195"/>
                  </a:lnTo>
                  <a:lnTo>
                    <a:pt x="16719" y="13709"/>
                  </a:lnTo>
                  <a:lnTo>
                    <a:pt x="18330" y="2432"/>
                  </a:lnTo>
                  <a:cubicBezTo>
                    <a:pt x="16871" y="1156"/>
                    <a:pt x="15108" y="335"/>
                    <a:pt x="13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7020450" y="1860143"/>
              <a:ext cx="377700" cy="949125"/>
            </a:xfrm>
            <a:custGeom>
              <a:avLst/>
              <a:gdLst/>
              <a:ahLst/>
              <a:cxnLst/>
              <a:rect l="l" t="t" r="r" b="b"/>
              <a:pathLst>
                <a:path w="15108" h="37965" extrusionOk="0">
                  <a:moveTo>
                    <a:pt x="9028" y="1"/>
                  </a:moveTo>
                  <a:cubicBezTo>
                    <a:pt x="9028" y="1"/>
                    <a:pt x="4469" y="10183"/>
                    <a:pt x="2037" y="10852"/>
                  </a:cubicBezTo>
                  <a:cubicBezTo>
                    <a:pt x="943" y="15168"/>
                    <a:pt x="1" y="37965"/>
                    <a:pt x="1" y="37965"/>
                  </a:cubicBezTo>
                  <a:lnTo>
                    <a:pt x="15107" y="37357"/>
                  </a:lnTo>
                  <a:lnTo>
                    <a:pt x="10639" y="22554"/>
                  </a:lnTo>
                  <a:lnTo>
                    <a:pt x="12433" y="15138"/>
                  </a:lnTo>
                  <a:cubicBezTo>
                    <a:pt x="12433" y="15138"/>
                    <a:pt x="10487" y="3405"/>
                    <a:pt x="12585" y="1369"/>
                  </a:cubicBezTo>
                  <a:cubicBezTo>
                    <a:pt x="11369" y="578"/>
                    <a:pt x="10396" y="92"/>
                    <a:pt x="9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6737025" y="1854943"/>
              <a:ext cx="317650" cy="954325"/>
            </a:xfrm>
            <a:custGeom>
              <a:avLst/>
              <a:gdLst/>
              <a:ahLst/>
              <a:cxnLst/>
              <a:rect l="l" t="t" r="r" b="b"/>
              <a:pathLst>
                <a:path w="12706" h="38173" extrusionOk="0">
                  <a:moveTo>
                    <a:pt x="10566" y="0"/>
                  </a:moveTo>
                  <a:cubicBezTo>
                    <a:pt x="9632" y="0"/>
                    <a:pt x="8724" y="313"/>
                    <a:pt x="7994" y="938"/>
                  </a:cubicBezTo>
                  <a:cubicBezTo>
                    <a:pt x="7994" y="938"/>
                    <a:pt x="5228" y="12367"/>
                    <a:pt x="5228" y="12823"/>
                  </a:cubicBezTo>
                  <a:cubicBezTo>
                    <a:pt x="5259" y="14069"/>
                    <a:pt x="6353" y="22762"/>
                    <a:pt x="6353" y="22762"/>
                  </a:cubicBezTo>
                  <a:cubicBezTo>
                    <a:pt x="4803" y="25437"/>
                    <a:pt x="3982" y="26835"/>
                    <a:pt x="3982" y="26835"/>
                  </a:cubicBezTo>
                  <a:cubicBezTo>
                    <a:pt x="2219" y="29814"/>
                    <a:pt x="0" y="36623"/>
                    <a:pt x="0" y="36623"/>
                  </a:cubicBezTo>
                  <a:lnTo>
                    <a:pt x="10700" y="38173"/>
                  </a:lnTo>
                  <a:lnTo>
                    <a:pt x="12706" y="10939"/>
                  </a:lnTo>
                  <a:cubicBezTo>
                    <a:pt x="11459" y="9601"/>
                    <a:pt x="10730" y="7869"/>
                    <a:pt x="10669" y="6075"/>
                  </a:cubicBezTo>
                  <a:cubicBezTo>
                    <a:pt x="10639" y="4039"/>
                    <a:pt x="10760" y="2033"/>
                    <a:pt x="11034" y="27"/>
                  </a:cubicBezTo>
                  <a:cubicBezTo>
                    <a:pt x="10878" y="9"/>
                    <a:pt x="10721" y="0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6885950" y="1450568"/>
              <a:ext cx="400500" cy="84375"/>
            </a:xfrm>
            <a:custGeom>
              <a:avLst/>
              <a:gdLst/>
              <a:ahLst/>
              <a:cxnLst/>
              <a:rect l="l" t="t" r="r" b="b"/>
              <a:pathLst>
                <a:path w="16020" h="3375" extrusionOk="0">
                  <a:moveTo>
                    <a:pt x="7995" y="1"/>
                  </a:moveTo>
                  <a:cubicBezTo>
                    <a:pt x="3587" y="1"/>
                    <a:pt x="1" y="882"/>
                    <a:pt x="1" y="2007"/>
                  </a:cubicBezTo>
                  <a:cubicBezTo>
                    <a:pt x="1" y="2554"/>
                    <a:pt x="821" y="3040"/>
                    <a:pt x="2220" y="3375"/>
                  </a:cubicBezTo>
                  <a:lnTo>
                    <a:pt x="13831" y="3375"/>
                  </a:lnTo>
                  <a:cubicBezTo>
                    <a:pt x="15168" y="3010"/>
                    <a:pt x="16019" y="2524"/>
                    <a:pt x="16019" y="2007"/>
                  </a:cubicBezTo>
                  <a:cubicBezTo>
                    <a:pt x="16019" y="882"/>
                    <a:pt x="12433" y="1"/>
                    <a:pt x="7995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6910275" y="1458943"/>
              <a:ext cx="355650" cy="75250"/>
            </a:xfrm>
            <a:custGeom>
              <a:avLst/>
              <a:gdLst/>
              <a:ahLst/>
              <a:cxnLst/>
              <a:rect l="l" t="t" r="r" b="b"/>
              <a:pathLst>
                <a:path w="14226" h="3010" extrusionOk="0">
                  <a:moveTo>
                    <a:pt x="7143" y="0"/>
                  </a:moveTo>
                  <a:cubicBezTo>
                    <a:pt x="3222" y="0"/>
                    <a:pt x="122" y="456"/>
                    <a:pt x="31" y="1793"/>
                  </a:cubicBezTo>
                  <a:cubicBezTo>
                    <a:pt x="0" y="2249"/>
                    <a:pt x="791" y="2705"/>
                    <a:pt x="2007" y="3009"/>
                  </a:cubicBezTo>
                  <a:lnTo>
                    <a:pt x="12280" y="3009"/>
                  </a:lnTo>
                  <a:cubicBezTo>
                    <a:pt x="13496" y="2705"/>
                    <a:pt x="14226" y="2249"/>
                    <a:pt x="14226" y="1793"/>
                  </a:cubicBezTo>
                  <a:cubicBezTo>
                    <a:pt x="14226" y="790"/>
                    <a:pt x="11064" y="0"/>
                    <a:pt x="7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7209675" y="1506793"/>
              <a:ext cx="87400" cy="186600"/>
            </a:xfrm>
            <a:custGeom>
              <a:avLst/>
              <a:gdLst/>
              <a:ahLst/>
              <a:cxnLst/>
              <a:rect l="l" t="t" r="r" b="b"/>
              <a:pathLst>
                <a:path w="3496" h="7464" extrusionOk="0">
                  <a:moveTo>
                    <a:pt x="821" y="1"/>
                  </a:moveTo>
                  <a:lnTo>
                    <a:pt x="821" y="1"/>
                  </a:lnTo>
                  <a:cubicBezTo>
                    <a:pt x="795" y="99"/>
                    <a:pt x="785" y="197"/>
                    <a:pt x="789" y="293"/>
                  </a:cubicBezTo>
                  <a:lnTo>
                    <a:pt x="789" y="293"/>
                  </a:lnTo>
                  <a:lnTo>
                    <a:pt x="821" y="1"/>
                  </a:lnTo>
                  <a:close/>
                  <a:moveTo>
                    <a:pt x="789" y="293"/>
                  </a:moveTo>
                  <a:lnTo>
                    <a:pt x="0" y="7417"/>
                  </a:lnTo>
                  <a:cubicBezTo>
                    <a:pt x="100" y="7449"/>
                    <a:pt x="201" y="7463"/>
                    <a:pt x="302" y="7463"/>
                  </a:cubicBezTo>
                  <a:cubicBezTo>
                    <a:pt x="783" y="7463"/>
                    <a:pt x="1265" y="7136"/>
                    <a:pt x="1642" y="6810"/>
                  </a:cubicBezTo>
                  <a:cubicBezTo>
                    <a:pt x="2280" y="6293"/>
                    <a:pt x="2827" y="5655"/>
                    <a:pt x="3162" y="4895"/>
                  </a:cubicBezTo>
                  <a:cubicBezTo>
                    <a:pt x="3496" y="4165"/>
                    <a:pt x="3435" y="3284"/>
                    <a:pt x="2949" y="2585"/>
                  </a:cubicBezTo>
                  <a:cubicBezTo>
                    <a:pt x="2584" y="2129"/>
                    <a:pt x="2037" y="1885"/>
                    <a:pt x="1551" y="1521"/>
                  </a:cubicBezTo>
                  <a:cubicBezTo>
                    <a:pt x="1147" y="1193"/>
                    <a:pt x="806" y="760"/>
                    <a:pt x="789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6955875" y="1391143"/>
              <a:ext cx="272050" cy="563250"/>
            </a:xfrm>
            <a:custGeom>
              <a:avLst/>
              <a:gdLst/>
              <a:ahLst/>
              <a:cxnLst/>
              <a:rect l="l" t="t" r="r" b="b"/>
              <a:pathLst>
                <a:path w="10882" h="22530" extrusionOk="0">
                  <a:moveTo>
                    <a:pt x="5443" y="0"/>
                  </a:moveTo>
                  <a:cubicBezTo>
                    <a:pt x="5352" y="0"/>
                    <a:pt x="5260" y="2"/>
                    <a:pt x="5167" y="7"/>
                  </a:cubicBezTo>
                  <a:cubicBezTo>
                    <a:pt x="2249" y="220"/>
                    <a:pt x="0" y="2651"/>
                    <a:pt x="31" y="5600"/>
                  </a:cubicBezTo>
                  <a:cubicBezTo>
                    <a:pt x="31" y="8122"/>
                    <a:pt x="61" y="10676"/>
                    <a:pt x="213" y="11588"/>
                  </a:cubicBezTo>
                  <a:cubicBezTo>
                    <a:pt x="639" y="14354"/>
                    <a:pt x="2401" y="15174"/>
                    <a:pt x="3101" y="15387"/>
                  </a:cubicBezTo>
                  <a:cubicBezTo>
                    <a:pt x="3374" y="15448"/>
                    <a:pt x="3617" y="15478"/>
                    <a:pt x="3860" y="15478"/>
                  </a:cubicBezTo>
                  <a:lnTo>
                    <a:pt x="3860" y="15509"/>
                  </a:lnTo>
                  <a:lnTo>
                    <a:pt x="3739" y="18731"/>
                  </a:lnTo>
                  <a:cubicBezTo>
                    <a:pt x="3739" y="20858"/>
                    <a:pt x="5167" y="22530"/>
                    <a:pt x="7295" y="22530"/>
                  </a:cubicBezTo>
                  <a:cubicBezTo>
                    <a:pt x="9392" y="22530"/>
                    <a:pt x="10791" y="20706"/>
                    <a:pt x="10791" y="18609"/>
                  </a:cubicBezTo>
                  <a:lnTo>
                    <a:pt x="10882" y="5326"/>
                  </a:lnTo>
                  <a:cubicBezTo>
                    <a:pt x="10823" y="2349"/>
                    <a:pt x="8391" y="0"/>
                    <a:pt x="544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6982475" y="1556193"/>
              <a:ext cx="22050" cy="21300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1"/>
                  </a:moveTo>
                  <a:cubicBezTo>
                    <a:pt x="213" y="1"/>
                    <a:pt x="30" y="153"/>
                    <a:pt x="0" y="396"/>
                  </a:cubicBezTo>
                  <a:cubicBezTo>
                    <a:pt x="0" y="639"/>
                    <a:pt x="182" y="821"/>
                    <a:pt x="426" y="852"/>
                  </a:cubicBezTo>
                  <a:cubicBezTo>
                    <a:pt x="669" y="852"/>
                    <a:pt x="851" y="700"/>
                    <a:pt x="882" y="457"/>
                  </a:cubicBezTo>
                  <a:cubicBezTo>
                    <a:pt x="882" y="213"/>
                    <a:pt x="699" y="3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974875" y="1534918"/>
              <a:ext cx="44850" cy="12400"/>
            </a:xfrm>
            <a:custGeom>
              <a:avLst/>
              <a:gdLst/>
              <a:ahLst/>
              <a:cxnLst/>
              <a:rect l="l" t="t" r="r" b="b"/>
              <a:pathLst>
                <a:path w="1794" h="496" extrusionOk="0">
                  <a:moveTo>
                    <a:pt x="882" y="1"/>
                  </a:moveTo>
                  <a:cubicBezTo>
                    <a:pt x="638" y="1"/>
                    <a:pt x="395" y="92"/>
                    <a:pt x="182" y="244"/>
                  </a:cubicBezTo>
                  <a:cubicBezTo>
                    <a:pt x="30" y="335"/>
                    <a:pt x="0" y="457"/>
                    <a:pt x="30" y="487"/>
                  </a:cubicBezTo>
                  <a:cubicBezTo>
                    <a:pt x="34" y="493"/>
                    <a:pt x="40" y="496"/>
                    <a:pt x="49" y="496"/>
                  </a:cubicBezTo>
                  <a:cubicBezTo>
                    <a:pt x="129" y="496"/>
                    <a:pt x="444" y="274"/>
                    <a:pt x="882" y="274"/>
                  </a:cubicBezTo>
                  <a:cubicBezTo>
                    <a:pt x="1314" y="274"/>
                    <a:pt x="1626" y="466"/>
                    <a:pt x="1733" y="466"/>
                  </a:cubicBezTo>
                  <a:cubicBezTo>
                    <a:pt x="1746" y="466"/>
                    <a:pt x="1756" y="463"/>
                    <a:pt x="1763" y="457"/>
                  </a:cubicBezTo>
                  <a:cubicBezTo>
                    <a:pt x="1793" y="396"/>
                    <a:pt x="1733" y="335"/>
                    <a:pt x="1581" y="213"/>
                  </a:cubicBezTo>
                  <a:cubicBezTo>
                    <a:pt x="1368" y="92"/>
                    <a:pt x="1125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7098725" y="1556193"/>
              <a:ext cx="22075" cy="21300"/>
            </a:xfrm>
            <a:custGeom>
              <a:avLst/>
              <a:gdLst/>
              <a:ahLst/>
              <a:cxnLst/>
              <a:rect l="l" t="t" r="r" b="b"/>
              <a:pathLst>
                <a:path w="883" h="852" extrusionOk="0">
                  <a:moveTo>
                    <a:pt x="457" y="1"/>
                  </a:moveTo>
                  <a:cubicBezTo>
                    <a:pt x="213" y="1"/>
                    <a:pt x="31" y="153"/>
                    <a:pt x="1" y="396"/>
                  </a:cubicBezTo>
                  <a:cubicBezTo>
                    <a:pt x="1" y="639"/>
                    <a:pt x="183" y="821"/>
                    <a:pt x="426" y="852"/>
                  </a:cubicBezTo>
                  <a:cubicBezTo>
                    <a:pt x="669" y="852"/>
                    <a:pt x="852" y="700"/>
                    <a:pt x="882" y="457"/>
                  </a:cubicBezTo>
                  <a:cubicBezTo>
                    <a:pt x="882" y="213"/>
                    <a:pt x="700" y="3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7091900" y="1537193"/>
              <a:ext cx="44850" cy="11675"/>
            </a:xfrm>
            <a:custGeom>
              <a:avLst/>
              <a:gdLst/>
              <a:ahLst/>
              <a:cxnLst/>
              <a:rect l="l" t="t" r="r" b="b"/>
              <a:pathLst>
                <a:path w="1794" h="467" extrusionOk="0">
                  <a:moveTo>
                    <a:pt x="881" y="1"/>
                  </a:moveTo>
                  <a:cubicBezTo>
                    <a:pt x="638" y="1"/>
                    <a:pt x="395" y="92"/>
                    <a:pt x="182" y="244"/>
                  </a:cubicBezTo>
                  <a:cubicBezTo>
                    <a:pt x="30" y="335"/>
                    <a:pt x="0" y="457"/>
                    <a:pt x="0" y="457"/>
                  </a:cubicBezTo>
                  <a:cubicBezTo>
                    <a:pt x="7" y="463"/>
                    <a:pt x="17" y="466"/>
                    <a:pt x="30" y="466"/>
                  </a:cubicBezTo>
                  <a:cubicBezTo>
                    <a:pt x="137" y="466"/>
                    <a:pt x="449" y="274"/>
                    <a:pt x="881" y="274"/>
                  </a:cubicBezTo>
                  <a:cubicBezTo>
                    <a:pt x="1314" y="274"/>
                    <a:pt x="1626" y="466"/>
                    <a:pt x="1733" y="466"/>
                  </a:cubicBezTo>
                  <a:cubicBezTo>
                    <a:pt x="1746" y="466"/>
                    <a:pt x="1756" y="463"/>
                    <a:pt x="1763" y="457"/>
                  </a:cubicBezTo>
                  <a:cubicBezTo>
                    <a:pt x="1793" y="396"/>
                    <a:pt x="1733" y="335"/>
                    <a:pt x="1581" y="214"/>
                  </a:cubicBezTo>
                  <a:cubicBezTo>
                    <a:pt x="1368" y="92"/>
                    <a:pt x="1125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7018950" y="1537193"/>
              <a:ext cx="35725" cy="100350"/>
            </a:xfrm>
            <a:custGeom>
              <a:avLst/>
              <a:gdLst/>
              <a:ahLst/>
              <a:cxnLst/>
              <a:rect l="l" t="t" r="r" b="b"/>
              <a:pathLst>
                <a:path w="1429" h="4014" extrusionOk="0">
                  <a:moveTo>
                    <a:pt x="1429" y="1"/>
                  </a:moveTo>
                  <a:cubicBezTo>
                    <a:pt x="1033" y="761"/>
                    <a:pt x="699" y="1551"/>
                    <a:pt x="426" y="2372"/>
                  </a:cubicBezTo>
                  <a:cubicBezTo>
                    <a:pt x="304" y="2706"/>
                    <a:pt x="213" y="3010"/>
                    <a:pt x="91" y="3284"/>
                  </a:cubicBezTo>
                  <a:cubicBezTo>
                    <a:pt x="0" y="3435"/>
                    <a:pt x="0" y="3618"/>
                    <a:pt x="30" y="3770"/>
                  </a:cubicBezTo>
                  <a:cubicBezTo>
                    <a:pt x="61" y="3861"/>
                    <a:pt x="122" y="3922"/>
                    <a:pt x="243" y="3952"/>
                  </a:cubicBezTo>
                  <a:cubicBezTo>
                    <a:pt x="304" y="3952"/>
                    <a:pt x="365" y="3983"/>
                    <a:pt x="426" y="3983"/>
                  </a:cubicBezTo>
                  <a:cubicBezTo>
                    <a:pt x="699" y="4013"/>
                    <a:pt x="942" y="4013"/>
                    <a:pt x="1216" y="4013"/>
                  </a:cubicBezTo>
                  <a:cubicBezTo>
                    <a:pt x="973" y="3922"/>
                    <a:pt x="699" y="3861"/>
                    <a:pt x="456" y="3861"/>
                  </a:cubicBezTo>
                  <a:cubicBezTo>
                    <a:pt x="334" y="3861"/>
                    <a:pt x="213" y="3831"/>
                    <a:pt x="182" y="3739"/>
                  </a:cubicBezTo>
                  <a:cubicBezTo>
                    <a:pt x="182" y="3618"/>
                    <a:pt x="213" y="3466"/>
                    <a:pt x="274" y="3375"/>
                  </a:cubicBezTo>
                  <a:lnTo>
                    <a:pt x="638" y="2432"/>
                  </a:lnTo>
                  <a:cubicBezTo>
                    <a:pt x="973" y="1642"/>
                    <a:pt x="1216" y="852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7051625" y="1746918"/>
              <a:ext cx="104875" cy="53250"/>
            </a:xfrm>
            <a:custGeom>
              <a:avLst/>
              <a:gdLst/>
              <a:ahLst/>
              <a:cxnLst/>
              <a:rect l="l" t="t" r="r" b="b"/>
              <a:pathLst>
                <a:path w="4195" h="2130" extrusionOk="0">
                  <a:moveTo>
                    <a:pt x="4195" y="1"/>
                  </a:moveTo>
                  <a:lnTo>
                    <a:pt x="4195" y="1"/>
                  </a:lnTo>
                  <a:cubicBezTo>
                    <a:pt x="2233" y="1162"/>
                    <a:pt x="622" y="1250"/>
                    <a:pt x="181" y="1250"/>
                  </a:cubicBezTo>
                  <a:cubicBezTo>
                    <a:pt x="102" y="1250"/>
                    <a:pt x="61" y="1247"/>
                    <a:pt x="61" y="1247"/>
                  </a:cubicBezTo>
                  <a:lnTo>
                    <a:pt x="0" y="2098"/>
                  </a:lnTo>
                  <a:cubicBezTo>
                    <a:pt x="223" y="2120"/>
                    <a:pt x="435" y="2130"/>
                    <a:pt x="635" y="2130"/>
                  </a:cubicBezTo>
                  <a:cubicBezTo>
                    <a:pt x="3556" y="2130"/>
                    <a:pt x="4195" y="1"/>
                    <a:pt x="419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7052375" y="1657918"/>
              <a:ext cx="38025" cy="26250"/>
            </a:xfrm>
            <a:custGeom>
              <a:avLst/>
              <a:gdLst/>
              <a:ahLst/>
              <a:cxnLst/>
              <a:rect l="l" t="t" r="r" b="b"/>
              <a:pathLst>
                <a:path w="1521" h="1050" extrusionOk="0">
                  <a:moveTo>
                    <a:pt x="737" y="0"/>
                  </a:moveTo>
                  <a:cubicBezTo>
                    <a:pt x="487" y="0"/>
                    <a:pt x="225" y="118"/>
                    <a:pt x="61" y="309"/>
                  </a:cubicBezTo>
                  <a:lnTo>
                    <a:pt x="31" y="309"/>
                  </a:lnTo>
                  <a:cubicBezTo>
                    <a:pt x="0" y="369"/>
                    <a:pt x="0" y="430"/>
                    <a:pt x="31" y="491"/>
                  </a:cubicBezTo>
                  <a:cubicBezTo>
                    <a:pt x="92" y="552"/>
                    <a:pt x="122" y="582"/>
                    <a:pt x="183" y="643"/>
                  </a:cubicBezTo>
                  <a:cubicBezTo>
                    <a:pt x="365" y="795"/>
                    <a:pt x="548" y="917"/>
                    <a:pt x="791" y="1008"/>
                  </a:cubicBezTo>
                  <a:cubicBezTo>
                    <a:pt x="857" y="1036"/>
                    <a:pt x="925" y="1050"/>
                    <a:pt x="993" y="1050"/>
                  </a:cubicBezTo>
                  <a:cubicBezTo>
                    <a:pt x="1145" y="1050"/>
                    <a:pt x="1294" y="982"/>
                    <a:pt x="1399" y="856"/>
                  </a:cubicBezTo>
                  <a:cubicBezTo>
                    <a:pt x="1520" y="673"/>
                    <a:pt x="1490" y="461"/>
                    <a:pt x="1368" y="278"/>
                  </a:cubicBezTo>
                  <a:cubicBezTo>
                    <a:pt x="1247" y="126"/>
                    <a:pt x="1034" y="5"/>
                    <a:pt x="821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7046300" y="1645093"/>
              <a:ext cx="40300" cy="34225"/>
            </a:xfrm>
            <a:custGeom>
              <a:avLst/>
              <a:gdLst/>
              <a:ahLst/>
              <a:cxnLst/>
              <a:rect l="l" t="t" r="r" b="b"/>
              <a:pathLst>
                <a:path w="1612" h="1369" extrusionOk="0">
                  <a:moveTo>
                    <a:pt x="1520" y="1"/>
                  </a:moveTo>
                  <a:cubicBezTo>
                    <a:pt x="1429" y="1"/>
                    <a:pt x="1429" y="518"/>
                    <a:pt x="1003" y="882"/>
                  </a:cubicBezTo>
                  <a:cubicBezTo>
                    <a:pt x="578" y="1247"/>
                    <a:pt x="0" y="1186"/>
                    <a:pt x="0" y="1278"/>
                  </a:cubicBezTo>
                  <a:cubicBezTo>
                    <a:pt x="0" y="1338"/>
                    <a:pt x="122" y="1369"/>
                    <a:pt x="365" y="1369"/>
                  </a:cubicBezTo>
                  <a:cubicBezTo>
                    <a:pt x="669" y="1369"/>
                    <a:pt x="973" y="1278"/>
                    <a:pt x="1186" y="1095"/>
                  </a:cubicBezTo>
                  <a:cubicBezTo>
                    <a:pt x="1429" y="913"/>
                    <a:pt x="1550" y="639"/>
                    <a:pt x="1581" y="366"/>
                  </a:cubicBezTo>
                  <a:cubicBezTo>
                    <a:pt x="1611" y="123"/>
                    <a:pt x="155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7101000" y="1639793"/>
              <a:ext cx="3825" cy="3350"/>
            </a:xfrm>
            <a:custGeom>
              <a:avLst/>
              <a:gdLst/>
              <a:ahLst/>
              <a:cxnLst/>
              <a:rect l="l" t="t" r="r" b="b"/>
              <a:pathLst>
                <a:path w="153" h="134" extrusionOk="0">
                  <a:moveTo>
                    <a:pt x="62" y="0"/>
                  </a:moveTo>
                  <a:lnTo>
                    <a:pt x="31" y="31"/>
                  </a:lnTo>
                  <a:cubicBezTo>
                    <a:pt x="1" y="61"/>
                    <a:pt x="31" y="91"/>
                    <a:pt x="62" y="122"/>
                  </a:cubicBezTo>
                  <a:cubicBezTo>
                    <a:pt x="78" y="130"/>
                    <a:pt x="92" y="134"/>
                    <a:pt x="104" y="134"/>
                  </a:cubicBezTo>
                  <a:cubicBezTo>
                    <a:pt x="136" y="134"/>
                    <a:pt x="153" y="105"/>
                    <a:pt x="153" y="61"/>
                  </a:cubicBezTo>
                  <a:cubicBezTo>
                    <a:pt x="153" y="31"/>
                    <a:pt x="122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7032625" y="1462743"/>
              <a:ext cx="199100" cy="209750"/>
            </a:xfrm>
            <a:custGeom>
              <a:avLst/>
              <a:gdLst/>
              <a:ahLst/>
              <a:cxnLst/>
              <a:rect l="l" t="t" r="r" b="b"/>
              <a:pathLst>
                <a:path w="7964" h="8390" extrusionOk="0">
                  <a:moveTo>
                    <a:pt x="760" y="0"/>
                  </a:moveTo>
                  <a:lnTo>
                    <a:pt x="0" y="456"/>
                  </a:lnTo>
                  <a:cubicBezTo>
                    <a:pt x="517" y="1185"/>
                    <a:pt x="1338" y="1672"/>
                    <a:pt x="2249" y="1733"/>
                  </a:cubicBezTo>
                  <a:cubicBezTo>
                    <a:pt x="2827" y="1793"/>
                    <a:pt x="3496" y="1672"/>
                    <a:pt x="3921" y="2067"/>
                  </a:cubicBezTo>
                  <a:cubicBezTo>
                    <a:pt x="4195" y="2401"/>
                    <a:pt x="4408" y="2796"/>
                    <a:pt x="4499" y="3222"/>
                  </a:cubicBezTo>
                  <a:cubicBezTo>
                    <a:pt x="4681" y="3830"/>
                    <a:pt x="5107" y="4377"/>
                    <a:pt x="5654" y="4711"/>
                  </a:cubicBezTo>
                  <a:cubicBezTo>
                    <a:pt x="6110" y="4955"/>
                    <a:pt x="6657" y="5076"/>
                    <a:pt x="6961" y="5471"/>
                  </a:cubicBezTo>
                  <a:cubicBezTo>
                    <a:pt x="7295" y="5866"/>
                    <a:pt x="7265" y="6474"/>
                    <a:pt x="7295" y="7021"/>
                  </a:cubicBezTo>
                  <a:cubicBezTo>
                    <a:pt x="7295" y="7538"/>
                    <a:pt x="7417" y="8176"/>
                    <a:pt x="7903" y="8389"/>
                  </a:cubicBezTo>
                  <a:cubicBezTo>
                    <a:pt x="7933" y="6444"/>
                    <a:pt x="7933" y="4499"/>
                    <a:pt x="7964" y="2553"/>
                  </a:cubicBezTo>
                  <a:cubicBezTo>
                    <a:pt x="7964" y="2249"/>
                    <a:pt x="7933" y="1976"/>
                    <a:pt x="7842" y="1702"/>
                  </a:cubicBezTo>
                  <a:cubicBezTo>
                    <a:pt x="7629" y="1064"/>
                    <a:pt x="6930" y="790"/>
                    <a:pt x="6292" y="608"/>
                  </a:cubicBezTo>
                  <a:cubicBezTo>
                    <a:pt x="4499" y="122"/>
                    <a:pt x="2614" y="61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6913325" y="1291768"/>
              <a:ext cx="349575" cy="196075"/>
            </a:xfrm>
            <a:custGeom>
              <a:avLst/>
              <a:gdLst/>
              <a:ahLst/>
              <a:cxnLst/>
              <a:rect l="l" t="t" r="r" b="b"/>
              <a:pathLst>
                <a:path w="13983" h="7843" extrusionOk="0">
                  <a:moveTo>
                    <a:pt x="5897" y="0"/>
                  </a:moveTo>
                  <a:cubicBezTo>
                    <a:pt x="2675" y="608"/>
                    <a:pt x="1337" y="2644"/>
                    <a:pt x="1246" y="2888"/>
                  </a:cubicBezTo>
                  <a:cubicBezTo>
                    <a:pt x="1155" y="3131"/>
                    <a:pt x="0" y="7842"/>
                    <a:pt x="0" y="7842"/>
                  </a:cubicBezTo>
                  <a:lnTo>
                    <a:pt x="1489" y="7113"/>
                  </a:lnTo>
                  <a:lnTo>
                    <a:pt x="6535" y="5897"/>
                  </a:lnTo>
                  <a:lnTo>
                    <a:pt x="13982" y="7508"/>
                  </a:lnTo>
                  <a:cubicBezTo>
                    <a:pt x="13982" y="7508"/>
                    <a:pt x="13678" y="3040"/>
                    <a:pt x="13009" y="2128"/>
                  </a:cubicBezTo>
                  <a:cubicBezTo>
                    <a:pt x="12310" y="1216"/>
                    <a:pt x="8541" y="0"/>
                    <a:pt x="8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7036425" y="1278843"/>
              <a:ext cx="108675" cy="191500"/>
            </a:xfrm>
            <a:custGeom>
              <a:avLst/>
              <a:gdLst/>
              <a:ahLst/>
              <a:cxnLst/>
              <a:rect l="l" t="t" r="r" b="b"/>
              <a:pathLst>
                <a:path w="4347" h="7660" extrusionOk="0">
                  <a:moveTo>
                    <a:pt x="699" y="0"/>
                  </a:moveTo>
                  <a:cubicBezTo>
                    <a:pt x="395" y="335"/>
                    <a:pt x="243" y="760"/>
                    <a:pt x="243" y="1186"/>
                  </a:cubicBezTo>
                  <a:cubicBezTo>
                    <a:pt x="183" y="2006"/>
                    <a:pt x="0" y="7660"/>
                    <a:pt x="0" y="7660"/>
                  </a:cubicBezTo>
                  <a:lnTo>
                    <a:pt x="3313" y="7508"/>
                  </a:lnTo>
                  <a:lnTo>
                    <a:pt x="3222" y="517"/>
                  </a:lnTo>
                  <a:lnTo>
                    <a:pt x="4347" y="760"/>
                  </a:lnTo>
                  <a:lnTo>
                    <a:pt x="4316" y="395"/>
                  </a:lnTo>
                  <a:lnTo>
                    <a:pt x="4012" y="31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6949024" y="1422433"/>
              <a:ext cx="282700" cy="88172"/>
            </a:xfrm>
            <a:custGeom>
              <a:avLst/>
              <a:gdLst/>
              <a:ahLst/>
              <a:cxnLst/>
              <a:rect l="l" t="t" r="r" b="b"/>
              <a:pathLst>
                <a:path w="11308" h="3709" extrusionOk="0">
                  <a:moveTo>
                    <a:pt x="5046" y="1"/>
                  </a:moveTo>
                  <a:lnTo>
                    <a:pt x="61" y="1490"/>
                  </a:lnTo>
                  <a:lnTo>
                    <a:pt x="1" y="3192"/>
                  </a:lnTo>
                  <a:cubicBezTo>
                    <a:pt x="1617" y="2631"/>
                    <a:pt x="3304" y="2352"/>
                    <a:pt x="4992" y="2352"/>
                  </a:cubicBezTo>
                  <a:cubicBezTo>
                    <a:pt x="7144" y="2352"/>
                    <a:pt x="9298" y="2806"/>
                    <a:pt x="11308" y="3709"/>
                  </a:cubicBezTo>
                  <a:lnTo>
                    <a:pt x="11308" y="1855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7037175" y="1294793"/>
              <a:ext cx="9150" cy="119325"/>
            </a:xfrm>
            <a:custGeom>
              <a:avLst/>
              <a:gdLst/>
              <a:ahLst/>
              <a:cxnLst/>
              <a:rect l="l" t="t" r="r" b="b"/>
              <a:pathLst>
                <a:path w="366" h="4773" extrusionOk="0">
                  <a:moveTo>
                    <a:pt x="304" y="1"/>
                  </a:moveTo>
                  <a:lnTo>
                    <a:pt x="304" y="1"/>
                  </a:lnTo>
                  <a:cubicBezTo>
                    <a:pt x="183" y="791"/>
                    <a:pt x="92" y="1581"/>
                    <a:pt x="92" y="2402"/>
                  </a:cubicBezTo>
                  <a:cubicBezTo>
                    <a:pt x="1" y="3192"/>
                    <a:pt x="1" y="3982"/>
                    <a:pt x="61" y="4773"/>
                  </a:cubicBezTo>
                  <a:cubicBezTo>
                    <a:pt x="183" y="4013"/>
                    <a:pt x="274" y="3192"/>
                    <a:pt x="274" y="2402"/>
                  </a:cubicBezTo>
                  <a:cubicBezTo>
                    <a:pt x="365" y="1612"/>
                    <a:pt x="365" y="821"/>
                    <a:pt x="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7114675" y="1292518"/>
              <a:ext cx="30425" cy="123125"/>
            </a:xfrm>
            <a:custGeom>
              <a:avLst/>
              <a:gdLst/>
              <a:ahLst/>
              <a:cxnLst/>
              <a:rect l="l" t="t" r="r" b="b"/>
              <a:pathLst>
                <a:path w="1217" h="4925" extrusionOk="0">
                  <a:moveTo>
                    <a:pt x="366" y="0"/>
                  </a:moveTo>
                  <a:cubicBezTo>
                    <a:pt x="183" y="0"/>
                    <a:pt x="31" y="152"/>
                    <a:pt x="1" y="335"/>
                  </a:cubicBezTo>
                  <a:lnTo>
                    <a:pt x="1" y="851"/>
                  </a:lnTo>
                  <a:lnTo>
                    <a:pt x="1" y="1976"/>
                  </a:lnTo>
                  <a:cubicBezTo>
                    <a:pt x="1" y="2797"/>
                    <a:pt x="31" y="3526"/>
                    <a:pt x="62" y="4043"/>
                  </a:cubicBezTo>
                  <a:cubicBezTo>
                    <a:pt x="62" y="4347"/>
                    <a:pt x="92" y="4621"/>
                    <a:pt x="153" y="4925"/>
                  </a:cubicBezTo>
                  <a:cubicBezTo>
                    <a:pt x="183" y="4621"/>
                    <a:pt x="214" y="4347"/>
                    <a:pt x="214" y="4043"/>
                  </a:cubicBezTo>
                  <a:lnTo>
                    <a:pt x="214" y="1976"/>
                  </a:lnTo>
                  <a:cubicBezTo>
                    <a:pt x="183" y="1581"/>
                    <a:pt x="183" y="1186"/>
                    <a:pt x="183" y="821"/>
                  </a:cubicBezTo>
                  <a:lnTo>
                    <a:pt x="183" y="335"/>
                  </a:lnTo>
                  <a:cubicBezTo>
                    <a:pt x="183" y="213"/>
                    <a:pt x="274" y="122"/>
                    <a:pt x="366" y="122"/>
                  </a:cubicBezTo>
                  <a:cubicBezTo>
                    <a:pt x="670" y="183"/>
                    <a:pt x="943" y="213"/>
                    <a:pt x="1217" y="244"/>
                  </a:cubicBezTo>
                  <a:cubicBezTo>
                    <a:pt x="943" y="122"/>
                    <a:pt x="670" y="31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6904950" y="1410743"/>
              <a:ext cx="357175" cy="68725"/>
            </a:xfrm>
            <a:custGeom>
              <a:avLst/>
              <a:gdLst/>
              <a:ahLst/>
              <a:cxnLst/>
              <a:rect l="l" t="t" r="r" b="b"/>
              <a:pathLst>
                <a:path w="14287" h="2749" extrusionOk="0">
                  <a:moveTo>
                    <a:pt x="6020" y="1"/>
                  </a:moveTo>
                  <a:cubicBezTo>
                    <a:pt x="5252" y="1"/>
                    <a:pt x="4518" y="22"/>
                    <a:pt x="3831" y="44"/>
                  </a:cubicBezTo>
                  <a:cubicBezTo>
                    <a:pt x="3587" y="44"/>
                    <a:pt x="3375" y="74"/>
                    <a:pt x="3131" y="104"/>
                  </a:cubicBezTo>
                  <a:cubicBezTo>
                    <a:pt x="2888" y="165"/>
                    <a:pt x="2676" y="287"/>
                    <a:pt x="2493" y="469"/>
                  </a:cubicBezTo>
                  <a:cubicBezTo>
                    <a:pt x="2220" y="834"/>
                    <a:pt x="2189" y="1259"/>
                    <a:pt x="1976" y="1533"/>
                  </a:cubicBezTo>
                  <a:cubicBezTo>
                    <a:pt x="1794" y="1806"/>
                    <a:pt x="1520" y="2019"/>
                    <a:pt x="1247" y="2141"/>
                  </a:cubicBezTo>
                  <a:cubicBezTo>
                    <a:pt x="973" y="2262"/>
                    <a:pt x="761" y="2354"/>
                    <a:pt x="578" y="2445"/>
                  </a:cubicBezTo>
                  <a:cubicBezTo>
                    <a:pt x="365" y="2536"/>
                    <a:pt x="244" y="2597"/>
                    <a:pt x="122" y="2658"/>
                  </a:cubicBezTo>
                  <a:cubicBezTo>
                    <a:pt x="92" y="2688"/>
                    <a:pt x="31" y="2718"/>
                    <a:pt x="1" y="2749"/>
                  </a:cubicBezTo>
                  <a:cubicBezTo>
                    <a:pt x="1" y="2749"/>
                    <a:pt x="213" y="2658"/>
                    <a:pt x="578" y="2506"/>
                  </a:cubicBezTo>
                  <a:cubicBezTo>
                    <a:pt x="761" y="2445"/>
                    <a:pt x="1004" y="2354"/>
                    <a:pt x="1277" y="2232"/>
                  </a:cubicBezTo>
                  <a:cubicBezTo>
                    <a:pt x="1581" y="2080"/>
                    <a:pt x="1855" y="1867"/>
                    <a:pt x="2068" y="1624"/>
                  </a:cubicBezTo>
                  <a:cubicBezTo>
                    <a:pt x="2311" y="1290"/>
                    <a:pt x="2372" y="895"/>
                    <a:pt x="2615" y="560"/>
                  </a:cubicBezTo>
                  <a:cubicBezTo>
                    <a:pt x="2858" y="226"/>
                    <a:pt x="3344" y="226"/>
                    <a:pt x="3831" y="226"/>
                  </a:cubicBezTo>
                  <a:cubicBezTo>
                    <a:pt x="4317" y="211"/>
                    <a:pt x="4826" y="203"/>
                    <a:pt x="5350" y="203"/>
                  </a:cubicBezTo>
                  <a:cubicBezTo>
                    <a:pt x="5875" y="203"/>
                    <a:pt x="6414" y="211"/>
                    <a:pt x="6961" y="226"/>
                  </a:cubicBezTo>
                  <a:cubicBezTo>
                    <a:pt x="8086" y="256"/>
                    <a:pt x="9150" y="317"/>
                    <a:pt x="10122" y="378"/>
                  </a:cubicBezTo>
                  <a:cubicBezTo>
                    <a:pt x="10548" y="378"/>
                    <a:pt x="11004" y="530"/>
                    <a:pt x="11338" y="803"/>
                  </a:cubicBezTo>
                  <a:cubicBezTo>
                    <a:pt x="11490" y="955"/>
                    <a:pt x="11612" y="1107"/>
                    <a:pt x="11703" y="1259"/>
                  </a:cubicBezTo>
                  <a:cubicBezTo>
                    <a:pt x="11764" y="1351"/>
                    <a:pt x="11825" y="1442"/>
                    <a:pt x="11885" y="1503"/>
                  </a:cubicBezTo>
                  <a:lnTo>
                    <a:pt x="11977" y="1624"/>
                  </a:lnTo>
                  <a:cubicBezTo>
                    <a:pt x="12007" y="1654"/>
                    <a:pt x="12068" y="1715"/>
                    <a:pt x="12129" y="1715"/>
                  </a:cubicBezTo>
                  <a:cubicBezTo>
                    <a:pt x="12797" y="2050"/>
                    <a:pt x="13344" y="2262"/>
                    <a:pt x="13709" y="2414"/>
                  </a:cubicBezTo>
                  <a:cubicBezTo>
                    <a:pt x="14074" y="2597"/>
                    <a:pt x="14287" y="2658"/>
                    <a:pt x="14287" y="2658"/>
                  </a:cubicBezTo>
                  <a:cubicBezTo>
                    <a:pt x="14256" y="2627"/>
                    <a:pt x="14195" y="2597"/>
                    <a:pt x="14165" y="2566"/>
                  </a:cubicBezTo>
                  <a:cubicBezTo>
                    <a:pt x="14074" y="2536"/>
                    <a:pt x="13922" y="2445"/>
                    <a:pt x="13740" y="2354"/>
                  </a:cubicBezTo>
                  <a:cubicBezTo>
                    <a:pt x="13375" y="2171"/>
                    <a:pt x="12828" y="1928"/>
                    <a:pt x="12189" y="1594"/>
                  </a:cubicBezTo>
                  <a:cubicBezTo>
                    <a:pt x="12159" y="1563"/>
                    <a:pt x="12129" y="1563"/>
                    <a:pt x="12098" y="1533"/>
                  </a:cubicBezTo>
                  <a:lnTo>
                    <a:pt x="12007" y="1411"/>
                  </a:lnTo>
                  <a:lnTo>
                    <a:pt x="11855" y="1168"/>
                  </a:lnTo>
                  <a:cubicBezTo>
                    <a:pt x="11733" y="986"/>
                    <a:pt x="11612" y="834"/>
                    <a:pt x="11460" y="682"/>
                  </a:cubicBezTo>
                  <a:cubicBezTo>
                    <a:pt x="11095" y="378"/>
                    <a:pt x="10639" y="196"/>
                    <a:pt x="10153" y="196"/>
                  </a:cubicBezTo>
                  <a:cubicBezTo>
                    <a:pt x="9180" y="104"/>
                    <a:pt x="8116" y="44"/>
                    <a:pt x="6992" y="13"/>
                  </a:cubicBezTo>
                  <a:cubicBezTo>
                    <a:pt x="6662" y="4"/>
                    <a:pt x="6338" y="1"/>
                    <a:pt x="60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6939900" y="1478693"/>
              <a:ext cx="94250" cy="132250"/>
            </a:xfrm>
            <a:custGeom>
              <a:avLst/>
              <a:gdLst/>
              <a:ahLst/>
              <a:cxnLst/>
              <a:rect l="l" t="t" r="r" b="b"/>
              <a:pathLst>
                <a:path w="3770" h="5290" extrusionOk="0">
                  <a:moveTo>
                    <a:pt x="3770" y="0"/>
                  </a:moveTo>
                  <a:lnTo>
                    <a:pt x="3770" y="0"/>
                  </a:lnTo>
                  <a:cubicBezTo>
                    <a:pt x="2615" y="92"/>
                    <a:pt x="1429" y="365"/>
                    <a:pt x="335" y="760"/>
                  </a:cubicBezTo>
                  <a:lnTo>
                    <a:pt x="366" y="760"/>
                  </a:lnTo>
                  <a:cubicBezTo>
                    <a:pt x="1" y="2280"/>
                    <a:pt x="92" y="3861"/>
                    <a:pt x="670" y="5289"/>
                  </a:cubicBezTo>
                  <a:cubicBezTo>
                    <a:pt x="670" y="4347"/>
                    <a:pt x="761" y="3405"/>
                    <a:pt x="943" y="2493"/>
                  </a:cubicBezTo>
                  <a:cubicBezTo>
                    <a:pt x="1004" y="2037"/>
                    <a:pt x="1126" y="1611"/>
                    <a:pt x="1369" y="1216"/>
                  </a:cubicBezTo>
                  <a:cubicBezTo>
                    <a:pt x="1642" y="821"/>
                    <a:pt x="2189" y="730"/>
                    <a:pt x="2645" y="639"/>
                  </a:cubicBezTo>
                  <a:cubicBezTo>
                    <a:pt x="3101" y="517"/>
                    <a:pt x="3618" y="456"/>
                    <a:pt x="3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6555400" y="2238543"/>
              <a:ext cx="152000" cy="43375"/>
            </a:xfrm>
            <a:custGeom>
              <a:avLst/>
              <a:gdLst/>
              <a:ahLst/>
              <a:cxnLst/>
              <a:rect l="l" t="t" r="r" b="b"/>
              <a:pathLst>
                <a:path w="6080" h="1735" extrusionOk="0">
                  <a:moveTo>
                    <a:pt x="1948" y="0"/>
                  </a:moveTo>
                  <a:cubicBezTo>
                    <a:pt x="1006" y="0"/>
                    <a:pt x="335" y="1400"/>
                    <a:pt x="335" y="1400"/>
                  </a:cubicBezTo>
                  <a:lnTo>
                    <a:pt x="1" y="1430"/>
                  </a:lnTo>
                  <a:lnTo>
                    <a:pt x="6080" y="1734"/>
                  </a:lnTo>
                  <a:lnTo>
                    <a:pt x="5776" y="367"/>
                  </a:lnTo>
                  <a:cubicBezTo>
                    <a:pt x="5776" y="367"/>
                    <a:pt x="3010" y="63"/>
                    <a:pt x="2007" y="2"/>
                  </a:cubicBezTo>
                  <a:cubicBezTo>
                    <a:pt x="1987" y="1"/>
                    <a:pt x="1967" y="0"/>
                    <a:pt x="194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6635950" y="2131443"/>
              <a:ext cx="77525" cy="150475"/>
            </a:xfrm>
            <a:custGeom>
              <a:avLst/>
              <a:gdLst/>
              <a:ahLst/>
              <a:cxnLst/>
              <a:rect l="l" t="t" r="r" b="b"/>
              <a:pathLst>
                <a:path w="3101" h="6019" extrusionOk="0">
                  <a:moveTo>
                    <a:pt x="2341" y="0"/>
                  </a:moveTo>
                  <a:cubicBezTo>
                    <a:pt x="2037" y="0"/>
                    <a:pt x="1794" y="183"/>
                    <a:pt x="1703" y="456"/>
                  </a:cubicBezTo>
                  <a:lnTo>
                    <a:pt x="1" y="5714"/>
                  </a:lnTo>
                  <a:lnTo>
                    <a:pt x="1490" y="6018"/>
                  </a:lnTo>
                  <a:lnTo>
                    <a:pt x="2979" y="821"/>
                  </a:lnTo>
                  <a:cubicBezTo>
                    <a:pt x="3101" y="395"/>
                    <a:pt x="2767" y="0"/>
                    <a:pt x="2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7022750" y="2603318"/>
              <a:ext cx="352600" cy="155050"/>
            </a:xfrm>
            <a:custGeom>
              <a:avLst/>
              <a:gdLst/>
              <a:ahLst/>
              <a:cxnLst/>
              <a:rect l="l" t="t" r="r" b="b"/>
              <a:pathLst>
                <a:path w="14104" h="6202" extrusionOk="0">
                  <a:moveTo>
                    <a:pt x="12705" y="1"/>
                  </a:moveTo>
                  <a:lnTo>
                    <a:pt x="152" y="2676"/>
                  </a:lnTo>
                  <a:lnTo>
                    <a:pt x="0" y="6201"/>
                  </a:lnTo>
                  <a:lnTo>
                    <a:pt x="14104" y="4651"/>
                  </a:lnTo>
                  <a:lnTo>
                    <a:pt x="127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6755250" y="2593443"/>
              <a:ext cx="258400" cy="161125"/>
            </a:xfrm>
            <a:custGeom>
              <a:avLst/>
              <a:gdLst/>
              <a:ahLst/>
              <a:cxnLst/>
              <a:rect l="l" t="t" r="r" b="b"/>
              <a:pathLst>
                <a:path w="10336" h="6445" extrusionOk="0">
                  <a:moveTo>
                    <a:pt x="1916" y="1"/>
                  </a:moveTo>
                  <a:lnTo>
                    <a:pt x="1" y="4560"/>
                  </a:lnTo>
                  <a:lnTo>
                    <a:pt x="10122" y="6445"/>
                  </a:lnTo>
                  <a:lnTo>
                    <a:pt x="10335" y="3010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7256025" y="1885993"/>
              <a:ext cx="72225" cy="358700"/>
            </a:xfrm>
            <a:custGeom>
              <a:avLst/>
              <a:gdLst/>
              <a:ahLst/>
              <a:cxnLst/>
              <a:rect l="l" t="t" r="r" b="b"/>
              <a:pathLst>
                <a:path w="2889" h="14348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736" y="0"/>
                    <a:pt x="2706" y="31"/>
                    <a:pt x="2645" y="122"/>
                  </a:cubicBezTo>
                  <a:cubicBezTo>
                    <a:pt x="2554" y="244"/>
                    <a:pt x="2463" y="365"/>
                    <a:pt x="2371" y="487"/>
                  </a:cubicBezTo>
                  <a:cubicBezTo>
                    <a:pt x="2067" y="943"/>
                    <a:pt x="1824" y="1429"/>
                    <a:pt x="1581" y="1915"/>
                  </a:cubicBezTo>
                  <a:cubicBezTo>
                    <a:pt x="0" y="5259"/>
                    <a:pt x="61" y="9119"/>
                    <a:pt x="1672" y="12432"/>
                  </a:cubicBezTo>
                  <a:cubicBezTo>
                    <a:pt x="1915" y="12918"/>
                    <a:pt x="2189" y="13405"/>
                    <a:pt x="2523" y="13861"/>
                  </a:cubicBezTo>
                  <a:cubicBezTo>
                    <a:pt x="2615" y="14043"/>
                    <a:pt x="2706" y="14165"/>
                    <a:pt x="2797" y="14225"/>
                  </a:cubicBezTo>
                  <a:cubicBezTo>
                    <a:pt x="2858" y="14317"/>
                    <a:pt x="2888" y="14347"/>
                    <a:pt x="2888" y="14347"/>
                  </a:cubicBezTo>
                  <a:cubicBezTo>
                    <a:pt x="2797" y="14165"/>
                    <a:pt x="2706" y="13982"/>
                    <a:pt x="2584" y="13830"/>
                  </a:cubicBezTo>
                  <a:cubicBezTo>
                    <a:pt x="365" y="10244"/>
                    <a:pt x="31" y="5836"/>
                    <a:pt x="1703" y="1976"/>
                  </a:cubicBezTo>
                  <a:cubicBezTo>
                    <a:pt x="1915" y="1490"/>
                    <a:pt x="2189" y="1003"/>
                    <a:pt x="2463" y="517"/>
                  </a:cubicBezTo>
                  <a:cubicBezTo>
                    <a:pt x="2554" y="365"/>
                    <a:pt x="2645" y="183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7063000" y="1861668"/>
              <a:ext cx="196100" cy="307025"/>
            </a:xfrm>
            <a:custGeom>
              <a:avLst/>
              <a:gdLst/>
              <a:ahLst/>
              <a:cxnLst/>
              <a:rect l="l" t="t" r="r" b="b"/>
              <a:pathLst>
                <a:path w="7844" h="12281" extrusionOk="0">
                  <a:moveTo>
                    <a:pt x="7843" y="1"/>
                  </a:moveTo>
                  <a:cubicBezTo>
                    <a:pt x="7752" y="153"/>
                    <a:pt x="7661" y="335"/>
                    <a:pt x="7600" y="517"/>
                  </a:cubicBezTo>
                  <a:cubicBezTo>
                    <a:pt x="7448" y="913"/>
                    <a:pt x="7235" y="1399"/>
                    <a:pt x="6992" y="1976"/>
                  </a:cubicBezTo>
                  <a:cubicBezTo>
                    <a:pt x="6354" y="3618"/>
                    <a:pt x="5594" y="5198"/>
                    <a:pt x="4773" y="6718"/>
                  </a:cubicBezTo>
                  <a:cubicBezTo>
                    <a:pt x="3922" y="8238"/>
                    <a:pt x="2858" y="9636"/>
                    <a:pt x="1642" y="10882"/>
                  </a:cubicBezTo>
                  <a:cubicBezTo>
                    <a:pt x="1247" y="11247"/>
                    <a:pt x="852" y="11581"/>
                    <a:pt x="457" y="11916"/>
                  </a:cubicBezTo>
                  <a:cubicBezTo>
                    <a:pt x="275" y="12037"/>
                    <a:pt x="123" y="12159"/>
                    <a:pt x="1" y="12281"/>
                  </a:cubicBezTo>
                  <a:cubicBezTo>
                    <a:pt x="31" y="12281"/>
                    <a:pt x="92" y="12250"/>
                    <a:pt x="123" y="12220"/>
                  </a:cubicBezTo>
                  <a:cubicBezTo>
                    <a:pt x="214" y="12159"/>
                    <a:pt x="335" y="12098"/>
                    <a:pt x="487" y="11977"/>
                  </a:cubicBezTo>
                  <a:cubicBezTo>
                    <a:pt x="913" y="11673"/>
                    <a:pt x="1338" y="11338"/>
                    <a:pt x="1734" y="10974"/>
                  </a:cubicBezTo>
                  <a:cubicBezTo>
                    <a:pt x="3010" y="9758"/>
                    <a:pt x="4074" y="8359"/>
                    <a:pt x="4925" y="6809"/>
                  </a:cubicBezTo>
                  <a:cubicBezTo>
                    <a:pt x="5776" y="5290"/>
                    <a:pt x="6506" y="3679"/>
                    <a:pt x="7114" y="2037"/>
                  </a:cubicBezTo>
                  <a:cubicBezTo>
                    <a:pt x="7357" y="1429"/>
                    <a:pt x="7539" y="913"/>
                    <a:pt x="7661" y="548"/>
                  </a:cubicBezTo>
                  <a:cubicBezTo>
                    <a:pt x="7752" y="365"/>
                    <a:pt x="7813" y="183"/>
                    <a:pt x="7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970300" y="1868518"/>
              <a:ext cx="73750" cy="282700"/>
            </a:xfrm>
            <a:custGeom>
              <a:avLst/>
              <a:gdLst/>
              <a:ahLst/>
              <a:cxnLst/>
              <a:rect l="l" t="t" r="r" b="b"/>
              <a:pathLst>
                <a:path w="2950" h="11308" extrusionOk="0">
                  <a:moveTo>
                    <a:pt x="639" y="0"/>
                  </a:moveTo>
                  <a:lnTo>
                    <a:pt x="639" y="0"/>
                  </a:lnTo>
                  <a:cubicBezTo>
                    <a:pt x="548" y="152"/>
                    <a:pt x="487" y="304"/>
                    <a:pt x="457" y="456"/>
                  </a:cubicBezTo>
                  <a:cubicBezTo>
                    <a:pt x="396" y="639"/>
                    <a:pt x="335" y="821"/>
                    <a:pt x="305" y="1003"/>
                  </a:cubicBezTo>
                  <a:cubicBezTo>
                    <a:pt x="274" y="1216"/>
                    <a:pt x="183" y="1459"/>
                    <a:pt x="153" y="1702"/>
                  </a:cubicBezTo>
                  <a:cubicBezTo>
                    <a:pt x="62" y="2341"/>
                    <a:pt x="1" y="2979"/>
                    <a:pt x="1" y="3617"/>
                  </a:cubicBezTo>
                  <a:cubicBezTo>
                    <a:pt x="1" y="5198"/>
                    <a:pt x="305" y="6748"/>
                    <a:pt x="913" y="8207"/>
                  </a:cubicBezTo>
                  <a:cubicBezTo>
                    <a:pt x="1186" y="8815"/>
                    <a:pt x="1460" y="9362"/>
                    <a:pt x="1824" y="9909"/>
                  </a:cubicBezTo>
                  <a:cubicBezTo>
                    <a:pt x="1946" y="10152"/>
                    <a:pt x="2098" y="10335"/>
                    <a:pt x="2250" y="10517"/>
                  </a:cubicBezTo>
                  <a:cubicBezTo>
                    <a:pt x="2341" y="10669"/>
                    <a:pt x="2463" y="10821"/>
                    <a:pt x="2584" y="10943"/>
                  </a:cubicBezTo>
                  <a:cubicBezTo>
                    <a:pt x="2676" y="11064"/>
                    <a:pt x="2797" y="11186"/>
                    <a:pt x="2919" y="11307"/>
                  </a:cubicBezTo>
                  <a:cubicBezTo>
                    <a:pt x="2949" y="11277"/>
                    <a:pt x="2493" y="10760"/>
                    <a:pt x="1946" y="9848"/>
                  </a:cubicBezTo>
                  <a:cubicBezTo>
                    <a:pt x="1612" y="9301"/>
                    <a:pt x="1338" y="8724"/>
                    <a:pt x="1095" y="8146"/>
                  </a:cubicBezTo>
                  <a:cubicBezTo>
                    <a:pt x="821" y="7417"/>
                    <a:pt x="578" y="6687"/>
                    <a:pt x="426" y="5927"/>
                  </a:cubicBezTo>
                  <a:cubicBezTo>
                    <a:pt x="274" y="5168"/>
                    <a:pt x="183" y="4408"/>
                    <a:pt x="183" y="3617"/>
                  </a:cubicBezTo>
                  <a:cubicBezTo>
                    <a:pt x="183" y="2979"/>
                    <a:pt x="213" y="2341"/>
                    <a:pt x="305" y="1733"/>
                  </a:cubicBezTo>
                  <a:cubicBezTo>
                    <a:pt x="457" y="639"/>
                    <a:pt x="669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6875325" y="1868525"/>
              <a:ext cx="77525" cy="316910"/>
            </a:xfrm>
            <a:custGeom>
              <a:avLst/>
              <a:gdLst/>
              <a:ahLst/>
              <a:cxnLst/>
              <a:rect l="l" t="t" r="r" b="b"/>
              <a:pathLst>
                <a:path w="3101" h="13345" extrusionOk="0">
                  <a:moveTo>
                    <a:pt x="3040" y="1"/>
                  </a:moveTo>
                  <a:cubicBezTo>
                    <a:pt x="2979" y="1"/>
                    <a:pt x="2280" y="2979"/>
                    <a:pt x="1459" y="6657"/>
                  </a:cubicBezTo>
                  <a:cubicBezTo>
                    <a:pt x="639" y="10335"/>
                    <a:pt x="0" y="13344"/>
                    <a:pt x="61" y="13344"/>
                  </a:cubicBezTo>
                  <a:cubicBezTo>
                    <a:pt x="61" y="13344"/>
                    <a:pt x="62" y="13344"/>
                    <a:pt x="62" y="13344"/>
                  </a:cubicBezTo>
                  <a:cubicBezTo>
                    <a:pt x="129" y="13344"/>
                    <a:pt x="825" y="10377"/>
                    <a:pt x="1642" y="6688"/>
                  </a:cubicBezTo>
                  <a:cubicBezTo>
                    <a:pt x="2462" y="3010"/>
                    <a:pt x="3101" y="1"/>
                    <a:pt x="3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6346425" y="1546293"/>
              <a:ext cx="174175" cy="239425"/>
            </a:xfrm>
            <a:custGeom>
              <a:avLst/>
              <a:gdLst/>
              <a:ahLst/>
              <a:cxnLst/>
              <a:rect l="l" t="t" r="r" b="b"/>
              <a:pathLst>
                <a:path w="6967" h="9577" extrusionOk="0">
                  <a:moveTo>
                    <a:pt x="4765" y="1"/>
                  </a:moveTo>
                  <a:cubicBezTo>
                    <a:pt x="4453" y="1"/>
                    <a:pt x="3557" y="3436"/>
                    <a:pt x="3557" y="3436"/>
                  </a:cubicBezTo>
                  <a:cubicBezTo>
                    <a:pt x="3314" y="3041"/>
                    <a:pt x="3010" y="2676"/>
                    <a:pt x="2645" y="2403"/>
                  </a:cubicBezTo>
                  <a:cubicBezTo>
                    <a:pt x="2359" y="2209"/>
                    <a:pt x="2017" y="2133"/>
                    <a:pt x="1677" y="2133"/>
                  </a:cubicBezTo>
                  <a:cubicBezTo>
                    <a:pt x="898" y="2133"/>
                    <a:pt x="134" y="2532"/>
                    <a:pt x="92" y="2828"/>
                  </a:cubicBezTo>
                  <a:cubicBezTo>
                    <a:pt x="1" y="3254"/>
                    <a:pt x="548" y="3375"/>
                    <a:pt x="548" y="3375"/>
                  </a:cubicBezTo>
                  <a:cubicBezTo>
                    <a:pt x="809" y="3185"/>
                    <a:pt x="1096" y="3101"/>
                    <a:pt x="1373" y="3101"/>
                  </a:cubicBezTo>
                  <a:cubicBezTo>
                    <a:pt x="2161" y="3101"/>
                    <a:pt x="2879" y="3783"/>
                    <a:pt x="2767" y="4682"/>
                  </a:cubicBezTo>
                  <a:cubicBezTo>
                    <a:pt x="2718" y="5203"/>
                    <a:pt x="2303" y="5480"/>
                    <a:pt x="1891" y="5480"/>
                  </a:cubicBezTo>
                  <a:cubicBezTo>
                    <a:pt x="1533" y="5480"/>
                    <a:pt x="1178" y="5272"/>
                    <a:pt x="1065" y="4834"/>
                  </a:cubicBezTo>
                  <a:cubicBezTo>
                    <a:pt x="841" y="3773"/>
                    <a:pt x="526" y="3567"/>
                    <a:pt x="316" y="3567"/>
                  </a:cubicBezTo>
                  <a:cubicBezTo>
                    <a:pt x="183" y="3567"/>
                    <a:pt x="92" y="3649"/>
                    <a:pt x="92" y="3649"/>
                  </a:cubicBezTo>
                  <a:lnTo>
                    <a:pt x="670" y="7479"/>
                  </a:lnTo>
                  <a:lnTo>
                    <a:pt x="1" y="9394"/>
                  </a:lnTo>
                  <a:lnTo>
                    <a:pt x="5047" y="9576"/>
                  </a:lnTo>
                  <a:lnTo>
                    <a:pt x="6323" y="5169"/>
                  </a:lnTo>
                  <a:cubicBezTo>
                    <a:pt x="6323" y="5169"/>
                    <a:pt x="6779" y="3375"/>
                    <a:pt x="6870" y="2950"/>
                  </a:cubicBezTo>
                  <a:cubicBezTo>
                    <a:pt x="6966" y="2604"/>
                    <a:pt x="6843" y="2403"/>
                    <a:pt x="6686" y="2403"/>
                  </a:cubicBezTo>
                  <a:cubicBezTo>
                    <a:pt x="6595" y="2403"/>
                    <a:pt x="6492" y="2471"/>
                    <a:pt x="6414" y="2616"/>
                  </a:cubicBezTo>
                  <a:cubicBezTo>
                    <a:pt x="6323" y="2737"/>
                    <a:pt x="5320" y="4561"/>
                    <a:pt x="5320" y="4561"/>
                  </a:cubicBezTo>
                  <a:lnTo>
                    <a:pt x="6171" y="1461"/>
                  </a:lnTo>
                  <a:cubicBezTo>
                    <a:pt x="6313" y="893"/>
                    <a:pt x="6165" y="688"/>
                    <a:pt x="5981" y="688"/>
                  </a:cubicBezTo>
                  <a:cubicBezTo>
                    <a:pt x="5850" y="688"/>
                    <a:pt x="5700" y="792"/>
                    <a:pt x="5624" y="944"/>
                  </a:cubicBezTo>
                  <a:cubicBezTo>
                    <a:pt x="5442" y="1278"/>
                    <a:pt x="4317" y="4227"/>
                    <a:pt x="4317" y="4227"/>
                  </a:cubicBezTo>
                  <a:cubicBezTo>
                    <a:pt x="5381" y="397"/>
                    <a:pt x="5077" y="62"/>
                    <a:pt x="4773" y="2"/>
                  </a:cubicBezTo>
                  <a:cubicBezTo>
                    <a:pt x="4770" y="1"/>
                    <a:pt x="4768" y="1"/>
                    <a:pt x="476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5596425" y="1315318"/>
              <a:ext cx="421750" cy="89675"/>
            </a:xfrm>
            <a:custGeom>
              <a:avLst/>
              <a:gdLst/>
              <a:ahLst/>
              <a:cxnLst/>
              <a:rect l="l" t="t" r="r" b="b"/>
              <a:pathLst>
                <a:path w="16870" h="3587" extrusionOk="0">
                  <a:moveTo>
                    <a:pt x="8420" y="0"/>
                  </a:moveTo>
                  <a:cubicBezTo>
                    <a:pt x="3769" y="0"/>
                    <a:pt x="0" y="943"/>
                    <a:pt x="0" y="2128"/>
                  </a:cubicBezTo>
                  <a:cubicBezTo>
                    <a:pt x="0" y="2675"/>
                    <a:pt x="882" y="3192"/>
                    <a:pt x="2310" y="3557"/>
                  </a:cubicBezTo>
                  <a:lnTo>
                    <a:pt x="14529" y="3587"/>
                  </a:lnTo>
                  <a:cubicBezTo>
                    <a:pt x="15958" y="3192"/>
                    <a:pt x="16870" y="2675"/>
                    <a:pt x="16870" y="2128"/>
                  </a:cubicBezTo>
                  <a:cubicBezTo>
                    <a:pt x="16870" y="943"/>
                    <a:pt x="13070" y="0"/>
                    <a:pt x="8420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5617700" y="1324443"/>
              <a:ext cx="374650" cy="79050"/>
            </a:xfrm>
            <a:custGeom>
              <a:avLst/>
              <a:gdLst/>
              <a:ahLst/>
              <a:cxnLst/>
              <a:rect l="l" t="t" r="r" b="b"/>
              <a:pathLst>
                <a:path w="14986" h="3162" extrusionOk="0">
                  <a:moveTo>
                    <a:pt x="7478" y="0"/>
                  </a:moveTo>
                  <a:cubicBezTo>
                    <a:pt x="3344" y="0"/>
                    <a:pt x="0" y="851"/>
                    <a:pt x="0" y="1885"/>
                  </a:cubicBezTo>
                  <a:cubicBezTo>
                    <a:pt x="0" y="2371"/>
                    <a:pt x="760" y="2827"/>
                    <a:pt x="2037" y="3161"/>
                  </a:cubicBezTo>
                  <a:lnTo>
                    <a:pt x="12888" y="3161"/>
                  </a:lnTo>
                  <a:cubicBezTo>
                    <a:pt x="14165" y="2827"/>
                    <a:pt x="14985" y="2371"/>
                    <a:pt x="14925" y="1885"/>
                  </a:cubicBezTo>
                  <a:cubicBezTo>
                    <a:pt x="14864" y="486"/>
                    <a:pt x="11581" y="0"/>
                    <a:pt x="7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5621500" y="1148143"/>
              <a:ext cx="367800" cy="205950"/>
            </a:xfrm>
            <a:custGeom>
              <a:avLst/>
              <a:gdLst/>
              <a:ahLst/>
              <a:cxnLst/>
              <a:rect l="l" t="t" r="r" b="b"/>
              <a:pathLst>
                <a:path w="14712" h="8238" extrusionOk="0">
                  <a:moveTo>
                    <a:pt x="5715" y="0"/>
                  </a:moveTo>
                  <a:cubicBezTo>
                    <a:pt x="5715" y="0"/>
                    <a:pt x="1733" y="1277"/>
                    <a:pt x="1003" y="2250"/>
                  </a:cubicBezTo>
                  <a:cubicBezTo>
                    <a:pt x="304" y="3222"/>
                    <a:pt x="0" y="7903"/>
                    <a:pt x="0" y="7903"/>
                  </a:cubicBezTo>
                  <a:lnTo>
                    <a:pt x="7812" y="6201"/>
                  </a:lnTo>
                  <a:lnTo>
                    <a:pt x="13131" y="7508"/>
                  </a:lnTo>
                  <a:lnTo>
                    <a:pt x="14712" y="8237"/>
                  </a:lnTo>
                  <a:cubicBezTo>
                    <a:pt x="14712" y="8237"/>
                    <a:pt x="13496" y="3313"/>
                    <a:pt x="13374" y="3040"/>
                  </a:cubicBezTo>
                  <a:cubicBezTo>
                    <a:pt x="13283" y="2797"/>
                    <a:pt x="11855" y="639"/>
                    <a:pt x="8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5745350" y="1134468"/>
              <a:ext cx="114025" cy="202150"/>
            </a:xfrm>
            <a:custGeom>
              <a:avLst/>
              <a:gdLst/>
              <a:ahLst/>
              <a:cxnLst/>
              <a:rect l="l" t="t" r="r" b="b"/>
              <a:pathLst>
                <a:path w="4561" h="8086" extrusionOk="0">
                  <a:moveTo>
                    <a:pt x="2645" y="0"/>
                  </a:moveTo>
                  <a:lnTo>
                    <a:pt x="366" y="31"/>
                  </a:lnTo>
                  <a:lnTo>
                    <a:pt x="31" y="426"/>
                  </a:lnTo>
                  <a:lnTo>
                    <a:pt x="1" y="821"/>
                  </a:lnTo>
                  <a:lnTo>
                    <a:pt x="1186" y="578"/>
                  </a:lnTo>
                  <a:lnTo>
                    <a:pt x="1065" y="7933"/>
                  </a:lnTo>
                  <a:lnTo>
                    <a:pt x="4560" y="8085"/>
                  </a:lnTo>
                  <a:cubicBezTo>
                    <a:pt x="4560" y="8085"/>
                    <a:pt x="4378" y="2128"/>
                    <a:pt x="4317" y="1246"/>
                  </a:cubicBezTo>
                  <a:cubicBezTo>
                    <a:pt x="4317" y="790"/>
                    <a:pt x="4135" y="334"/>
                    <a:pt x="3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5189875" y="4234818"/>
              <a:ext cx="324500" cy="433150"/>
            </a:xfrm>
            <a:custGeom>
              <a:avLst/>
              <a:gdLst/>
              <a:ahLst/>
              <a:cxnLst/>
              <a:rect l="l" t="t" r="r" b="b"/>
              <a:pathLst>
                <a:path w="12980" h="17326" extrusionOk="0">
                  <a:moveTo>
                    <a:pt x="6505" y="0"/>
                  </a:moveTo>
                  <a:lnTo>
                    <a:pt x="4195" y="9149"/>
                  </a:lnTo>
                  <a:lnTo>
                    <a:pt x="305" y="15867"/>
                  </a:lnTo>
                  <a:cubicBezTo>
                    <a:pt x="1" y="16353"/>
                    <a:pt x="183" y="16961"/>
                    <a:pt x="700" y="17234"/>
                  </a:cubicBezTo>
                  <a:cubicBezTo>
                    <a:pt x="836" y="17295"/>
                    <a:pt x="988" y="17326"/>
                    <a:pt x="1140" y="17326"/>
                  </a:cubicBezTo>
                  <a:cubicBezTo>
                    <a:pt x="1292" y="17326"/>
                    <a:pt x="1444" y="17295"/>
                    <a:pt x="1581" y="17234"/>
                  </a:cubicBezTo>
                  <a:cubicBezTo>
                    <a:pt x="3344" y="16262"/>
                    <a:pt x="9788" y="12766"/>
                    <a:pt x="9910" y="12067"/>
                  </a:cubicBezTo>
                  <a:cubicBezTo>
                    <a:pt x="10062" y="11307"/>
                    <a:pt x="12980" y="2584"/>
                    <a:pt x="12980" y="2584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5308425" y="4394468"/>
              <a:ext cx="61575" cy="20450"/>
            </a:xfrm>
            <a:custGeom>
              <a:avLst/>
              <a:gdLst/>
              <a:ahLst/>
              <a:cxnLst/>
              <a:rect l="l" t="t" r="r" b="b"/>
              <a:pathLst>
                <a:path w="2463" h="818" extrusionOk="0">
                  <a:moveTo>
                    <a:pt x="871" y="0"/>
                  </a:moveTo>
                  <a:cubicBezTo>
                    <a:pt x="704" y="0"/>
                    <a:pt x="534" y="19"/>
                    <a:pt x="365" y="58"/>
                  </a:cubicBezTo>
                  <a:cubicBezTo>
                    <a:pt x="122" y="119"/>
                    <a:pt x="0" y="210"/>
                    <a:pt x="0" y="240"/>
                  </a:cubicBezTo>
                  <a:cubicBezTo>
                    <a:pt x="192" y="213"/>
                    <a:pt x="383" y="198"/>
                    <a:pt x="574" y="198"/>
                  </a:cubicBezTo>
                  <a:cubicBezTo>
                    <a:pt x="808" y="198"/>
                    <a:pt x="1043" y="221"/>
                    <a:pt x="1277" y="271"/>
                  </a:cubicBezTo>
                  <a:cubicBezTo>
                    <a:pt x="1702" y="392"/>
                    <a:pt x="2098" y="575"/>
                    <a:pt x="2432" y="818"/>
                  </a:cubicBezTo>
                  <a:cubicBezTo>
                    <a:pt x="2462" y="787"/>
                    <a:pt x="2402" y="666"/>
                    <a:pt x="2219" y="483"/>
                  </a:cubicBezTo>
                  <a:cubicBezTo>
                    <a:pt x="1833" y="166"/>
                    <a:pt x="1363" y="0"/>
                    <a:pt x="8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5314500" y="4343468"/>
              <a:ext cx="71450" cy="45200"/>
            </a:xfrm>
            <a:custGeom>
              <a:avLst/>
              <a:gdLst/>
              <a:ahLst/>
              <a:cxnLst/>
              <a:rect l="l" t="t" r="r" b="b"/>
              <a:pathLst>
                <a:path w="2858" h="1808" extrusionOk="0">
                  <a:moveTo>
                    <a:pt x="414" y="180"/>
                  </a:moveTo>
                  <a:cubicBezTo>
                    <a:pt x="448" y="180"/>
                    <a:pt x="482" y="190"/>
                    <a:pt x="517" y="213"/>
                  </a:cubicBezTo>
                  <a:cubicBezTo>
                    <a:pt x="700" y="305"/>
                    <a:pt x="852" y="426"/>
                    <a:pt x="973" y="609"/>
                  </a:cubicBezTo>
                  <a:cubicBezTo>
                    <a:pt x="1119" y="809"/>
                    <a:pt x="1254" y="1031"/>
                    <a:pt x="1365" y="1262"/>
                  </a:cubicBezTo>
                  <a:lnTo>
                    <a:pt x="1365" y="1262"/>
                  </a:lnTo>
                  <a:cubicBezTo>
                    <a:pt x="1333" y="1328"/>
                    <a:pt x="1303" y="1394"/>
                    <a:pt x="1277" y="1460"/>
                  </a:cubicBezTo>
                  <a:cubicBezTo>
                    <a:pt x="1257" y="1490"/>
                    <a:pt x="1240" y="1523"/>
                    <a:pt x="1227" y="1558"/>
                  </a:cubicBezTo>
                  <a:lnTo>
                    <a:pt x="1227" y="1558"/>
                  </a:lnTo>
                  <a:cubicBezTo>
                    <a:pt x="734" y="1435"/>
                    <a:pt x="355" y="1057"/>
                    <a:pt x="213" y="548"/>
                  </a:cubicBezTo>
                  <a:cubicBezTo>
                    <a:pt x="213" y="457"/>
                    <a:pt x="213" y="335"/>
                    <a:pt x="274" y="244"/>
                  </a:cubicBezTo>
                  <a:cubicBezTo>
                    <a:pt x="312" y="206"/>
                    <a:pt x="361" y="180"/>
                    <a:pt x="414" y="180"/>
                  </a:cubicBezTo>
                  <a:close/>
                  <a:moveTo>
                    <a:pt x="2402" y="396"/>
                  </a:moveTo>
                  <a:cubicBezTo>
                    <a:pt x="2493" y="396"/>
                    <a:pt x="2584" y="426"/>
                    <a:pt x="2615" y="517"/>
                  </a:cubicBezTo>
                  <a:cubicBezTo>
                    <a:pt x="2645" y="609"/>
                    <a:pt x="2645" y="730"/>
                    <a:pt x="2615" y="821"/>
                  </a:cubicBezTo>
                  <a:cubicBezTo>
                    <a:pt x="2457" y="1268"/>
                    <a:pt x="2027" y="1578"/>
                    <a:pt x="1560" y="1595"/>
                  </a:cubicBezTo>
                  <a:lnTo>
                    <a:pt x="1560" y="1595"/>
                  </a:lnTo>
                  <a:cubicBezTo>
                    <a:pt x="1554" y="1533"/>
                    <a:pt x="1537" y="1466"/>
                    <a:pt x="1520" y="1399"/>
                  </a:cubicBezTo>
                  <a:cubicBezTo>
                    <a:pt x="1507" y="1354"/>
                    <a:pt x="1492" y="1309"/>
                    <a:pt x="1476" y="1264"/>
                  </a:cubicBezTo>
                  <a:lnTo>
                    <a:pt x="1476" y="1264"/>
                  </a:lnTo>
                  <a:cubicBezTo>
                    <a:pt x="1600" y="1067"/>
                    <a:pt x="1738" y="879"/>
                    <a:pt x="1885" y="700"/>
                  </a:cubicBezTo>
                  <a:cubicBezTo>
                    <a:pt x="2037" y="548"/>
                    <a:pt x="2189" y="457"/>
                    <a:pt x="2402" y="396"/>
                  </a:cubicBezTo>
                  <a:close/>
                  <a:moveTo>
                    <a:pt x="1413" y="1366"/>
                  </a:moveTo>
                  <a:lnTo>
                    <a:pt x="1413" y="1366"/>
                  </a:lnTo>
                  <a:cubicBezTo>
                    <a:pt x="1446" y="1442"/>
                    <a:pt x="1477" y="1519"/>
                    <a:pt x="1505" y="1596"/>
                  </a:cubicBezTo>
                  <a:lnTo>
                    <a:pt x="1505" y="1596"/>
                  </a:lnTo>
                  <a:cubicBezTo>
                    <a:pt x="1449" y="1595"/>
                    <a:pt x="1394" y="1591"/>
                    <a:pt x="1338" y="1581"/>
                  </a:cubicBezTo>
                  <a:cubicBezTo>
                    <a:pt x="1324" y="1579"/>
                    <a:pt x="1310" y="1576"/>
                    <a:pt x="1295" y="1573"/>
                  </a:cubicBezTo>
                  <a:lnTo>
                    <a:pt x="1295" y="1573"/>
                  </a:lnTo>
                  <a:cubicBezTo>
                    <a:pt x="1333" y="1503"/>
                    <a:pt x="1372" y="1434"/>
                    <a:pt x="1413" y="1366"/>
                  </a:cubicBezTo>
                  <a:close/>
                  <a:moveTo>
                    <a:pt x="419" y="1"/>
                  </a:moveTo>
                  <a:cubicBezTo>
                    <a:pt x="311" y="1"/>
                    <a:pt x="203" y="41"/>
                    <a:pt x="122" y="122"/>
                  </a:cubicBezTo>
                  <a:cubicBezTo>
                    <a:pt x="31" y="244"/>
                    <a:pt x="0" y="426"/>
                    <a:pt x="31" y="578"/>
                  </a:cubicBezTo>
                  <a:cubicBezTo>
                    <a:pt x="173" y="1175"/>
                    <a:pt x="608" y="1613"/>
                    <a:pt x="1186" y="1766"/>
                  </a:cubicBezTo>
                  <a:lnTo>
                    <a:pt x="1186" y="1766"/>
                  </a:lnTo>
                  <a:cubicBezTo>
                    <a:pt x="1186" y="1776"/>
                    <a:pt x="1186" y="1785"/>
                    <a:pt x="1186" y="1794"/>
                  </a:cubicBezTo>
                  <a:cubicBezTo>
                    <a:pt x="1190" y="1786"/>
                    <a:pt x="1194" y="1778"/>
                    <a:pt x="1197" y="1769"/>
                  </a:cubicBezTo>
                  <a:lnTo>
                    <a:pt x="1197" y="1769"/>
                  </a:lnTo>
                  <a:cubicBezTo>
                    <a:pt x="1234" y="1779"/>
                    <a:pt x="1270" y="1787"/>
                    <a:pt x="1307" y="1794"/>
                  </a:cubicBezTo>
                  <a:cubicBezTo>
                    <a:pt x="1376" y="1803"/>
                    <a:pt x="1443" y="1808"/>
                    <a:pt x="1510" y="1808"/>
                  </a:cubicBezTo>
                  <a:cubicBezTo>
                    <a:pt x="2096" y="1808"/>
                    <a:pt x="2606" y="1455"/>
                    <a:pt x="2797" y="882"/>
                  </a:cubicBezTo>
                  <a:cubicBezTo>
                    <a:pt x="2858" y="730"/>
                    <a:pt x="2827" y="578"/>
                    <a:pt x="2766" y="426"/>
                  </a:cubicBezTo>
                  <a:cubicBezTo>
                    <a:pt x="2714" y="321"/>
                    <a:pt x="2592" y="238"/>
                    <a:pt x="2461" y="238"/>
                  </a:cubicBezTo>
                  <a:cubicBezTo>
                    <a:pt x="2442" y="238"/>
                    <a:pt x="2422" y="240"/>
                    <a:pt x="2402" y="244"/>
                  </a:cubicBezTo>
                  <a:cubicBezTo>
                    <a:pt x="2159" y="305"/>
                    <a:pt x="1946" y="426"/>
                    <a:pt x="1794" y="609"/>
                  </a:cubicBezTo>
                  <a:cubicBezTo>
                    <a:pt x="1656" y="766"/>
                    <a:pt x="1532" y="948"/>
                    <a:pt x="1428" y="1139"/>
                  </a:cubicBezTo>
                  <a:lnTo>
                    <a:pt x="1428" y="1139"/>
                  </a:lnTo>
                  <a:cubicBezTo>
                    <a:pt x="1340" y="924"/>
                    <a:pt x="1225" y="713"/>
                    <a:pt x="1095" y="517"/>
                  </a:cubicBezTo>
                  <a:cubicBezTo>
                    <a:pt x="943" y="305"/>
                    <a:pt x="791" y="153"/>
                    <a:pt x="578" y="31"/>
                  </a:cubicBezTo>
                  <a:cubicBezTo>
                    <a:pt x="527" y="11"/>
                    <a:pt x="473" y="1"/>
                    <a:pt x="4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5781825" y="4294068"/>
              <a:ext cx="354150" cy="297150"/>
            </a:xfrm>
            <a:custGeom>
              <a:avLst/>
              <a:gdLst/>
              <a:ahLst/>
              <a:cxnLst/>
              <a:rect l="l" t="t" r="r" b="b"/>
              <a:pathLst>
                <a:path w="14166" h="11886" extrusionOk="0">
                  <a:moveTo>
                    <a:pt x="305" y="1"/>
                  </a:moveTo>
                  <a:lnTo>
                    <a:pt x="1" y="11399"/>
                  </a:lnTo>
                  <a:lnTo>
                    <a:pt x="14165" y="11886"/>
                  </a:lnTo>
                  <a:cubicBezTo>
                    <a:pt x="14135" y="10518"/>
                    <a:pt x="6901" y="7569"/>
                    <a:pt x="6901" y="7569"/>
                  </a:cubicBezTo>
                  <a:lnTo>
                    <a:pt x="7387" y="275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5906450" y="4372343"/>
              <a:ext cx="53975" cy="31250"/>
            </a:xfrm>
            <a:custGeom>
              <a:avLst/>
              <a:gdLst/>
              <a:ahLst/>
              <a:cxnLst/>
              <a:rect l="l" t="t" r="r" b="b"/>
              <a:pathLst>
                <a:path w="2159" h="1250" extrusionOk="0">
                  <a:moveTo>
                    <a:pt x="357" y="239"/>
                  </a:moveTo>
                  <a:cubicBezTo>
                    <a:pt x="413" y="239"/>
                    <a:pt x="491" y="257"/>
                    <a:pt x="578" y="274"/>
                  </a:cubicBezTo>
                  <a:cubicBezTo>
                    <a:pt x="730" y="305"/>
                    <a:pt x="852" y="365"/>
                    <a:pt x="1004" y="426"/>
                  </a:cubicBezTo>
                  <a:cubicBezTo>
                    <a:pt x="1217" y="517"/>
                    <a:pt x="1429" y="639"/>
                    <a:pt x="1612" y="791"/>
                  </a:cubicBezTo>
                  <a:cubicBezTo>
                    <a:pt x="1798" y="944"/>
                    <a:pt x="1928" y="1078"/>
                    <a:pt x="2012" y="1161"/>
                  </a:cubicBezTo>
                  <a:lnTo>
                    <a:pt x="2012" y="1161"/>
                  </a:lnTo>
                  <a:cubicBezTo>
                    <a:pt x="1827" y="1090"/>
                    <a:pt x="1653" y="1028"/>
                    <a:pt x="1460" y="1004"/>
                  </a:cubicBezTo>
                  <a:cubicBezTo>
                    <a:pt x="1247" y="913"/>
                    <a:pt x="1004" y="821"/>
                    <a:pt x="791" y="700"/>
                  </a:cubicBezTo>
                  <a:cubicBezTo>
                    <a:pt x="669" y="639"/>
                    <a:pt x="548" y="578"/>
                    <a:pt x="426" y="487"/>
                  </a:cubicBezTo>
                  <a:cubicBezTo>
                    <a:pt x="365" y="457"/>
                    <a:pt x="305" y="396"/>
                    <a:pt x="274" y="365"/>
                  </a:cubicBezTo>
                  <a:cubicBezTo>
                    <a:pt x="274" y="305"/>
                    <a:pt x="213" y="335"/>
                    <a:pt x="274" y="274"/>
                  </a:cubicBezTo>
                  <a:cubicBezTo>
                    <a:pt x="287" y="249"/>
                    <a:pt x="316" y="239"/>
                    <a:pt x="357" y="239"/>
                  </a:cubicBezTo>
                  <a:close/>
                  <a:moveTo>
                    <a:pt x="365" y="1"/>
                  </a:moveTo>
                  <a:cubicBezTo>
                    <a:pt x="274" y="1"/>
                    <a:pt x="153" y="61"/>
                    <a:pt x="62" y="153"/>
                  </a:cubicBezTo>
                  <a:cubicBezTo>
                    <a:pt x="1" y="274"/>
                    <a:pt x="1" y="426"/>
                    <a:pt x="92" y="517"/>
                  </a:cubicBezTo>
                  <a:cubicBezTo>
                    <a:pt x="153" y="609"/>
                    <a:pt x="213" y="669"/>
                    <a:pt x="305" y="700"/>
                  </a:cubicBezTo>
                  <a:cubicBezTo>
                    <a:pt x="426" y="791"/>
                    <a:pt x="578" y="882"/>
                    <a:pt x="700" y="943"/>
                  </a:cubicBezTo>
                  <a:cubicBezTo>
                    <a:pt x="943" y="1065"/>
                    <a:pt x="1186" y="1125"/>
                    <a:pt x="1429" y="1186"/>
                  </a:cubicBezTo>
                  <a:cubicBezTo>
                    <a:pt x="1580" y="1224"/>
                    <a:pt x="1730" y="1250"/>
                    <a:pt x="1880" y="1250"/>
                  </a:cubicBezTo>
                  <a:cubicBezTo>
                    <a:pt x="1949" y="1250"/>
                    <a:pt x="2019" y="1244"/>
                    <a:pt x="2088" y="1232"/>
                  </a:cubicBezTo>
                  <a:lnTo>
                    <a:pt x="2088" y="1232"/>
                  </a:lnTo>
                  <a:cubicBezTo>
                    <a:pt x="2102" y="1244"/>
                    <a:pt x="2113" y="1250"/>
                    <a:pt x="2121" y="1250"/>
                  </a:cubicBezTo>
                  <a:cubicBezTo>
                    <a:pt x="2124" y="1250"/>
                    <a:pt x="2126" y="1249"/>
                    <a:pt x="2128" y="1247"/>
                  </a:cubicBezTo>
                  <a:cubicBezTo>
                    <a:pt x="2134" y="1247"/>
                    <a:pt x="2134" y="1239"/>
                    <a:pt x="2130" y="1223"/>
                  </a:cubicBezTo>
                  <a:lnTo>
                    <a:pt x="2130" y="1223"/>
                  </a:lnTo>
                  <a:cubicBezTo>
                    <a:pt x="2140" y="1221"/>
                    <a:pt x="2149" y="1219"/>
                    <a:pt x="2159" y="1217"/>
                  </a:cubicBezTo>
                  <a:cubicBezTo>
                    <a:pt x="2147" y="1212"/>
                    <a:pt x="2135" y="1208"/>
                    <a:pt x="2124" y="1203"/>
                  </a:cubicBezTo>
                  <a:lnTo>
                    <a:pt x="2124" y="1203"/>
                  </a:lnTo>
                  <a:cubicBezTo>
                    <a:pt x="2090" y="1114"/>
                    <a:pt x="1965" y="901"/>
                    <a:pt x="1733" y="669"/>
                  </a:cubicBezTo>
                  <a:cubicBezTo>
                    <a:pt x="1521" y="487"/>
                    <a:pt x="1308" y="335"/>
                    <a:pt x="1095" y="213"/>
                  </a:cubicBezTo>
                  <a:cubicBezTo>
                    <a:pt x="943" y="153"/>
                    <a:pt x="791" y="92"/>
                    <a:pt x="639" y="61"/>
                  </a:cubicBezTo>
                  <a:cubicBezTo>
                    <a:pt x="548" y="31"/>
                    <a:pt x="457" y="1"/>
                    <a:pt x="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5953575" y="4349543"/>
              <a:ext cx="28900" cy="55500"/>
            </a:xfrm>
            <a:custGeom>
              <a:avLst/>
              <a:gdLst/>
              <a:ahLst/>
              <a:cxnLst/>
              <a:rect l="l" t="t" r="r" b="b"/>
              <a:pathLst>
                <a:path w="1156" h="2220" extrusionOk="0">
                  <a:moveTo>
                    <a:pt x="791" y="1"/>
                  </a:moveTo>
                  <a:cubicBezTo>
                    <a:pt x="578" y="31"/>
                    <a:pt x="395" y="153"/>
                    <a:pt x="335" y="335"/>
                  </a:cubicBezTo>
                  <a:cubicBezTo>
                    <a:pt x="243" y="487"/>
                    <a:pt x="183" y="639"/>
                    <a:pt x="122" y="761"/>
                  </a:cubicBezTo>
                  <a:cubicBezTo>
                    <a:pt x="31" y="1004"/>
                    <a:pt x="0" y="1277"/>
                    <a:pt x="0" y="1521"/>
                  </a:cubicBezTo>
                  <a:cubicBezTo>
                    <a:pt x="0" y="1764"/>
                    <a:pt x="31" y="2007"/>
                    <a:pt x="183" y="2220"/>
                  </a:cubicBezTo>
                  <a:cubicBezTo>
                    <a:pt x="213" y="2220"/>
                    <a:pt x="152" y="1946"/>
                    <a:pt x="183" y="1551"/>
                  </a:cubicBezTo>
                  <a:cubicBezTo>
                    <a:pt x="213" y="1308"/>
                    <a:pt x="274" y="1065"/>
                    <a:pt x="335" y="852"/>
                  </a:cubicBezTo>
                  <a:cubicBezTo>
                    <a:pt x="395" y="730"/>
                    <a:pt x="456" y="578"/>
                    <a:pt x="547" y="457"/>
                  </a:cubicBezTo>
                  <a:cubicBezTo>
                    <a:pt x="608" y="366"/>
                    <a:pt x="730" y="244"/>
                    <a:pt x="791" y="244"/>
                  </a:cubicBezTo>
                  <a:cubicBezTo>
                    <a:pt x="851" y="244"/>
                    <a:pt x="912" y="366"/>
                    <a:pt x="912" y="518"/>
                  </a:cubicBezTo>
                  <a:cubicBezTo>
                    <a:pt x="943" y="639"/>
                    <a:pt x="943" y="791"/>
                    <a:pt x="912" y="913"/>
                  </a:cubicBezTo>
                  <a:cubicBezTo>
                    <a:pt x="882" y="1156"/>
                    <a:pt x="791" y="1369"/>
                    <a:pt x="669" y="1581"/>
                  </a:cubicBezTo>
                  <a:cubicBezTo>
                    <a:pt x="456" y="1916"/>
                    <a:pt x="213" y="2068"/>
                    <a:pt x="213" y="2098"/>
                  </a:cubicBezTo>
                  <a:cubicBezTo>
                    <a:pt x="243" y="2098"/>
                    <a:pt x="517" y="2037"/>
                    <a:pt x="821" y="1673"/>
                  </a:cubicBezTo>
                  <a:cubicBezTo>
                    <a:pt x="973" y="1460"/>
                    <a:pt x="1095" y="1217"/>
                    <a:pt x="1155" y="943"/>
                  </a:cubicBezTo>
                  <a:cubicBezTo>
                    <a:pt x="1155" y="791"/>
                    <a:pt x="1155" y="639"/>
                    <a:pt x="1155" y="487"/>
                  </a:cubicBezTo>
                  <a:cubicBezTo>
                    <a:pt x="1125" y="396"/>
                    <a:pt x="1125" y="305"/>
                    <a:pt x="1064" y="214"/>
                  </a:cubicBezTo>
                  <a:cubicBezTo>
                    <a:pt x="1034" y="92"/>
                    <a:pt x="912" y="1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5654175" y="1287293"/>
              <a:ext cx="307025" cy="542500"/>
            </a:xfrm>
            <a:custGeom>
              <a:avLst/>
              <a:gdLst/>
              <a:ahLst/>
              <a:cxnLst/>
              <a:rect l="l" t="t" r="r" b="b"/>
              <a:pathLst>
                <a:path w="12281" h="21700" extrusionOk="0">
                  <a:moveTo>
                    <a:pt x="6321" y="0"/>
                  </a:moveTo>
                  <a:cubicBezTo>
                    <a:pt x="4228" y="0"/>
                    <a:pt x="2196" y="577"/>
                    <a:pt x="487" y="1912"/>
                  </a:cubicBezTo>
                  <a:lnTo>
                    <a:pt x="0" y="2276"/>
                  </a:lnTo>
                  <a:lnTo>
                    <a:pt x="882" y="21699"/>
                  </a:lnTo>
                  <a:lnTo>
                    <a:pt x="9393" y="21334"/>
                  </a:lnTo>
                  <a:cubicBezTo>
                    <a:pt x="9453" y="20422"/>
                    <a:pt x="8967" y="14830"/>
                    <a:pt x="8967" y="14830"/>
                  </a:cubicBezTo>
                  <a:cubicBezTo>
                    <a:pt x="8967" y="14830"/>
                    <a:pt x="12189" y="14343"/>
                    <a:pt x="12250" y="11121"/>
                  </a:cubicBezTo>
                  <a:cubicBezTo>
                    <a:pt x="12280" y="7899"/>
                    <a:pt x="11794" y="1456"/>
                    <a:pt x="11794" y="1456"/>
                  </a:cubicBezTo>
                  <a:lnTo>
                    <a:pt x="11733" y="1182"/>
                  </a:lnTo>
                  <a:cubicBezTo>
                    <a:pt x="9997" y="434"/>
                    <a:pt x="8136" y="0"/>
                    <a:pt x="632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5773475" y="1626868"/>
              <a:ext cx="105650" cy="51500"/>
            </a:xfrm>
            <a:custGeom>
              <a:avLst/>
              <a:gdLst/>
              <a:ahLst/>
              <a:cxnLst/>
              <a:rect l="l" t="t" r="r" b="b"/>
              <a:pathLst>
                <a:path w="4226" h="2060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895" y="2059"/>
                    <a:pt x="3706" y="2059"/>
                  </a:cubicBezTo>
                  <a:cubicBezTo>
                    <a:pt x="3872" y="2059"/>
                    <a:pt x="4045" y="2052"/>
                    <a:pt x="4225" y="2037"/>
                  </a:cubicBezTo>
                  <a:lnTo>
                    <a:pt x="4225" y="1186"/>
                  </a:lnTo>
                  <a:cubicBezTo>
                    <a:pt x="4175" y="1187"/>
                    <a:pt x="4124" y="1187"/>
                    <a:pt x="4073" y="1187"/>
                  </a:cubicBezTo>
                  <a:cubicBezTo>
                    <a:pt x="2608" y="1187"/>
                    <a:pt x="1205" y="764"/>
                    <a:pt x="0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5609150" y="1424843"/>
              <a:ext cx="57975" cy="83800"/>
            </a:xfrm>
            <a:custGeom>
              <a:avLst/>
              <a:gdLst/>
              <a:ahLst/>
              <a:cxnLst/>
              <a:rect l="l" t="t" r="r" b="b"/>
              <a:pathLst>
                <a:path w="2319" h="3352" extrusionOk="0">
                  <a:moveTo>
                    <a:pt x="1491" y="1"/>
                  </a:moveTo>
                  <a:cubicBezTo>
                    <a:pt x="847" y="1"/>
                    <a:pt x="0" y="255"/>
                    <a:pt x="38" y="1638"/>
                  </a:cubicBezTo>
                  <a:cubicBezTo>
                    <a:pt x="97" y="3075"/>
                    <a:pt x="1037" y="3352"/>
                    <a:pt x="1691" y="3352"/>
                  </a:cubicBezTo>
                  <a:cubicBezTo>
                    <a:pt x="2047" y="3352"/>
                    <a:pt x="2318" y="3270"/>
                    <a:pt x="2318" y="3249"/>
                  </a:cubicBezTo>
                  <a:cubicBezTo>
                    <a:pt x="2318" y="3188"/>
                    <a:pt x="2196" y="87"/>
                    <a:pt x="2196" y="87"/>
                  </a:cubicBezTo>
                  <a:cubicBezTo>
                    <a:pt x="2174" y="87"/>
                    <a:pt x="1867" y="1"/>
                    <a:pt x="149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5624525" y="1442218"/>
              <a:ext cx="25875" cy="48200"/>
            </a:xfrm>
            <a:custGeom>
              <a:avLst/>
              <a:gdLst/>
              <a:ahLst/>
              <a:cxnLst/>
              <a:rect l="l" t="t" r="r" b="b"/>
              <a:pathLst>
                <a:path w="1035" h="1928" extrusionOk="0">
                  <a:moveTo>
                    <a:pt x="518" y="0"/>
                  </a:moveTo>
                  <a:cubicBezTo>
                    <a:pt x="335" y="61"/>
                    <a:pt x="183" y="183"/>
                    <a:pt x="153" y="365"/>
                  </a:cubicBezTo>
                  <a:cubicBezTo>
                    <a:pt x="62" y="547"/>
                    <a:pt x="1" y="760"/>
                    <a:pt x="31" y="973"/>
                  </a:cubicBezTo>
                  <a:cubicBezTo>
                    <a:pt x="31" y="1368"/>
                    <a:pt x="244" y="1763"/>
                    <a:pt x="609" y="1915"/>
                  </a:cubicBezTo>
                  <a:cubicBezTo>
                    <a:pt x="641" y="1923"/>
                    <a:pt x="674" y="1927"/>
                    <a:pt x="707" y="1927"/>
                  </a:cubicBezTo>
                  <a:cubicBezTo>
                    <a:pt x="796" y="1927"/>
                    <a:pt x="885" y="1899"/>
                    <a:pt x="974" y="1854"/>
                  </a:cubicBezTo>
                  <a:cubicBezTo>
                    <a:pt x="1034" y="1794"/>
                    <a:pt x="1034" y="1763"/>
                    <a:pt x="1034" y="1763"/>
                  </a:cubicBezTo>
                  <a:lnTo>
                    <a:pt x="1034" y="1763"/>
                  </a:lnTo>
                  <a:cubicBezTo>
                    <a:pt x="1034" y="1763"/>
                    <a:pt x="974" y="1763"/>
                    <a:pt x="913" y="1824"/>
                  </a:cubicBezTo>
                  <a:cubicBezTo>
                    <a:pt x="867" y="1839"/>
                    <a:pt x="822" y="1847"/>
                    <a:pt x="776" y="1847"/>
                  </a:cubicBezTo>
                  <a:cubicBezTo>
                    <a:pt x="730" y="1847"/>
                    <a:pt x="685" y="1839"/>
                    <a:pt x="639" y="1824"/>
                  </a:cubicBezTo>
                  <a:cubicBezTo>
                    <a:pt x="335" y="1642"/>
                    <a:pt x="153" y="1307"/>
                    <a:pt x="183" y="973"/>
                  </a:cubicBezTo>
                  <a:cubicBezTo>
                    <a:pt x="153" y="791"/>
                    <a:pt x="183" y="608"/>
                    <a:pt x="244" y="426"/>
                  </a:cubicBezTo>
                  <a:cubicBezTo>
                    <a:pt x="305" y="274"/>
                    <a:pt x="396" y="152"/>
                    <a:pt x="548" y="122"/>
                  </a:cubicBezTo>
                  <a:cubicBezTo>
                    <a:pt x="571" y="114"/>
                    <a:pt x="594" y="111"/>
                    <a:pt x="615" y="111"/>
                  </a:cubicBezTo>
                  <a:cubicBezTo>
                    <a:pt x="681" y="111"/>
                    <a:pt x="738" y="145"/>
                    <a:pt x="761" y="213"/>
                  </a:cubicBezTo>
                  <a:cubicBezTo>
                    <a:pt x="791" y="274"/>
                    <a:pt x="791" y="304"/>
                    <a:pt x="791" y="335"/>
                  </a:cubicBezTo>
                  <a:cubicBezTo>
                    <a:pt x="822" y="335"/>
                    <a:pt x="852" y="274"/>
                    <a:pt x="822" y="183"/>
                  </a:cubicBezTo>
                  <a:cubicBezTo>
                    <a:pt x="822" y="152"/>
                    <a:pt x="761" y="92"/>
                    <a:pt x="730" y="61"/>
                  </a:cubicBezTo>
                  <a:cubicBezTo>
                    <a:pt x="670" y="0"/>
                    <a:pt x="578" y="0"/>
                    <a:pt x="51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5898100" y="1414018"/>
              <a:ext cx="22825" cy="21475"/>
            </a:xfrm>
            <a:custGeom>
              <a:avLst/>
              <a:gdLst/>
              <a:ahLst/>
              <a:cxnLst/>
              <a:rect l="l" t="t" r="r" b="b"/>
              <a:pathLst>
                <a:path w="913" h="859" extrusionOk="0">
                  <a:moveTo>
                    <a:pt x="479" y="0"/>
                  </a:moveTo>
                  <a:cubicBezTo>
                    <a:pt x="461" y="0"/>
                    <a:pt x="444" y="1"/>
                    <a:pt x="426" y="4"/>
                  </a:cubicBezTo>
                  <a:cubicBezTo>
                    <a:pt x="183" y="4"/>
                    <a:pt x="0" y="216"/>
                    <a:pt x="0" y="460"/>
                  </a:cubicBezTo>
                  <a:cubicBezTo>
                    <a:pt x="0" y="685"/>
                    <a:pt x="183" y="858"/>
                    <a:pt x="403" y="858"/>
                  </a:cubicBezTo>
                  <a:cubicBezTo>
                    <a:pt x="421" y="858"/>
                    <a:pt x="438" y="857"/>
                    <a:pt x="456" y="855"/>
                  </a:cubicBezTo>
                  <a:cubicBezTo>
                    <a:pt x="699" y="855"/>
                    <a:pt x="912" y="642"/>
                    <a:pt x="912" y="399"/>
                  </a:cubicBezTo>
                  <a:cubicBezTo>
                    <a:pt x="884" y="174"/>
                    <a:pt x="699" y="0"/>
                    <a:pt x="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85175" y="1400418"/>
              <a:ext cx="47150" cy="12425"/>
            </a:xfrm>
            <a:custGeom>
              <a:avLst/>
              <a:gdLst/>
              <a:ahLst/>
              <a:cxnLst/>
              <a:rect l="l" t="t" r="r" b="b"/>
              <a:pathLst>
                <a:path w="1886" h="497" extrusionOk="0">
                  <a:moveTo>
                    <a:pt x="973" y="1"/>
                  </a:moveTo>
                  <a:cubicBezTo>
                    <a:pt x="730" y="1"/>
                    <a:pt x="457" y="92"/>
                    <a:pt x="244" y="244"/>
                  </a:cubicBezTo>
                  <a:cubicBezTo>
                    <a:pt x="92" y="335"/>
                    <a:pt x="1" y="426"/>
                    <a:pt x="61" y="487"/>
                  </a:cubicBezTo>
                  <a:cubicBezTo>
                    <a:pt x="68" y="494"/>
                    <a:pt x="79" y="497"/>
                    <a:pt x="93" y="497"/>
                  </a:cubicBezTo>
                  <a:cubicBezTo>
                    <a:pt x="205" y="497"/>
                    <a:pt x="541" y="305"/>
                    <a:pt x="973" y="305"/>
                  </a:cubicBezTo>
                  <a:cubicBezTo>
                    <a:pt x="1406" y="305"/>
                    <a:pt x="1742" y="497"/>
                    <a:pt x="1854" y="497"/>
                  </a:cubicBezTo>
                  <a:cubicBezTo>
                    <a:pt x="1868" y="497"/>
                    <a:pt x="1878" y="494"/>
                    <a:pt x="1885" y="487"/>
                  </a:cubicBezTo>
                  <a:cubicBezTo>
                    <a:pt x="1885" y="457"/>
                    <a:pt x="1855" y="335"/>
                    <a:pt x="1703" y="244"/>
                  </a:cubicBezTo>
                  <a:cubicBezTo>
                    <a:pt x="1490" y="92"/>
                    <a:pt x="1247" y="1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5775750" y="1417893"/>
              <a:ext cx="23575" cy="22150"/>
            </a:xfrm>
            <a:custGeom>
              <a:avLst/>
              <a:gdLst/>
              <a:ahLst/>
              <a:cxnLst/>
              <a:rect l="l" t="t" r="r" b="b"/>
              <a:pathLst>
                <a:path w="943" h="886" extrusionOk="0">
                  <a:moveTo>
                    <a:pt x="457" y="1"/>
                  </a:moveTo>
                  <a:cubicBezTo>
                    <a:pt x="213" y="1"/>
                    <a:pt x="1" y="213"/>
                    <a:pt x="31" y="457"/>
                  </a:cubicBezTo>
                  <a:cubicBezTo>
                    <a:pt x="31" y="710"/>
                    <a:pt x="214" y="885"/>
                    <a:pt x="434" y="885"/>
                  </a:cubicBezTo>
                  <a:cubicBezTo>
                    <a:pt x="452" y="885"/>
                    <a:pt x="469" y="884"/>
                    <a:pt x="487" y="882"/>
                  </a:cubicBezTo>
                  <a:cubicBezTo>
                    <a:pt x="730" y="882"/>
                    <a:pt x="943" y="669"/>
                    <a:pt x="943" y="426"/>
                  </a:cubicBezTo>
                  <a:cubicBezTo>
                    <a:pt x="913" y="183"/>
                    <a:pt x="70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5763600" y="1402693"/>
              <a:ext cx="47900" cy="12425"/>
            </a:xfrm>
            <a:custGeom>
              <a:avLst/>
              <a:gdLst/>
              <a:ahLst/>
              <a:cxnLst/>
              <a:rect l="l" t="t" r="r" b="b"/>
              <a:pathLst>
                <a:path w="1916" h="497" extrusionOk="0">
                  <a:moveTo>
                    <a:pt x="973" y="1"/>
                  </a:moveTo>
                  <a:cubicBezTo>
                    <a:pt x="699" y="1"/>
                    <a:pt x="456" y="92"/>
                    <a:pt x="244" y="244"/>
                  </a:cubicBezTo>
                  <a:cubicBezTo>
                    <a:pt x="92" y="335"/>
                    <a:pt x="0" y="426"/>
                    <a:pt x="61" y="487"/>
                  </a:cubicBezTo>
                  <a:cubicBezTo>
                    <a:pt x="68" y="494"/>
                    <a:pt x="78" y="497"/>
                    <a:pt x="92" y="497"/>
                  </a:cubicBezTo>
                  <a:cubicBezTo>
                    <a:pt x="204" y="497"/>
                    <a:pt x="541" y="305"/>
                    <a:pt x="973" y="305"/>
                  </a:cubicBezTo>
                  <a:cubicBezTo>
                    <a:pt x="1405" y="305"/>
                    <a:pt x="1742" y="497"/>
                    <a:pt x="1832" y="497"/>
                  </a:cubicBezTo>
                  <a:cubicBezTo>
                    <a:pt x="1844" y="497"/>
                    <a:pt x="1851" y="494"/>
                    <a:pt x="1854" y="487"/>
                  </a:cubicBezTo>
                  <a:cubicBezTo>
                    <a:pt x="1915" y="457"/>
                    <a:pt x="1854" y="366"/>
                    <a:pt x="1702" y="244"/>
                  </a:cubicBezTo>
                  <a:cubicBezTo>
                    <a:pt x="1490" y="92"/>
                    <a:pt x="1216" y="1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5849475" y="1403468"/>
              <a:ext cx="37250" cy="103925"/>
            </a:xfrm>
            <a:custGeom>
              <a:avLst/>
              <a:gdLst/>
              <a:ahLst/>
              <a:cxnLst/>
              <a:rect l="l" t="t" r="r" b="b"/>
              <a:pathLst>
                <a:path w="1490" h="4157" extrusionOk="0">
                  <a:moveTo>
                    <a:pt x="0" y="0"/>
                  </a:moveTo>
                  <a:lnTo>
                    <a:pt x="0" y="0"/>
                  </a:lnTo>
                  <a:cubicBezTo>
                    <a:pt x="213" y="851"/>
                    <a:pt x="486" y="1702"/>
                    <a:pt x="851" y="2523"/>
                  </a:cubicBezTo>
                  <a:cubicBezTo>
                    <a:pt x="973" y="2857"/>
                    <a:pt x="1094" y="3161"/>
                    <a:pt x="1216" y="3496"/>
                  </a:cubicBezTo>
                  <a:cubicBezTo>
                    <a:pt x="1277" y="3587"/>
                    <a:pt x="1307" y="3739"/>
                    <a:pt x="1307" y="3860"/>
                  </a:cubicBezTo>
                  <a:cubicBezTo>
                    <a:pt x="1277" y="3952"/>
                    <a:pt x="1155" y="3982"/>
                    <a:pt x="1034" y="3982"/>
                  </a:cubicBezTo>
                  <a:cubicBezTo>
                    <a:pt x="760" y="3982"/>
                    <a:pt x="486" y="4043"/>
                    <a:pt x="243" y="4134"/>
                  </a:cubicBezTo>
                  <a:cubicBezTo>
                    <a:pt x="365" y="4149"/>
                    <a:pt x="494" y="4157"/>
                    <a:pt x="627" y="4157"/>
                  </a:cubicBezTo>
                  <a:cubicBezTo>
                    <a:pt x="760" y="4157"/>
                    <a:pt x="897" y="4149"/>
                    <a:pt x="1034" y="4134"/>
                  </a:cubicBezTo>
                  <a:cubicBezTo>
                    <a:pt x="1125" y="4134"/>
                    <a:pt x="1185" y="4104"/>
                    <a:pt x="1246" y="4104"/>
                  </a:cubicBezTo>
                  <a:cubicBezTo>
                    <a:pt x="1337" y="4073"/>
                    <a:pt x="1429" y="4012"/>
                    <a:pt x="1459" y="3921"/>
                  </a:cubicBezTo>
                  <a:cubicBezTo>
                    <a:pt x="1489" y="3739"/>
                    <a:pt x="1489" y="3556"/>
                    <a:pt x="1398" y="3404"/>
                  </a:cubicBezTo>
                  <a:cubicBezTo>
                    <a:pt x="1277" y="3101"/>
                    <a:pt x="1155" y="2797"/>
                    <a:pt x="1034" y="2432"/>
                  </a:cubicBezTo>
                  <a:cubicBezTo>
                    <a:pt x="760" y="1611"/>
                    <a:pt x="395" y="79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5816025" y="1515168"/>
              <a:ext cx="42575" cy="34975"/>
            </a:xfrm>
            <a:custGeom>
              <a:avLst/>
              <a:gdLst/>
              <a:ahLst/>
              <a:cxnLst/>
              <a:rect l="l" t="t" r="r" b="b"/>
              <a:pathLst>
                <a:path w="1703" h="1399" extrusionOk="0">
                  <a:moveTo>
                    <a:pt x="122" y="0"/>
                  </a:moveTo>
                  <a:cubicBezTo>
                    <a:pt x="61" y="0"/>
                    <a:pt x="1" y="122"/>
                    <a:pt x="31" y="335"/>
                  </a:cubicBezTo>
                  <a:cubicBezTo>
                    <a:pt x="61" y="639"/>
                    <a:pt x="213" y="912"/>
                    <a:pt x="457" y="1095"/>
                  </a:cubicBezTo>
                  <a:cubicBezTo>
                    <a:pt x="700" y="1307"/>
                    <a:pt x="1004" y="1399"/>
                    <a:pt x="1308" y="1399"/>
                  </a:cubicBezTo>
                  <a:cubicBezTo>
                    <a:pt x="1551" y="1399"/>
                    <a:pt x="1703" y="1368"/>
                    <a:pt x="1703" y="1307"/>
                  </a:cubicBezTo>
                  <a:cubicBezTo>
                    <a:pt x="1672" y="1247"/>
                    <a:pt x="1125" y="1307"/>
                    <a:pt x="639" y="912"/>
                  </a:cubicBezTo>
                  <a:cubicBezTo>
                    <a:pt x="183" y="547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5756000" y="1356843"/>
              <a:ext cx="57775" cy="16625"/>
            </a:xfrm>
            <a:custGeom>
              <a:avLst/>
              <a:gdLst/>
              <a:ahLst/>
              <a:cxnLst/>
              <a:rect l="l" t="t" r="r" b="b"/>
              <a:pathLst>
                <a:path w="2311" h="665" extrusionOk="0">
                  <a:moveTo>
                    <a:pt x="1309" y="0"/>
                  </a:moveTo>
                  <a:cubicBezTo>
                    <a:pt x="1238" y="0"/>
                    <a:pt x="1166" y="4"/>
                    <a:pt x="1095" y="11"/>
                  </a:cubicBezTo>
                  <a:cubicBezTo>
                    <a:pt x="791" y="41"/>
                    <a:pt x="517" y="163"/>
                    <a:pt x="274" y="315"/>
                  </a:cubicBezTo>
                  <a:cubicBezTo>
                    <a:pt x="61" y="437"/>
                    <a:pt x="0" y="558"/>
                    <a:pt x="31" y="619"/>
                  </a:cubicBezTo>
                  <a:cubicBezTo>
                    <a:pt x="56" y="652"/>
                    <a:pt x="107" y="665"/>
                    <a:pt x="181" y="665"/>
                  </a:cubicBezTo>
                  <a:cubicBezTo>
                    <a:pt x="378" y="665"/>
                    <a:pt x="735" y="572"/>
                    <a:pt x="1155" y="528"/>
                  </a:cubicBezTo>
                  <a:cubicBezTo>
                    <a:pt x="1763" y="467"/>
                    <a:pt x="2250" y="528"/>
                    <a:pt x="2310" y="376"/>
                  </a:cubicBezTo>
                  <a:cubicBezTo>
                    <a:pt x="2310" y="315"/>
                    <a:pt x="2219" y="224"/>
                    <a:pt x="1976" y="133"/>
                  </a:cubicBezTo>
                  <a:cubicBezTo>
                    <a:pt x="1767" y="40"/>
                    <a:pt x="1540" y="0"/>
                    <a:pt x="1309" y="0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5884425" y="1363943"/>
              <a:ext cx="44100" cy="14300"/>
            </a:xfrm>
            <a:custGeom>
              <a:avLst/>
              <a:gdLst/>
              <a:ahLst/>
              <a:cxnLst/>
              <a:rect l="l" t="t" r="r" b="b"/>
              <a:pathLst>
                <a:path w="1764" h="572" extrusionOk="0">
                  <a:moveTo>
                    <a:pt x="882" y="1"/>
                  </a:moveTo>
                  <a:cubicBezTo>
                    <a:pt x="639" y="1"/>
                    <a:pt x="426" y="61"/>
                    <a:pt x="213" y="183"/>
                  </a:cubicBezTo>
                  <a:cubicBezTo>
                    <a:pt x="31" y="305"/>
                    <a:pt x="0" y="426"/>
                    <a:pt x="31" y="457"/>
                  </a:cubicBezTo>
                  <a:cubicBezTo>
                    <a:pt x="76" y="517"/>
                    <a:pt x="183" y="533"/>
                    <a:pt x="331" y="533"/>
                  </a:cubicBezTo>
                  <a:cubicBezTo>
                    <a:pt x="479" y="533"/>
                    <a:pt x="669" y="517"/>
                    <a:pt x="882" y="517"/>
                  </a:cubicBezTo>
                  <a:cubicBezTo>
                    <a:pt x="1145" y="517"/>
                    <a:pt x="1395" y="571"/>
                    <a:pt x="1559" y="571"/>
                  </a:cubicBezTo>
                  <a:cubicBezTo>
                    <a:pt x="1642" y="571"/>
                    <a:pt x="1702" y="558"/>
                    <a:pt x="1733" y="517"/>
                  </a:cubicBezTo>
                  <a:cubicBezTo>
                    <a:pt x="1763" y="457"/>
                    <a:pt x="1702" y="335"/>
                    <a:pt x="1550" y="244"/>
                  </a:cubicBezTo>
                  <a:cubicBezTo>
                    <a:pt x="1368" y="92"/>
                    <a:pt x="1125" y="1"/>
                    <a:pt x="882" y="1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5248400" y="2586618"/>
              <a:ext cx="794850" cy="1848825"/>
            </a:xfrm>
            <a:custGeom>
              <a:avLst/>
              <a:gdLst/>
              <a:ahLst/>
              <a:cxnLst/>
              <a:rect l="l" t="t" r="r" b="b"/>
              <a:pathLst>
                <a:path w="31794" h="73953" extrusionOk="0">
                  <a:moveTo>
                    <a:pt x="11307" y="0"/>
                  </a:moveTo>
                  <a:lnTo>
                    <a:pt x="152" y="71734"/>
                  </a:lnTo>
                  <a:cubicBezTo>
                    <a:pt x="0" y="72676"/>
                    <a:pt x="699" y="73557"/>
                    <a:pt x="1672" y="73588"/>
                  </a:cubicBezTo>
                  <a:lnTo>
                    <a:pt x="8784" y="73831"/>
                  </a:lnTo>
                  <a:cubicBezTo>
                    <a:pt x="8804" y="73832"/>
                    <a:pt x="8824" y="73832"/>
                    <a:pt x="8844" y="73832"/>
                  </a:cubicBezTo>
                  <a:cubicBezTo>
                    <a:pt x="9610" y="73832"/>
                    <a:pt x="10278" y="73265"/>
                    <a:pt x="10426" y="72524"/>
                  </a:cubicBezTo>
                  <a:lnTo>
                    <a:pt x="21429" y="10335"/>
                  </a:lnTo>
                  <a:lnTo>
                    <a:pt x="20122" y="72949"/>
                  </a:lnTo>
                  <a:cubicBezTo>
                    <a:pt x="20122" y="73466"/>
                    <a:pt x="20517" y="73861"/>
                    <a:pt x="21003" y="73861"/>
                  </a:cubicBezTo>
                  <a:lnTo>
                    <a:pt x="29484" y="73953"/>
                  </a:lnTo>
                  <a:cubicBezTo>
                    <a:pt x="29970" y="73953"/>
                    <a:pt x="30365" y="73557"/>
                    <a:pt x="30396" y="73071"/>
                  </a:cubicBezTo>
                  <a:lnTo>
                    <a:pt x="31794" y="304"/>
                  </a:lnTo>
                  <a:lnTo>
                    <a:pt x="11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5446725" y="1743118"/>
              <a:ext cx="1029675" cy="852625"/>
            </a:xfrm>
            <a:custGeom>
              <a:avLst/>
              <a:gdLst/>
              <a:ahLst/>
              <a:cxnLst/>
              <a:rect l="l" t="t" r="r" b="b"/>
              <a:pathLst>
                <a:path w="41187" h="34105" extrusionOk="0">
                  <a:moveTo>
                    <a:pt x="17539" y="1"/>
                  </a:moveTo>
                  <a:cubicBezTo>
                    <a:pt x="16338" y="890"/>
                    <a:pt x="14714" y="1354"/>
                    <a:pt x="13109" y="1354"/>
                  </a:cubicBezTo>
                  <a:cubicBezTo>
                    <a:pt x="11584" y="1354"/>
                    <a:pt x="10077" y="935"/>
                    <a:pt x="8967" y="62"/>
                  </a:cubicBezTo>
                  <a:cubicBezTo>
                    <a:pt x="8967" y="62"/>
                    <a:pt x="7235" y="427"/>
                    <a:pt x="6201" y="639"/>
                  </a:cubicBezTo>
                  <a:cubicBezTo>
                    <a:pt x="2979" y="1247"/>
                    <a:pt x="639" y="3618"/>
                    <a:pt x="0" y="5807"/>
                  </a:cubicBezTo>
                  <a:lnTo>
                    <a:pt x="4043" y="15168"/>
                  </a:lnTo>
                  <a:lnTo>
                    <a:pt x="4833" y="24074"/>
                  </a:lnTo>
                  <a:lnTo>
                    <a:pt x="2584" y="32038"/>
                  </a:lnTo>
                  <a:cubicBezTo>
                    <a:pt x="2341" y="32859"/>
                    <a:pt x="2888" y="33679"/>
                    <a:pt x="3709" y="33801"/>
                  </a:cubicBezTo>
                  <a:lnTo>
                    <a:pt x="23861" y="34105"/>
                  </a:lnTo>
                  <a:lnTo>
                    <a:pt x="24195" y="33953"/>
                  </a:lnTo>
                  <a:cubicBezTo>
                    <a:pt x="24621" y="33163"/>
                    <a:pt x="24925" y="32251"/>
                    <a:pt x="24712" y="31400"/>
                  </a:cubicBezTo>
                  <a:cubicBezTo>
                    <a:pt x="23861" y="27600"/>
                    <a:pt x="24469" y="16202"/>
                    <a:pt x="24286" y="12706"/>
                  </a:cubicBezTo>
                  <a:lnTo>
                    <a:pt x="24286" y="12706"/>
                  </a:lnTo>
                  <a:cubicBezTo>
                    <a:pt x="27402" y="15750"/>
                    <a:pt x="30762" y="18358"/>
                    <a:pt x="33594" y="18358"/>
                  </a:cubicBezTo>
                  <a:cubicBezTo>
                    <a:pt x="34354" y="18358"/>
                    <a:pt x="35077" y="18170"/>
                    <a:pt x="35746" y="17752"/>
                  </a:cubicBezTo>
                  <a:cubicBezTo>
                    <a:pt x="38420" y="16111"/>
                    <a:pt x="41187" y="1612"/>
                    <a:pt x="41187" y="1612"/>
                  </a:cubicBezTo>
                  <a:lnTo>
                    <a:pt x="35928" y="335"/>
                  </a:lnTo>
                  <a:lnTo>
                    <a:pt x="32463" y="9788"/>
                  </a:lnTo>
                  <a:lnTo>
                    <a:pt x="22827" y="1186"/>
                  </a:lnTo>
                  <a:cubicBezTo>
                    <a:pt x="21824" y="427"/>
                    <a:pt x="20061" y="335"/>
                    <a:pt x="18724" y="183"/>
                  </a:cubicBezTo>
                  <a:lnTo>
                    <a:pt x="18602" y="183"/>
                  </a:lnTo>
                  <a:cubicBezTo>
                    <a:pt x="18086" y="92"/>
                    <a:pt x="17843" y="31"/>
                    <a:pt x="17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5674700" y="173856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5654925" y="1349468"/>
              <a:ext cx="86650" cy="132475"/>
            </a:xfrm>
            <a:custGeom>
              <a:avLst/>
              <a:gdLst/>
              <a:ahLst/>
              <a:cxnLst/>
              <a:rect l="l" t="t" r="r" b="b"/>
              <a:pathLst>
                <a:path w="3466" h="5299" extrusionOk="0">
                  <a:moveTo>
                    <a:pt x="3236" y="1"/>
                  </a:moveTo>
                  <a:cubicBezTo>
                    <a:pt x="2063" y="1"/>
                    <a:pt x="1003" y="475"/>
                    <a:pt x="1" y="1036"/>
                  </a:cubicBezTo>
                  <a:cubicBezTo>
                    <a:pt x="92" y="1947"/>
                    <a:pt x="62" y="2829"/>
                    <a:pt x="153" y="3741"/>
                  </a:cubicBezTo>
                  <a:cubicBezTo>
                    <a:pt x="183" y="4075"/>
                    <a:pt x="305" y="4379"/>
                    <a:pt x="457" y="4683"/>
                  </a:cubicBezTo>
                  <a:cubicBezTo>
                    <a:pt x="593" y="5093"/>
                    <a:pt x="951" y="5299"/>
                    <a:pt x="1304" y="5299"/>
                  </a:cubicBezTo>
                  <a:cubicBezTo>
                    <a:pt x="1657" y="5299"/>
                    <a:pt x="2007" y="5093"/>
                    <a:pt x="2128" y="4683"/>
                  </a:cubicBezTo>
                  <a:cubicBezTo>
                    <a:pt x="2280" y="4349"/>
                    <a:pt x="2372" y="3954"/>
                    <a:pt x="2341" y="3558"/>
                  </a:cubicBezTo>
                  <a:cubicBezTo>
                    <a:pt x="2311" y="3163"/>
                    <a:pt x="2341" y="2768"/>
                    <a:pt x="2463" y="2373"/>
                  </a:cubicBezTo>
                  <a:cubicBezTo>
                    <a:pt x="2645" y="1978"/>
                    <a:pt x="2858" y="1613"/>
                    <a:pt x="3132" y="1248"/>
                  </a:cubicBezTo>
                  <a:cubicBezTo>
                    <a:pt x="3375" y="884"/>
                    <a:pt x="3466" y="428"/>
                    <a:pt x="3344" y="2"/>
                  </a:cubicBezTo>
                  <a:cubicBezTo>
                    <a:pt x="3308" y="1"/>
                    <a:pt x="3272" y="1"/>
                    <a:pt x="3236" y="1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5654175" y="1281118"/>
              <a:ext cx="297900" cy="96525"/>
            </a:xfrm>
            <a:custGeom>
              <a:avLst/>
              <a:gdLst/>
              <a:ahLst/>
              <a:cxnLst/>
              <a:rect l="l" t="t" r="r" b="b"/>
              <a:pathLst>
                <a:path w="11916" h="3861" extrusionOk="0">
                  <a:moveTo>
                    <a:pt x="6566" y="0"/>
                  </a:moveTo>
                  <a:lnTo>
                    <a:pt x="0" y="1946"/>
                  </a:lnTo>
                  <a:lnTo>
                    <a:pt x="0" y="3861"/>
                  </a:lnTo>
                  <a:cubicBezTo>
                    <a:pt x="2075" y="2933"/>
                    <a:pt x="4318" y="2464"/>
                    <a:pt x="6569" y="2464"/>
                  </a:cubicBezTo>
                  <a:cubicBezTo>
                    <a:pt x="8374" y="2464"/>
                    <a:pt x="10184" y="2766"/>
                    <a:pt x="11915" y="3374"/>
                  </a:cubicBezTo>
                  <a:lnTo>
                    <a:pt x="11824" y="1581"/>
                  </a:lnTo>
                  <a:lnTo>
                    <a:pt x="65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5607825" y="1280318"/>
              <a:ext cx="387575" cy="74525"/>
            </a:xfrm>
            <a:custGeom>
              <a:avLst/>
              <a:gdLst/>
              <a:ahLst/>
              <a:cxnLst/>
              <a:rect l="l" t="t" r="r" b="b"/>
              <a:pathLst>
                <a:path w="15503" h="2981" extrusionOk="0">
                  <a:moveTo>
                    <a:pt x="10390" y="1"/>
                  </a:moveTo>
                  <a:cubicBezTo>
                    <a:pt x="10351" y="1"/>
                    <a:pt x="10313" y="1"/>
                    <a:pt x="10274" y="2"/>
                  </a:cubicBezTo>
                  <a:lnTo>
                    <a:pt x="5532" y="93"/>
                  </a:lnTo>
                  <a:cubicBezTo>
                    <a:pt x="4377" y="124"/>
                    <a:pt x="3283" y="610"/>
                    <a:pt x="2493" y="1461"/>
                  </a:cubicBezTo>
                  <a:lnTo>
                    <a:pt x="0" y="2981"/>
                  </a:lnTo>
                  <a:cubicBezTo>
                    <a:pt x="0" y="2981"/>
                    <a:pt x="4316" y="1704"/>
                    <a:pt x="8085" y="1674"/>
                  </a:cubicBezTo>
                  <a:cubicBezTo>
                    <a:pt x="10578" y="1674"/>
                    <a:pt x="13070" y="2008"/>
                    <a:pt x="15502" y="2647"/>
                  </a:cubicBezTo>
                  <a:lnTo>
                    <a:pt x="13587" y="1431"/>
                  </a:lnTo>
                  <a:lnTo>
                    <a:pt x="13344" y="1218"/>
                  </a:lnTo>
                  <a:cubicBezTo>
                    <a:pt x="12551" y="425"/>
                    <a:pt x="11502" y="1"/>
                    <a:pt x="10390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5848700" y="1151943"/>
              <a:ext cx="9900" cy="125400"/>
            </a:xfrm>
            <a:custGeom>
              <a:avLst/>
              <a:gdLst/>
              <a:ahLst/>
              <a:cxnLst/>
              <a:rect l="l" t="t" r="r" b="b"/>
              <a:pathLst>
                <a:path w="396" h="5016" extrusionOk="0">
                  <a:moveTo>
                    <a:pt x="61" y="0"/>
                  </a:moveTo>
                  <a:cubicBezTo>
                    <a:pt x="1" y="821"/>
                    <a:pt x="31" y="1672"/>
                    <a:pt x="92" y="2523"/>
                  </a:cubicBezTo>
                  <a:cubicBezTo>
                    <a:pt x="122" y="3344"/>
                    <a:pt x="183" y="4195"/>
                    <a:pt x="335" y="5016"/>
                  </a:cubicBezTo>
                  <a:cubicBezTo>
                    <a:pt x="396" y="4164"/>
                    <a:pt x="365" y="3344"/>
                    <a:pt x="305" y="2493"/>
                  </a:cubicBezTo>
                  <a:cubicBezTo>
                    <a:pt x="274" y="1642"/>
                    <a:pt x="213" y="821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5745350" y="1148893"/>
              <a:ext cx="31200" cy="129200"/>
            </a:xfrm>
            <a:custGeom>
              <a:avLst/>
              <a:gdLst/>
              <a:ahLst/>
              <a:cxnLst/>
              <a:rect l="l" t="t" r="r" b="b"/>
              <a:pathLst>
                <a:path w="1248" h="5168" extrusionOk="0">
                  <a:moveTo>
                    <a:pt x="882" y="1"/>
                  </a:moveTo>
                  <a:cubicBezTo>
                    <a:pt x="578" y="31"/>
                    <a:pt x="274" y="122"/>
                    <a:pt x="1" y="244"/>
                  </a:cubicBezTo>
                  <a:cubicBezTo>
                    <a:pt x="274" y="244"/>
                    <a:pt x="578" y="213"/>
                    <a:pt x="882" y="153"/>
                  </a:cubicBezTo>
                  <a:cubicBezTo>
                    <a:pt x="1004" y="153"/>
                    <a:pt x="1095" y="244"/>
                    <a:pt x="1095" y="365"/>
                  </a:cubicBezTo>
                  <a:cubicBezTo>
                    <a:pt x="1065" y="517"/>
                    <a:pt x="1065" y="700"/>
                    <a:pt x="1065" y="882"/>
                  </a:cubicBezTo>
                  <a:cubicBezTo>
                    <a:pt x="1065" y="1247"/>
                    <a:pt x="1034" y="1672"/>
                    <a:pt x="1034" y="2098"/>
                  </a:cubicBezTo>
                  <a:lnTo>
                    <a:pt x="1034" y="4256"/>
                  </a:lnTo>
                  <a:cubicBezTo>
                    <a:pt x="1034" y="4560"/>
                    <a:pt x="1065" y="4864"/>
                    <a:pt x="1095" y="5168"/>
                  </a:cubicBezTo>
                  <a:cubicBezTo>
                    <a:pt x="1156" y="4864"/>
                    <a:pt x="1186" y="4560"/>
                    <a:pt x="1186" y="4256"/>
                  </a:cubicBezTo>
                  <a:cubicBezTo>
                    <a:pt x="1217" y="3709"/>
                    <a:pt x="1247" y="2949"/>
                    <a:pt x="1247" y="2098"/>
                  </a:cubicBezTo>
                  <a:lnTo>
                    <a:pt x="1247" y="882"/>
                  </a:lnTo>
                  <a:lnTo>
                    <a:pt x="1247" y="365"/>
                  </a:lnTo>
                  <a:cubicBezTo>
                    <a:pt x="1247" y="153"/>
                    <a:pt x="1065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5621500" y="1273618"/>
              <a:ext cx="376175" cy="72125"/>
            </a:xfrm>
            <a:custGeom>
              <a:avLst/>
              <a:gdLst/>
              <a:ahLst/>
              <a:cxnLst/>
              <a:rect l="l" t="t" r="r" b="b"/>
              <a:pathLst>
                <a:path w="15047" h="2885" extrusionOk="0">
                  <a:moveTo>
                    <a:pt x="8775" y="1"/>
                  </a:moveTo>
                  <a:cubicBezTo>
                    <a:pt x="8420" y="1"/>
                    <a:pt x="8058" y="8"/>
                    <a:pt x="7690" y="27"/>
                  </a:cubicBezTo>
                  <a:cubicBezTo>
                    <a:pt x="6535" y="57"/>
                    <a:pt x="5411" y="118"/>
                    <a:pt x="4377" y="209"/>
                  </a:cubicBezTo>
                  <a:cubicBezTo>
                    <a:pt x="3891" y="209"/>
                    <a:pt x="3374" y="392"/>
                    <a:pt x="3010" y="696"/>
                  </a:cubicBezTo>
                  <a:cubicBezTo>
                    <a:pt x="2858" y="878"/>
                    <a:pt x="2706" y="1060"/>
                    <a:pt x="2584" y="1243"/>
                  </a:cubicBezTo>
                  <a:cubicBezTo>
                    <a:pt x="2523" y="1334"/>
                    <a:pt x="2462" y="1395"/>
                    <a:pt x="2402" y="1486"/>
                  </a:cubicBezTo>
                  <a:lnTo>
                    <a:pt x="2341" y="1607"/>
                  </a:lnTo>
                  <a:cubicBezTo>
                    <a:pt x="2310" y="1638"/>
                    <a:pt x="2280" y="1668"/>
                    <a:pt x="2219" y="1668"/>
                  </a:cubicBezTo>
                  <a:cubicBezTo>
                    <a:pt x="1551" y="2033"/>
                    <a:pt x="973" y="2276"/>
                    <a:pt x="578" y="2459"/>
                  </a:cubicBezTo>
                  <a:cubicBezTo>
                    <a:pt x="395" y="2550"/>
                    <a:pt x="244" y="2641"/>
                    <a:pt x="152" y="2702"/>
                  </a:cubicBezTo>
                  <a:cubicBezTo>
                    <a:pt x="61" y="2763"/>
                    <a:pt x="0" y="2793"/>
                    <a:pt x="0" y="2793"/>
                  </a:cubicBezTo>
                  <a:cubicBezTo>
                    <a:pt x="0" y="2793"/>
                    <a:pt x="244" y="2702"/>
                    <a:pt x="639" y="2519"/>
                  </a:cubicBezTo>
                  <a:cubicBezTo>
                    <a:pt x="1034" y="2367"/>
                    <a:pt x="1611" y="2124"/>
                    <a:pt x="2310" y="1790"/>
                  </a:cubicBezTo>
                  <a:cubicBezTo>
                    <a:pt x="2341" y="1759"/>
                    <a:pt x="2402" y="1729"/>
                    <a:pt x="2432" y="1699"/>
                  </a:cubicBezTo>
                  <a:lnTo>
                    <a:pt x="2523" y="1577"/>
                  </a:lnTo>
                  <a:lnTo>
                    <a:pt x="2706" y="1334"/>
                  </a:lnTo>
                  <a:cubicBezTo>
                    <a:pt x="2827" y="1152"/>
                    <a:pt x="2949" y="969"/>
                    <a:pt x="3101" y="817"/>
                  </a:cubicBezTo>
                  <a:cubicBezTo>
                    <a:pt x="3465" y="544"/>
                    <a:pt x="3921" y="392"/>
                    <a:pt x="4377" y="392"/>
                  </a:cubicBezTo>
                  <a:cubicBezTo>
                    <a:pt x="5411" y="300"/>
                    <a:pt x="6535" y="240"/>
                    <a:pt x="7690" y="209"/>
                  </a:cubicBezTo>
                  <a:cubicBezTo>
                    <a:pt x="8181" y="197"/>
                    <a:pt x="8657" y="189"/>
                    <a:pt x="9119" y="189"/>
                  </a:cubicBezTo>
                  <a:cubicBezTo>
                    <a:pt x="9772" y="189"/>
                    <a:pt x="10398" y="204"/>
                    <a:pt x="11004" y="240"/>
                  </a:cubicBezTo>
                  <a:cubicBezTo>
                    <a:pt x="11490" y="240"/>
                    <a:pt x="12007" y="270"/>
                    <a:pt x="12280" y="604"/>
                  </a:cubicBezTo>
                  <a:cubicBezTo>
                    <a:pt x="12554" y="908"/>
                    <a:pt x="12615" y="1364"/>
                    <a:pt x="12858" y="1699"/>
                  </a:cubicBezTo>
                  <a:cubicBezTo>
                    <a:pt x="13070" y="2003"/>
                    <a:pt x="13374" y="2215"/>
                    <a:pt x="13709" y="2337"/>
                  </a:cubicBezTo>
                  <a:cubicBezTo>
                    <a:pt x="13982" y="2489"/>
                    <a:pt x="14226" y="2580"/>
                    <a:pt x="14438" y="2641"/>
                  </a:cubicBezTo>
                  <a:cubicBezTo>
                    <a:pt x="14833" y="2793"/>
                    <a:pt x="15046" y="2884"/>
                    <a:pt x="15046" y="2884"/>
                  </a:cubicBezTo>
                  <a:cubicBezTo>
                    <a:pt x="15046" y="2884"/>
                    <a:pt x="15016" y="2854"/>
                    <a:pt x="14925" y="2793"/>
                  </a:cubicBezTo>
                  <a:cubicBezTo>
                    <a:pt x="14803" y="2763"/>
                    <a:pt x="14681" y="2671"/>
                    <a:pt x="14469" y="2580"/>
                  </a:cubicBezTo>
                  <a:cubicBezTo>
                    <a:pt x="14256" y="2519"/>
                    <a:pt x="14013" y="2398"/>
                    <a:pt x="13739" y="2276"/>
                  </a:cubicBezTo>
                  <a:cubicBezTo>
                    <a:pt x="13435" y="2124"/>
                    <a:pt x="13192" y="1911"/>
                    <a:pt x="12979" y="1638"/>
                  </a:cubicBezTo>
                  <a:cubicBezTo>
                    <a:pt x="12767" y="1334"/>
                    <a:pt x="12736" y="878"/>
                    <a:pt x="12432" y="513"/>
                  </a:cubicBezTo>
                  <a:cubicBezTo>
                    <a:pt x="12250" y="300"/>
                    <a:pt x="12037" y="179"/>
                    <a:pt x="11794" y="118"/>
                  </a:cubicBezTo>
                  <a:cubicBezTo>
                    <a:pt x="11520" y="88"/>
                    <a:pt x="11277" y="57"/>
                    <a:pt x="11034" y="57"/>
                  </a:cubicBezTo>
                  <a:cubicBezTo>
                    <a:pt x="10321" y="36"/>
                    <a:pt x="9565" y="1"/>
                    <a:pt x="8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5654925" y="1678543"/>
              <a:ext cx="257625" cy="146675"/>
            </a:xfrm>
            <a:custGeom>
              <a:avLst/>
              <a:gdLst/>
              <a:ahLst/>
              <a:cxnLst/>
              <a:rect l="l" t="t" r="r" b="b"/>
              <a:pathLst>
                <a:path w="10305" h="5867" extrusionOk="0">
                  <a:moveTo>
                    <a:pt x="457" y="0"/>
                  </a:moveTo>
                  <a:lnTo>
                    <a:pt x="1" y="3192"/>
                  </a:lnTo>
                  <a:lnTo>
                    <a:pt x="5229" y="5867"/>
                  </a:lnTo>
                  <a:lnTo>
                    <a:pt x="8512" y="5198"/>
                  </a:lnTo>
                  <a:lnTo>
                    <a:pt x="10305" y="2706"/>
                  </a:lnTo>
                  <a:lnTo>
                    <a:pt x="9271" y="547"/>
                  </a:lnTo>
                  <a:lnTo>
                    <a:pt x="6870" y="1368"/>
                  </a:lnTo>
                  <a:lnTo>
                    <a:pt x="6080" y="3769"/>
                  </a:lnTo>
                  <a:lnTo>
                    <a:pt x="4864" y="158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5654925" y="1718818"/>
              <a:ext cx="154300" cy="105650"/>
            </a:xfrm>
            <a:custGeom>
              <a:avLst/>
              <a:gdLst/>
              <a:ahLst/>
              <a:cxnLst/>
              <a:rect l="l" t="t" r="r" b="b"/>
              <a:pathLst>
                <a:path w="6172" h="4226" extrusionOk="0">
                  <a:moveTo>
                    <a:pt x="4621" y="0"/>
                  </a:moveTo>
                  <a:lnTo>
                    <a:pt x="4530" y="213"/>
                  </a:lnTo>
                  <a:lnTo>
                    <a:pt x="3496" y="2766"/>
                  </a:lnTo>
                  <a:cubicBezTo>
                    <a:pt x="3360" y="3147"/>
                    <a:pt x="3200" y="3527"/>
                    <a:pt x="3059" y="3886"/>
                  </a:cubicBezTo>
                  <a:lnTo>
                    <a:pt x="3059" y="3886"/>
                  </a:lnTo>
                  <a:cubicBezTo>
                    <a:pt x="2193" y="3076"/>
                    <a:pt x="1468" y="2382"/>
                    <a:pt x="913" y="1885"/>
                  </a:cubicBezTo>
                  <a:lnTo>
                    <a:pt x="244" y="1277"/>
                  </a:lnTo>
                  <a:cubicBezTo>
                    <a:pt x="183" y="1216"/>
                    <a:pt x="92" y="1155"/>
                    <a:pt x="1" y="1095"/>
                  </a:cubicBezTo>
                  <a:lnTo>
                    <a:pt x="1" y="1095"/>
                  </a:lnTo>
                  <a:cubicBezTo>
                    <a:pt x="62" y="1186"/>
                    <a:pt x="122" y="1247"/>
                    <a:pt x="214" y="1338"/>
                  </a:cubicBezTo>
                  <a:lnTo>
                    <a:pt x="821" y="1976"/>
                  </a:lnTo>
                  <a:cubicBezTo>
                    <a:pt x="1369" y="2523"/>
                    <a:pt x="2128" y="3253"/>
                    <a:pt x="3010" y="4134"/>
                  </a:cubicBezTo>
                  <a:lnTo>
                    <a:pt x="3132" y="4225"/>
                  </a:lnTo>
                  <a:lnTo>
                    <a:pt x="3192" y="4073"/>
                  </a:lnTo>
                  <a:cubicBezTo>
                    <a:pt x="3344" y="3678"/>
                    <a:pt x="3527" y="3253"/>
                    <a:pt x="3679" y="2827"/>
                  </a:cubicBezTo>
                  <a:lnTo>
                    <a:pt x="4623" y="494"/>
                  </a:lnTo>
                  <a:lnTo>
                    <a:pt x="4623" y="494"/>
                  </a:lnTo>
                  <a:cubicBezTo>
                    <a:pt x="4879" y="1077"/>
                    <a:pt x="5188" y="1611"/>
                    <a:pt x="5594" y="2098"/>
                  </a:cubicBezTo>
                  <a:cubicBezTo>
                    <a:pt x="5715" y="2250"/>
                    <a:pt x="5867" y="2402"/>
                    <a:pt x="5989" y="2523"/>
                  </a:cubicBezTo>
                  <a:cubicBezTo>
                    <a:pt x="6110" y="2614"/>
                    <a:pt x="6171" y="2675"/>
                    <a:pt x="6171" y="2675"/>
                  </a:cubicBezTo>
                  <a:cubicBezTo>
                    <a:pt x="6171" y="2645"/>
                    <a:pt x="5989" y="2432"/>
                    <a:pt x="5685" y="2037"/>
                  </a:cubicBezTo>
                  <a:cubicBezTo>
                    <a:pt x="5259" y="1459"/>
                    <a:pt x="4925" y="851"/>
                    <a:pt x="4712" y="213"/>
                  </a:cubicBezTo>
                  <a:lnTo>
                    <a:pt x="4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5813000" y="1713493"/>
              <a:ext cx="99550" cy="88175"/>
            </a:xfrm>
            <a:custGeom>
              <a:avLst/>
              <a:gdLst/>
              <a:ahLst/>
              <a:cxnLst/>
              <a:rect l="l" t="t" r="r" b="b"/>
              <a:pathLst>
                <a:path w="3982" h="3527" extrusionOk="0">
                  <a:moveTo>
                    <a:pt x="486" y="1"/>
                  </a:moveTo>
                  <a:lnTo>
                    <a:pt x="456" y="305"/>
                  </a:lnTo>
                  <a:cubicBezTo>
                    <a:pt x="334" y="1034"/>
                    <a:pt x="152" y="1642"/>
                    <a:pt x="91" y="2067"/>
                  </a:cubicBezTo>
                  <a:cubicBezTo>
                    <a:pt x="30" y="2280"/>
                    <a:pt x="0" y="2523"/>
                    <a:pt x="0" y="2736"/>
                  </a:cubicBezTo>
                  <a:cubicBezTo>
                    <a:pt x="91" y="2523"/>
                    <a:pt x="152" y="2311"/>
                    <a:pt x="182" y="2098"/>
                  </a:cubicBezTo>
                  <a:cubicBezTo>
                    <a:pt x="287" y="1731"/>
                    <a:pt x="437" y="1230"/>
                    <a:pt x="554" y="632"/>
                  </a:cubicBezTo>
                  <a:lnTo>
                    <a:pt x="554" y="632"/>
                  </a:lnTo>
                  <a:cubicBezTo>
                    <a:pt x="722" y="1121"/>
                    <a:pt x="928" y="1634"/>
                    <a:pt x="1155" y="2189"/>
                  </a:cubicBezTo>
                  <a:cubicBezTo>
                    <a:pt x="1337" y="2615"/>
                    <a:pt x="1489" y="3040"/>
                    <a:pt x="1641" y="3435"/>
                  </a:cubicBezTo>
                  <a:lnTo>
                    <a:pt x="1672" y="3526"/>
                  </a:lnTo>
                  <a:lnTo>
                    <a:pt x="1763" y="3496"/>
                  </a:lnTo>
                  <a:cubicBezTo>
                    <a:pt x="2401" y="3071"/>
                    <a:pt x="2979" y="2584"/>
                    <a:pt x="3465" y="2007"/>
                  </a:cubicBezTo>
                  <a:cubicBezTo>
                    <a:pt x="3648" y="1794"/>
                    <a:pt x="3830" y="1551"/>
                    <a:pt x="3982" y="1308"/>
                  </a:cubicBezTo>
                  <a:lnTo>
                    <a:pt x="3982" y="1308"/>
                  </a:lnTo>
                  <a:cubicBezTo>
                    <a:pt x="3739" y="1490"/>
                    <a:pt x="3556" y="1703"/>
                    <a:pt x="3374" y="1946"/>
                  </a:cubicBezTo>
                  <a:cubicBezTo>
                    <a:pt x="2888" y="2460"/>
                    <a:pt x="2375" y="2894"/>
                    <a:pt x="1785" y="3273"/>
                  </a:cubicBezTo>
                  <a:lnTo>
                    <a:pt x="1785" y="3273"/>
                  </a:lnTo>
                  <a:cubicBezTo>
                    <a:pt x="1646" y="2907"/>
                    <a:pt x="1504" y="2518"/>
                    <a:pt x="1337" y="2128"/>
                  </a:cubicBezTo>
                  <a:cubicBezTo>
                    <a:pt x="1064" y="1460"/>
                    <a:pt x="821" y="852"/>
                    <a:pt x="608" y="305"/>
                  </a:cubicBezTo>
                  <a:lnTo>
                    <a:pt x="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5809200" y="1781118"/>
              <a:ext cx="54725" cy="823750"/>
            </a:xfrm>
            <a:custGeom>
              <a:avLst/>
              <a:gdLst/>
              <a:ahLst/>
              <a:cxnLst/>
              <a:rect l="l" t="t" r="r" b="b"/>
              <a:pathLst>
                <a:path w="2189" h="32950" extrusionOk="0">
                  <a:moveTo>
                    <a:pt x="30" y="1"/>
                  </a:moveTo>
                  <a:cubicBezTo>
                    <a:pt x="0" y="122"/>
                    <a:pt x="30" y="244"/>
                    <a:pt x="30" y="335"/>
                  </a:cubicBezTo>
                  <a:cubicBezTo>
                    <a:pt x="61" y="578"/>
                    <a:pt x="91" y="882"/>
                    <a:pt x="152" y="1308"/>
                  </a:cubicBezTo>
                  <a:cubicBezTo>
                    <a:pt x="243" y="2159"/>
                    <a:pt x="365" y="3344"/>
                    <a:pt x="547" y="4834"/>
                  </a:cubicBezTo>
                  <a:cubicBezTo>
                    <a:pt x="882" y="7782"/>
                    <a:pt x="1337" y="11885"/>
                    <a:pt x="1672" y="16445"/>
                  </a:cubicBezTo>
                  <a:cubicBezTo>
                    <a:pt x="1824" y="18724"/>
                    <a:pt x="1945" y="20913"/>
                    <a:pt x="1976" y="22889"/>
                  </a:cubicBezTo>
                  <a:cubicBezTo>
                    <a:pt x="2006" y="24864"/>
                    <a:pt x="2006" y="26627"/>
                    <a:pt x="1945" y="28117"/>
                  </a:cubicBezTo>
                  <a:cubicBezTo>
                    <a:pt x="1945" y="28512"/>
                    <a:pt x="1915" y="28846"/>
                    <a:pt x="1915" y="29211"/>
                  </a:cubicBezTo>
                  <a:cubicBezTo>
                    <a:pt x="1885" y="29545"/>
                    <a:pt x="1854" y="29849"/>
                    <a:pt x="1824" y="30153"/>
                  </a:cubicBezTo>
                  <a:cubicBezTo>
                    <a:pt x="1793" y="30731"/>
                    <a:pt x="1763" y="31247"/>
                    <a:pt x="1702" y="31673"/>
                  </a:cubicBezTo>
                  <a:cubicBezTo>
                    <a:pt x="1672" y="32068"/>
                    <a:pt x="1641" y="32372"/>
                    <a:pt x="1611" y="32615"/>
                  </a:cubicBezTo>
                  <a:cubicBezTo>
                    <a:pt x="1581" y="32737"/>
                    <a:pt x="1581" y="32828"/>
                    <a:pt x="1581" y="32950"/>
                  </a:cubicBezTo>
                  <a:cubicBezTo>
                    <a:pt x="1611" y="32858"/>
                    <a:pt x="1641" y="32737"/>
                    <a:pt x="1641" y="32615"/>
                  </a:cubicBezTo>
                  <a:lnTo>
                    <a:pt x="1793" y="31673"/>
                  </a:lnTo>
                  <a:cubicBezTo>
                    <a:pt x="1854" y="31247"/>
                    <a:pt x="1885" y="30731"/>
                    <a:pt x="1945" y="30153"/>
                  </a:cubicBezTo>
                  <a:cubicBezTo>
                    <a:pt x="1976" y="29849"/>
                    <a:pt x="2006" y="29545"/>
                    <a:pt x="2037" y="29211"/>
                  </a:cubicBezTo>
                  <a:cubicBezTo>
                    <a:pt x="2037" y="28877"/>
                    <a:pt x="2067" y="28512"/>
                    <a:pt x="2097" y="28147"/>
                  </a:cubicBezTo>
                  <a:cubicBezTo>
                    <a:pt x="2158" y="26627"/>
                    <a:pt x="2189" y="24864"/>
                    <a:pt x="2158" y="22889"/>
                  </a:cubicBezTo>
                  <a:cubicBezTo>
                    <a:pt x="2128" y="20883"/>
                    <a:pt x="2006" y="18724"/>
                    <a:pt x="1854" y="16445"/>
                  </a:cubicBezTo>
                  <a:cubicBezTo>
                    <a:pt x="1520" y="11885"/>
                    <a:pt x="1064" y="7782"/>
                    <a:pt x="699" y="4803"/>
                  </a:cubicBezTo>
                  <a:cubicBezTo>
                    <a:pt x="486" y="3314"/>
                    <a:pt x="334" y="2128"/>
                    <a:pt x="213" y="1277"/>
                  </a:cubicBezTo>
                  <a:cubicBezTo>
                    <a:pt x="152" y="882"/>
                    <a:pt x="122" y="578"/>
                    <a:pt x="91" y="335"/>
                  </a:cubicBezTo>
                  <a:cubicBezTo>
                    <a:pt x="61" y="214"/>
                    <a:pt x="61" y="122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5742325" y="1755293"/>
              <a:ext cx="43325" cy="54725"/>
            </a:xfrm>
            <a:custGeom>
              <a:avLst/>
              <a:gdLst/>
              <a:ahLst/>
              <a:cxnLst/>
              <a:rect l="l" t="t" r="r" b="b"/>
              <a:pathLst>
                <a:path w="1733" h="2189" extrusionOk="0">
                  <a:moveTo>
                    <a:pt x="730" y="0"/>
                  </a:moveTo>
                  <a:lnTo>
                    <a:pt x="0" y="1854"/>
                  </a:lnTo>
                  <a:lnTo>
                    <a:pt x="1550" y="2189"/>
                  </a:lnTo>
                  <a:lnTo>
                    <a:pt x="1733" y="51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742325" y="1755293"/>
              <a:ext cx="43325" cy="54725"/>
            </a:xfrm>
            <a:custGeom>
              <a:avLst/>
              <a:gdLst/>
              <a:ahLst/>
              <a:cxnLst/>
              <a:rect l="l" t="t" r="r" b="b"/>
              <a:pathLst>
                <a:path w="1733" h="2189" extrusionOk="0">
                  <a:moveTo>
                    <a:pt x="730" y="0"/>
                  </a:moveTo>
                  <a:lnTo>
                    <a:pt x="0" y="1854"/>
                  </a:lnTo>
                  <a:lnTo>
                    <a:pt x="1550" y="2189"/>
                  </a:lnTo>
                  <a:lnTo>
                    <a:pt x="1733" y="51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5818300" y="1749218"/>
              <a:ext cx="35750" cy="55500"/>
            </a:xfrm>
            <a:custGeom>
              <a:avLst/>
              <a:gdLst/>
              <a:ahLst/>
              <a:cxnLst/>
              <a:rect l="l" t="t" r="r" b="b"/>
              <a:pathLst>
                <a:path w="1430" h="2220" extrusionOk="0">
                  <a:moveTo>
                    <a:pt x="730" y="0"/>
                  </a:moveTo>
                  <a:lnTo>
                    <a:pt x="1" y="638"/>
                  </a:lnTo>
                  <a:lnTo>
                    <a:pt x="457" y="2219"/>
                  </a:lnTo>
                  <a:lnTo>
                    <a:pt x="1429" y="173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5778800" y="1817593"/>
              <a:ext cx="124650" cy="581350"/>
            </a:xfrm>
            <a:custGeom>
              <a:avLst/>
              <a:gdLst/>
              <a:ahLst/>
              <a:cxnLst/>
              <a:rect l="l" t="t" r="r" b="b"/>
              <a:pathLst>
                <a:path w="4986" h="23254" extrusionOk="0">
                  <a:moveTo>
                    <a:pt x="1763" y="1"/>
                  </a:moveTo>
                  <a:lnTo>
                    <a:pt x="456" y="92"/>
                  </a:lnTo>
                  <a:lnTo>
                    <a:pt x="0" y="19940"/>
                  </a:lnTo>
                  <a:lnTo>
                    <a:pt x="3344" y="23253"/>
                  </a:lnTo>
                  <a:lnTo>
                    <a:pt x="4985" y="18846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769675" y="1748818"/>
              <a:ext cx="68425" cy="74250"/>
            </a:xfrm>
            <a:custGeom>
              <a:avLst/>
              <a:gdLst/>
              <a:ahLst/>
              <a:cxnLst/>
              <a:rect l="l" t="t" r="r" b="b"/>
              <a:pathLst>
                <a:path w="2737" h="2970" extrusionOk="0">
                  <a:moveTo>
                    <a:pt x="1768" y="1"/>
                  </a:moveTo>
                  <a:cubicBezTo>
                    <a:pt x="1727" y="1"/>
                    <a:pt x="1684" y="6"/>
                    <a:pt x="1642" y="16"/>
                  </a:cubicBezTo>
                  <a:cubicBezTo>
                    <a:pt x="1399" y="77"/>
                    <a:pt x="1095" y="138"/>
                    <a:pt x="852" y="168"/>
                  </a:cubicBezTo>
                  <a:cubicBezTo>
                    <a:pt x="669" y="168"/>
                    <a:pt x="487" y="320"/>
                    <a:pt x="426" y="502"/>
                  </a:cubicBezTo>
                  <a:lnTo>
                    <a:pt x="92" y="1262"/>
                  </a:lnTo>
                  <a:cubicBezTo>
                    <a:pt x="1" y="1384"/>
                    <a:pt x="1" y="1566"/>
                    <a:pt x="92" y="1718"/>
                  </a:cubicBezTo>
                  <a:lnTo>
                    <a:pt x="578" y="2661"/>
                  </a:lnTo>
                  <a:cubicBezTo>
                    <a:pt x="660" y="2852"/>
                    <a:pt x="864" y="2969"/>
                    <a:pt x="1081" y="2969"/>
                  </a:cubicBezTo>
                  <a:cubicBezTo>
                    <a:pt x="1106" y="2969"/>
                    <a:pt x="1131" y="2968"/>
                    <a:pt x="1156" y="2965"/>
                  </a:cubicBezTo>
                  <a:lnTo>
                    <a:pt x="2128" y="2752"/>
                  </a:lnTo>
                  <a:cubicBezTo>
                    <a:pt x="2341" y="2721"/>
                    <a:pt x="2523" y="2539"/>
                    <a:pt x="2554" y="2326"/>
                  </a:cubicBezTo>
                  <a:lnTo>
                    <a:pt x="2706" y="1445"/>
                  </a:lnTo>
                  <a:cubicBezTo>
                    <a:pt x="2736" y="1323"/>
                    <a:pt x="2736" y="1171"/>
                    <a:pt x="2675" y="1080"/>
                  </a:cubicBezTo>
                  <a:lnTo>
                    <a:pt x="2250" y="290"/>
                  </a:lnTo>
                  <a:cubicBezTo>
                    <a:pt x="2149" y="114"/>
                    <a:pt x="1966" y="1"/>
                    <a:pt x="1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5778800" y="1758318"/>
              <a:ext cx="47125" cy="50200"/>
            </a:xfrm>
            <a:custGeom>
              <a:avLst/>
              <a:gdLst/>
              <a:ahLst/>
              <a:cxnLst/>
              <a:rect l="l" t="t" r="r" b="b"/>
              <a:pathLst>
                <a:path w="1885" h="2008" extrusionOk="0">
                  <a:moveTo>
                    <a:pt x="1885" y="1"/>
                  </a:moveTo>
                  <a:lnTo>
                    <a:pt x="1885" y="1"/>
                  </a:lnTo>
                  <a:cubicBezTo>
                    <a:pt x="1763" y="62"/>
                    <a:pt x="1672" y="153"/>
                    <a:pt x="1581" y="274"/>
                  </a:cubicBezTo>
                  <a:cubicBezTo>
                    <a:pt x="1398" y="426"/>
                    <a:pt x="1186" y="700"/>
                    <a:pt x="912" y="974"/>
                  </a:cubicBezTo>
                  <a:cubicBezTo>
                    <a:pt x="639" y="1247"/>
                    <a:pt x="426" y="1521"/>
                    <a:pt x="243" y="1703"/>
                  </a:cubicBezTo>
                  <a:cubicBezTo>
                    <a:pt x="152" y="1794"/>
                    <a:pt x="61" y="1916"/>
                    <a:pt x="0" y="2007"/>
                  </a:cubicBezTo>
                  <a:cubicBezTo>
                    <a:pt x="122" y="1946"/>
                    <a:pt x="213" y="1855"/>
                    <a:pt x="304" y="1733"/>
                  </a:cubicBezTo>
                  <a:lnTo>
                    <a:pt x="973" y="1034"/>
                  </a:lnTo>
                  <a:cubicBezTo>
                    <a:pt x="1246" y="761"/>
                    <a:pt x="1459" y="487"/>
                    <a:pt x="1611" y="305"/>
                  </a:cubicBezTo>
                  <a:cubicBezTo>
                    <a:pt x="1702" y="214"/>
                    <a:pt x="1794" y="92"/>
                    <a:pt x="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5779550" y="1759843"/>
              <a:ext cx="22075" cy="21300"/>
            </a:xfrm>
            <a:custGeom>
              <a:avLst/>
              <a:gdLst/>
              <a:ahLst/>
              <a:cxnLst/>
              <a:rect l="l" t="t" r="r" b="b"/>
              <a:pathLst>
                <a:path w="883" h="852" extrusionOk="0">
                  <a:moveTo>
                    <a:pt x="1" y="1"/>
                  </a:moveTo>
                  <a:lnTo>
                    <a:pt x="1" y="1"/>
                  </a:lnTo>
                  <a:cubicBezTo>
                    <a:pt x="244" y="305"/>
                    <a:pt x="548" y="609"/>
                    <a:pt x="882" y="852"/>
                  </a:cubicBezTo>
                  <a:cubicBezTo>
                    <a:pt x="609" y="517"/>
                    <a:pt x="335" y="2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5826675" y="1756818"/>
              <a:ext cx="11425" cy="55475"/>
            </a:xfrm>
            <a:custGeom>
              <a:avLst/>
              <a:gdLst/>
              <a:ahLst/>
              <a:cxnLst/>
              <a:rect l="l" t="t" r="r" b="b"/>
              <a:pathLst>
                <a:path w="457" h="2219" extrusionOk="0">
                  <a:moveTo>
                    <a:pt x="0" y="0"/>
                  </a:moveTo>
                  <a:cubicBezTo>
                    <a:pt x="0" y="122"/>
                    <a:pt x="31" y="243"/>
                    <a:pt x="91" y="334"/>
                  </a:cubicBezTo>
                  <a:cubicBezTo>
                    <a:pt x="274" y="547"/>
                    <a:pt x="365" y="821"/>
                    <a:pt x="335" y="1094"/>
                  </a:cubicBezTo>
                  <a:cubicBezTo>
                    <a:pt x="243" y="1459"/>
                    <a:pt x="152" y="1854"/>
                    <a:pt x="91" y="2219"/>
                  </a:cubicBezTo>
                  <a:cubicBezTo>
                    <a:pt x="152" y="2128"/>
                    <a:pt x="183" y="2006"/>
                    <a:pt x="213" y="1885"/>
                  </a:cubicBezTo>
                  <a:cubicBezTo>
                    <a:pt x="274" y="1672"/>
                    <a:pt x="365" y="1398"/>
                    <a:pt x="426" y="1094"/>
                  </a:cubicBezTo>
                  <a:cubicBezTo>
                    <a:pt x="456" y="912"/>
                    <a:pt x="426" y="760"/>
                    <a:pt x="335" y="608"/>
                  </a:cubicBezTo>
                  <a:cubicBezTo>
                    <a:pt x="274" y="517"/>
                    <a:pt x="213" y="395"/>
                    <a:pt x="152" y="304"/>
                  </a:cubicBezTo>
                  <a:cubicBezTo>
                    <a:pt x="31" y="12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5268700" y="1876868"/>
              <a:ext cx="482750" cy="598650"/>
            </a:xfrm>
            <a:custGeom>
              <a:avLst/>
              <a:gdLst/>
              <a:ahLst/>
              <a:cxnLst/>
              <a:rect l="l" t="t" r="r" b="b"/>
              <a:pathLst>
                <a:path w="19310" h="23946" extrusionOk="0">
                  <a:moveTo>
                    <a:pt x="7182" y="1"/>
                  </a:moveTo>
                  <a:cubicBezTo>
                    <a:pt x="7182" y="1"/>
                    <a:pt x="1468" y="15928"/>
                    <a:pt x="1042" y="17356"/>
                  </a:cubicBezTo>
                  <a:cubicBezTo>
                    <a:pt x="1" y="20836"/>
                    <a:pt x="3233" y="23946"/>
                    <a:pt x="6530" y="23946"/>
                  </a:cubicBezTo>
                  <a:cubicBezTo>
                    <a:pt x="6890" y="23946"/>
                    <a:pt x="7251" y="23909"/>
                    <a:pt x="7608" y="23831"/>
                  </a:cubicBezTo>
                  <a:cubicBezTo>
                    <a:pt x="8672" y="23588"/>
                    <a:pt x="19310" y="18846"/>
                    <a:pt x="19310" y="18846"/>
                  </a:cubicBezTo>
                  <a:lnTo>
                    <a:pt x="16362" y="14834"/>
                  </a:lnTo>
                  <a:lnTo>
                    <a:pt x="10313" y="15229"/>
                  </a:lnTo>
                  <a:lnTo>
                    <a:pt x="10313" y="15229"/>
                  </a:lnTo>
                  <a:lnTo>
                    <a:pt x="12623" y="7539"/>
                  </a:lnTo>
                  <a:lnTo>
                    <a:pt x="7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5523475" y="2064568"/>
              <a:ext cx="142125" cy="195300"/>
            </a:xfrm>
            <a:custGeom>
              <a:avLst/>
              <a:gdLst/>
              <a:ahLst/>
              <a:cxnLst/>
              <a:rect l="l" t="t" r="r" b="b"/>
              <a:pathLst>
                <a:path w="5685" h="7812" extrusionOk="0">
                  <a:moveTo>
                    <a:pt x="2432" y="0"/>
                  </a:moveTo>
                  <a:lnTo>
                    <a:pt x="2432" y="0"/>
                  </a:lnTo>
                  <a:cubicBezTo>
                    <a:pt x="2371" y="152"/>
                    <a:pt x="2310" y="335"/>
                    <a:pt x="2250" y="517"/>
                  </a:cubicBezTo>
                  <a:cubicBezTo>
                    <a:pt x="2128" y="882"/>
                    <a:pt x="1976" y="1338"/>
                    <a:pt x="1794" y="1885"/>
                  </a:cubicBezTo>
                  <a:cubicBezTo>
                    <a:pt x="1429" y="3070"/>
                    <a:pt x="943" y="4681"/>
                    <a:pt x="395" y="6505"/>
                  </a:cubicBezTo>
                  <a:cubicBezTo>
                    <a:pt x="274" y="6900"/>
                    <a:pt x="152" y="7295"/>
                    <a:pt x="31" y="7690"/>
                  </a:cubicBezTo>
                  <a:lnTo>
                    <a:pt x="0" y="7812"/>
                  </a:lnTo>
                  <a:lnTo>
                    <a:pt x="152" y="7812"/>
                  </a:lnTo>
                  <a:cubicBezTo>
                    <a:pt x="1733" y="7721"/>
                    <a:pt x="3101" y="7630"/>
                    <a:pt x="4104" y="7538"/>
                  </a:cubicBezTo>
                  <a:lnTo>
                    <a:pt x="5259" y="7447"/>
                  </a:lnTo>
                  <a:cubicBezTo>
                    <a:pt x="5411" y="7447"/>
                    <a:pt x="5532" y="7417"/>
                    <a:pt x="5684" y="7386"/>
                  </a:cubicBezTo>
                  <a:cubicBezTo>
                    <a:pt x="5532" y="7356"/>
                    <a:pt x="5411" y="7356"/>
                    <a:pt x="5259" y="7356"/>
                  </a:cubicBezTo>
                  <a:lnTo>
                    <a:pt x="4073" y="7417"/>
                  </a:lnTo>
                  <a:cubicBezTo>
                    <a:pt x="3129" y="7446"/>
                    <a:pt x="1784" y="7533"/>
                    <a:pt x="261" y="7622"/>
                  </a:cubicBezTo>
                  <a:lnTo>
                    <a:pt x="261" y="7622"/>
                  </a:lnTo>
                  <a:cubicBezTo>
                    <a:pt x="386" y="7269"/>
                    <a:pt x="473" y="6914"/>
                    <a:pt x="608" y="6535"/>
                  </a:cubicBezTo>
                  <a:cubicBezTo>
                    <a:pt x="1125" y="4742"/>
                    <a:pt x="1611" y="3131"/>
                    <a:pt x="1946" y="1946"/>
                  </a:cubicBezTo>
                  <a:cubicBezTo>
                    <a:pt x="2098" y="1368"/>
                    <a:pt x="2219" y="912"/>
                    <a:pt x="2310" y="517"/>
                  </a:cubicBezTo>
                  <a:cubicBezTo>
                    <a:pt x="2371" y="365"/>
                    <a:pt x="2432" y="183"/>
                    <a:pt x="2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5458125" y="2363118"/>
              <a:ext cx="264450" cy="108075"/>
            </a:xfrm>
            <a:custGeom>
              <a:avLst/>
              <a:gdLst/>
              <a:ahLst/>
              <a:cxnLst/>
              <a:rect l="l" t="t" r="r" b="b"/>
              <a:pathLst>
                <a:path w="10578" h="4323" extrusionOk="0">
                  <a:moveTo>
                    <a:pt x="10541" y="1"/>
                  </a:moveTo>
                  <a:cubicBezTo>
                    <a:pt x="10397" y="1"/>
                    <a:pt x="8085" y="893"/>
                    <a:pt x="5259" y="2071"/>
                  </a:cubicBezTo>
                  <a:cubicBezTo>
                    <a:pt x="2371" y="3256"/>
                    <a:pt x="0" y="4259"/>
                    <a:pt x="31" y="4320"/>
                  </a:cubicBezTo>
                  <a:cubicBezTo>
                    <a:pt x="33" y="4322"/>
                    <a:pt x="37" y="4323"/>
                    <a:pt x="43" y="4323"/>
                  </a:cubicBezTo>
                  <a:cubicBezTo>
                    <a:pt x="236" y="4323"/>
                    <a:pt x="2521" y="3402"/>
                    <a:pt x="5350" y="2253"/>
                  </a:cubicBezTo>
                  <a:cubicBezTo>
                    <a:pt x="8237" y="1068"/>
                    <a:pt x="10578" y="34"/>
                    <a:pt x="10548" y="4"/>
                  </a:cubicBezTo>
                  <a:cubicBezTo>
                    <a:pt x="10548" y="2"/>
                    <a:pt x="10545" y="1"/>
                    <a:pt x="10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5667100" y="2123068"/>
              <a:ext cx="293325" cy="266000"/>
            </a:xfrm>
            <a:custGeom>
              <a:avLst/>
              <a:gdLst/>
              <a:ahLst/>
              <a:cxnLst/>
              <a:rect l="l" t="t" r="r" b="b"/>
              <a:pathLst>
                <a:path w="11733" h="10640" extrusionOk="0">
                  <a:moveTo>
                    <a:pt x="608" y="1"/>
                  </a:moveTo>
                  <a:cubicBezTo>
                    <a:pt x="274" y="1"/>
                    <a:pt x="0" y="305"/>
                    <a:pt x="91" y="639"/>
                  </a:cubicBezTo>
                  <a:lnTo>
                    <a:pt x="912" y="4682"/>
                  </a:lnTo>
                  <a:lnTo>
                    <a:pt x="2280" y="10031"/>
                  </a:lnTo>
                  <a:cubicBezTo>
                    <a:pt x="2341" y="10366"/>
                    <a:pt x="2645" y="10578"/>
                    <a:pt x="2979" y="10578"/>
                  </a:cubicBezTo>
                  <a:lnTo>
                    <a:pt x="9879" y="10639"/>
                  </a:lnTo>
                  <a:cubicBezTo>
                    <a:pt x="10243" y="10639"/>
                    <a:pt x="10547" y="10366"/>
                    <a:pt x="10608" y="10001"/>
                  </a:cubicBezTo>
                  <a:lnTo>
                    <a:pt x="11702" y="639"/>
                  </a:lnTo>
                  <a:cubicBezTo>
                    <a:pt x="11733" y="305"/>
                    <a:pt x="11490" y="31"/>
                    <a:pt x="11186" y="31"/>
                  </a:cubicBezTo>
                  <a:lnTo>
                    <a:pt x="6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5666325" y="2186918"/>
              <a:ext cx="284225" cy="164275"/>
            </a:xfrm>
            <a:custGeom>
              <a:avLst/>
              <a:gdLst/>
              <a:ahLst/>
              <a:cxnLst/>
              <a:rect l="l" t="t" r="r" b="b"/>
              <a:pathLst>
                <a:path w="11369" h="6571" extrusionOk="0">
                  <a:moveTo>
                    <a:pt x="1" y="0"/>
                  </a:moveTo>
                  <a:lnTo>
                    <a:pt x="92" y="2340"/>
                  </a:lnTo>
                  <a:lnTo>
                    <a:pt x="487" y="3404"/>
                  </a:lnTo>
                  <a:lnTo>
                    <a:pt x="426" y="4711"/>
                  </a:lnTo>
                  <a:cubicBezTo>
                    <a:pt x="396" y="5350"/>
                    <a:pt x="761" y="5927"/>
                    <a:pt x="1368" y="6170"/>
                  </a:cubicBezTo>
                  <a:lnTo>
                    <a:pt x="1733" y="6322"/>
                  </a:lnTo>
                  <a:cubicBezTo>
                    <a:pt x="2143" y="6486"/>
                    <a:pt x="2571" y="6571"/>
                    <a:pt x="2997" y="6571"/>
                  </a:cubicBezTo>
                  <a:cubicBezTo>
                    <a:pt x="3361" y="6571"/>
                    <a:pt x="3724" y="6509"/>
                    <a:pt x="4074" y="6383"/>
                  </a:cubicBezTo>
                  <a:cubicBezTo>
                    <a:pt x="4773" y="6170"/>
                    <a:pt x="5502" y="5897"/>
                    <a:pt x="5593" y="5897"/>
                  </a:cubicBezTo>
                  <a:cubicBezTo>
                    <a:pt x="6110" y="5836"/>
                    <a:pt x="6597" y="5684"/>
                    <a:pt x="7052" y="5502"/>
                  </a:cubicBezTo>
                  <a:cubicBezTo>
                    <a:pt x="7356" y="5350"/>
                    <a:pt x="10609" y="4499"/>
                    <a:pt x="10974" y="4347"/>
                  </a:cubicBezTo>
                  <a:cubicBezTo>
                    <a:pt x="11369" y="4195"/>
                    <a:pt x="11126" y="3830"/>
                    <a:pt x="10974" y="3587"/>
                  </a:cubicBezTo>
                  <a:cubicBezTo>
                    <a:pt x="10960" y="3560"/>
                    <a:pt x="10904" y="3549"/>
                    <a:pt x="10815" y="3549"/>
                  </a:cubicBezTo>
                  <a:cubicBezTo>
                    <a:pt x="10075" y="3549"/>
                    <a:pt x="7052" y="4347"/>
                    <a:pt x="7052" y="4347"/>
                  </a:cubicBezTo>
                  <a:cubicBezTo>
                    <a:pt x="7204" y="4012"/>
                    <a:pt x="9697" y="3070"/>
                    <a:pt x="10031" y="2857"/>
                  </a:cubicBezTo>
                  <a:cubicBezTo>
                    <a:pt x="10366" y="2614"/>
                    <a:pt x="10031" y="2280"/>
                    <a:pt x="9454" y="2128"/>
                  </a:cubicBezTo>
                  <a:cubicBezTo>
                    <a:pt x="9430" y="2121"/>
                    <a:pt x="9400" y="2118"/>
                    <a:pt x="9365" y="2118"/>
                  </a:cubicBezTo>
                  <a:cubicBezTo>
                    <a:pt x="8677" y="2118"/>
                    <a:pt x="5932" y="3313"/>
                    <a:pt x="5106" y="3313"/>
                  </a:cubicBezTo>
                  <a:cubicBezTo>
                    <a:pt x="5003" y="3313"/>
                    <a:pt x="4930" y="3294"/>
                    <a:pt x="4894" y="3252"/>
                  </a:cubicBezTo>
                  <a:cubicBezTo>
                    <a:pt x="4560" y="2888"/>
                    <a:pt x="6293" y="1733"/>
                    <a:pt x="6627" y="1368"/>
                  </a:cubicBezTo>
                  <a:cubicBezTo>
                    <a:pt x="6961" y="1003"/>
                    <a:pt x="6688" y="578"/>
                    <a:pt x="6353" y="365"/>
                  </a:cubicBezTo>
                  <a:cubicBezTo>
                    <a:pt x="6336" y="356"/>
                    <a:pt x="6316" y="351"/>
                    <a:pt x="6291" y="351"/>
                  </a:cubicBezTo>
                  <a:cubicBezTo>
                    <a:pt x="5832" y="351"/>
                    <a:pt x="4110" y="1897"/>
                    <a:pt x="3648" y="2128"/>
                  </a:cubicBezTo>
                  <a:cubicBezTo>
                    <a:pt x="3511" y="2187"/>
                    <a:pt x="3344" y="2214"/>
                    <a:pt x="3161" y="2214"/>
                  </a:cubicBezTo>
                  <a:cubicBezTo>
                    <a:pt x="2695" y="2214"/>
                    <a:pt x="2135" y="2042"/>
                    <a:pt x="1764" y="1824"/>
                  </a:cubicBezTo>
                  <a:cubicBezTo>
                    <a:pt x="1490" y="1672"/>
                    <a:pt x="1217" y="1155"/>
                    <a:pt x="1034" y="699"/>
                  </a:cubicBezTo>
                  <a:cubicBezTo>
                    <a:pt x="882" y="274"/>
                    <a:pt x="457" y="0"/>
                    <a:pt x="1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5803100" y="2152718"/>
              <a:ext cx="22075" cy="18775"/>
            </a:xfrm>
            <a:custGeom>
              <a:avLst/>
              <a:gdLst/>
              <a:ahLst/>
              <a:cxnLst/>
              <a:rect l="l" t="t" r="r" b="b"/>
              <a:pathLst>
                <a:path w="883" h="751" extrusionOk="0">
                  <a:moveTo>
                    <a:pt x="518" y="0"/>
                  </a:moveTo>
                  <a:cubicBezTo>
                    <a:pt x="153" y="0"/>
                    <a:pt x="1" y="395"/>
                    <a:pt x="244" y="639"/>
                  </a:cubicBezTo>
                  <a:cubicBezTo>
                    <a:pt x="321" y="716"/>
                    <a:pt x="414" y="750"/>
                    <a:pt x="505" y="750"/>
                  </a:cubicBezTo>
                  <a:cubicBezTo>
                    <a:pt x="699" y="750"/>
                    <a:pt x="882" y="593"/>
                    <a:pt x="882" y="365"/>
                  </a:cubicBezTo>
                  <a:cubicBezTo>
                    <a:pt x="882" y="152"/>
                    <a:pt x="730" y="0"/>
                    <a:pt x="5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5895825" y="1998443"/>
              <a:ext cx="107925" cy="35750"/>
            </a:xfrm>
            <a:custGeom>
              <a:avLst/>
              <a:gdLst/>
              <a:ahLst/>
              <a:cxnLst/>
              <a:rect l="l" t="t" r="r" b="b"/>
              <a:pathLst>
                <a:path w="4317" h="1430" extrusionOk="0">
                  <a:moveTo>
                    <a:pt x="0" y="1"/>
                  </a:moveTo>
                  <a:lnTo>
                    <a:pt x="0" y="1429"/>
                  </a:lnTo>
                  <a:lnTo>
                    <a:pt x="4316" y="1429"/>
                  </a:lnTo>
                  <a:lnTo>
                    <a:pt x="43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5521950" y="2614718"/>
              <a:ext cx="119325" cy="38025"/>
            </a:xfrm>
            <a:custGeom>
              <a:avLst/>
              <a:gdLst/>
              <a:ahLst/>
              <a:cxnLst/>
              <a:rect l="l" t="t" r="r" b="b"/>
              <a:pathLst>
                <a:path w="4773" h="1521" extrusionOk="0">
                  <a:moveTo>
                    <a:pt x="213" y="1"/>
                  </a:moveTo>
                  <a:lnTo>
                    <a:pt x="1" y="1399"/>
                  </a:lnTo>
                  <a:lnTo>
                    <a:pt x="4621" y="1520"/>
                  </a:lnTo>
                  <a:lnTo>
                    <a:pt x="4773" y="18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5667850" y="2617768"/>
              <a:ext cx="288775" cy="34225"/>
            </a:xfrm>
            <a:custGeom>
              <a:avLst/>
              <a:gdLst/>
              <a:ahLst/>
              <a:cxnLst/>
              <a:rect l="l" t="t" r="r" b="b"/>
              <a:pathLst>
                <a:path w="11551" h="1369" extrusionOk="0">
                  <a:moveTo>
                    <a:pt x="152" y="0"/>
                  </a:moveTo>
                  <a:lnTo>
                    <a:pt x="0" y="1277"/>
                  </a:lnTo>
                  <a:lnTo>
                    <a:pt x="11551" y="1368"/>
                  </a:lnTo>
                  <a:lnTo>
                    <a:pt x="11551" y="3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5781825" y="2604843"/>
              <a:ext cx="99575" cy="60825"/>
            </a:xfrm>
            <a:custGeom>
              <a:avLst/>
              <a:gdLst/>
              <a:ahLst/>
              <a:cxnLst/>
              <a:rect l="l" t="t" r="r" b="b"/>
              <a:pathLst>
                <a:path w="3983" h="2433" extrusionOk="0">
                  <a:moveTo>
                    <a:pt x="3466" y="578"/>
                  </a:moveTo>
                  <a:lnTo>
                    <a:pt x="3466" y="1885"/>
                  </a:lnTo>
                  <a:lnTo>
                    <a:pt x="518" y="1885"/>
                  </a:lnTo>
                  <a:lnTo>
                    <a:pt x="518" y="578"/>
                  </a:lnTo>
                  <a:close/>
                  <a:moveTo>
                    <a:pt x="396" y="1"/>
                  </a:moveTo>
                  <a:cubicBezTo>
                    <a:pt x="183" y="1"/>
                    <a:pt x="1" y="213"/>
                    <a:pt x="31" y="457"/>
                  </a:cubicBezTo>
                  <a:lnTo>
                    <a:pt x="31" y="1976"/>
                  </a:lnTo>
                  <a:cubicBezTo>
                    <a:pt x="1" y="2219"/>
                    <a:pt x="183" y="2402"/>
                    <a:pt x="396" y="2432"/>
                  </a:cubicBezTo>
                  <a:lnTo>
                    <a:pt x="3588" y="2432"/>
                  </a:lnTo>
                  <a:cubicBezTo>
                    <a:pt x="3831" y="2402"/>
                    <a:pt x="3983" y="2219"/>
                    <a:pt x="3983" y="1976"/>
                  </a:cubicBezTo>
                  <a:lnTo>
                    <a:pt x="3983" y="457"/>
                  </a:lnTo>
                  <a:cubicBezTo>
                    <a:pt x="3983" y="213"/>
                    <a:pt x="3831" y="1"/>
                    <a:pt x="3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5981675" y="2617768"/>
              <a:ext cx="61575" cy="34975"/>
            </a:xfrm>
            <a:custGeom>
              <a:avLst/>
              <a:gdLst/>
              <a:ahLst/>
              <a:cxnLst/>
              <a:rect l="l" t="t" r="r" b="b"/>
              <a:pathLst>
                <a:path w="2463" h="1399" extrusionOk="0">
                  <a:moveTo>
                    <a:pt x="2463" y="0"/>
                  </a:moveTo>
                  <a:lnTo>
                    <a:pt x="1" y="31"/>
                  </a:lnTo>
                  <a:lnTo>
                    <a:pt x="1" y="1338"/>
                  </a:lnTo>
                  <a:lnTo>
                    <a:pt x="2433" y="1398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5376050" y="2686918"/>
              <a:ext cx="269775" cy="1648975"/>
            </a:xfrm>
            <a:custGeom>
              <a:avLst/>
              <a:gdLst/>
              <a:ahLst/>
              <a:cxnLst/>
              <a:rect l="l" t="t" r="r" b="b"/>
              <a:pathLst>
                <a:path w="10791" h="65959" extrusionOk="0">
                  <a:moveTo>
                    <a:pt x="10791" y="0"/>
                  </a:moveTo>
                  <a:cubicBezTo>
                    <a:pt x="10791" y="0"/>
                    <a:pt x="10761" y="61"/>
                    <a:pt x="10730" y="183"/>
                  </a:cubicBezTo>
                  <a:cubicBezTo>
                    <a:pt x="10730" y="304"/>
                    <a:pt x="10700" y="456"/>
                    <a:pt x="10669" y="669"/>
                  </a:cubicBezTo>
                  <a:cubicBezTo>
                    <a:pt x="10578" y="1125"/>
                    <a:pt x="10487" y="1763"/>
                    <a:pt x="10365" y="2614"/>
                  </a:cubicBezTo>
                  <a:cubicBezTo>
                    <a:pt x="10092" y="4286"/>
                    <a:pt x="9727" y="6687"/>
                    <a:pt x="9241" y="9666"/>
                  </a:cubicBezTo>
                  <a:cubicBezTo>
                    <a:pt x="8299" y="15654"/>
                    <a:pt x="6992" y="23922"/>
                    <a:pt x="5472" y="33010"/>
                  </a:cubicBezTo>
                  <a:cubicBezTo>
                    <a:pt x="3952" y="42098"/>
                    <a:pt x="2584" y="50335"/>
                    <a:pt x="1581" y="56293"/>
                  </a:cubicBezTo>
                  <a:cubicBezTo>
                    <a:pt x="1095" y="59272"/>
                    <a:pt x="700" y="61673"/>
                    <a:pt x="426" y="63375"/>
                  </a:cubicBezTo>
                  <a:cubicBezTo>
                    <a:pt x="274" y="64196"/>
                    <a:pt x="183" y="64834"/>
                    <a:pt x="92" y="65290"/>
                  </a:cubicBezTo>
                  <a:lnTo>
                    <a:pt x="31" y="65776"/>
                  </a:lnTo>
                  <a:cubicBezTo>
                    <a:pt x="1" y="65898"/>
                    <a:pt x="1" y="65959"/>
                    <a:pt x="1" y="65959"/>
                  </a:cubicBezTo>
                  <a:cubicBezTo>
                    <a:pt x="1" y="65959"/>
                    <a:pt x="31" y="65898"/>
                    <a:pt x="61" y="65776"/>
                  </a:cubicBezTo>
                  <a:cubicBezTo>
                    <a:pt x="92" y="65655"/>
                    <a:pt x="122" y="65472"/>
                    <a:pt x="153" y="65260"/>
                  </a:cubicBezTo>
                  <a:cubicBezTo>
                    <a:pt x="244" y="64834"/>
                    <a:pt x="365" y="64196"/>
                    <a:pt x="517" y="63375"/>
                  </a:cubicBezTo>
                  <a:cubicBezTo>
                    <a:pt x="791" y="61703"/>
                    <a:pt x="1216" y="59302"/>
                    <a:pt x="1763" y="56323"/>
                  </a:cubicBezTo>
                  <a:cubicBezTo>
                    <a:pt x="2797" y="50366"/>
                    <a:pt x="4195" y="42129"/>
                    <a:pt x="5685" y="33040"/>
                  </a:cubicBezTo>
                  <a:cubicBezTo>
                    <a:pt x="7204" y="23922"/>
                    <a:pt x="8511" y="15684"/>
                    <a:pt x="9393" y="9696"/>
                  </a:cubicBezTo>
                  <a:cubicBezTo>
                    <a:pt x="9849" y="6718"/>
                    <a:pt x="10213" y="4286"/>
                    <a:pt x="10457" y="2614"/>
                  </a:cubicBezTo>
                  <a:cubicBezTo>
                    <a:pt x="10578" y="1794"/>
                    <a:pt x="10639" y="1125"/>
                    <a:pt x="10700" y="699"/>
                  </a:cubicBezTo>
                  <a:cubicBezTo>
                    <a:pt x="10730" y="487"/>
                    <a:pt x="10791" y="304"/>
                    <a:pt x="10791" y="183"/>
                  </a:cubicBezTo>
                  <a:cubicBezTo>
                    <a:pt x="10791" y="122"/>
                    <a:pt x="10791" y="61"/>
                    <a:pt x="10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5917850" y="2688443"/>
              <a:ext cx="18275" cy="1654300"/>
            </a:xfrm>
            <a:custGeom>
              <a:avLst/>
              <a:gdLst/>
              <a:ahLst/>
              <a:cxnLst/>
              <a:rect l="l" t="t" r="r" b="b"/>
              <a:pathLst>
                <a:path w="731" h="66172" extrusionOk="0">
                  <a:moveTo>
                    <a:pt x="700" y="0"/>
                  </a:moveTo>
                  <a:lnTo>
                    <a:pt x="700" y="0"/>
                  </a:lnTo>
                  <a:cubicBezTo>
                    <a:pt x="639" y="0"/>
                    <a:pt x="457" y="14833"/>
                    <a:pt x="274" y="33070"/>
                  </a:cubicBezTo>
                  <a:cubicBezTo>
                    <a:pt x="122" y="51338"/>
                    <a:pt x="1" y="66171"/>
                    <a:pt x="61" y="66171"/>
                  </a:cubicBezTo>
                  <a:cubicBezTo>
                    <a:pt x="122" y="66171"/>
                    <a:pt x="305" y="51338"/>
                    <a:pt x="487" y="33070"/>
                  </a:cubicBezTo>
                  <a:cubicBezTo>
                    <a:pt x="639" y="14833"/>
                    <a:pt x="730" y="0"/>
                    <a:pt x="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5756750" y="4346518"/>
              <a:ext cx="257625" cy="4575"/>
            </a:xfrm>
            <a:custGeom>
              <a:avLst/>
              <a:gdLst/>
              <a:ahLst/>
              <a:cxnLst/>
              <a:rect l="l" t="t" r="r" b="b"/>
              <a:pathLst>
                <a:path w="10305" h="183" extrusionOk="0">
                  <a:moveTo>
                    <a:pt x="5138" y="0"/>
                  </a:moveTo>
                  <a:cubicBezTo>
                    <a:pt x="2311" y="0"/>
                    <a:pt x="1" y="31"/>
                    <a:pt x="1" y="91"/>
                  </a:cubicBezTo>
                  <a:cubicBezTo>
                    <a:pt x="1" y="152"/>
                    <a:pt x="2280" y="183"/>
                    <a:pt x="5138" y="183"/>
                  </a:cubicBezTo>
                  <a:cubicBezTo>
                    <a:pt x="7995" y="183"/>
                    <a:pt x="10305" y="152"/>
                    <a:pt x="10305" y="91"/>
                  </a:cubicBezTo>
                  <a:cubicBezTo>
                    <a:pt x="10305" y="31"/>
                    <a:pt x="7995" y="0"/>
                    <a:pt x="5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5257500" y="4337393"/>
              <a:ext cx="263725" cy="6875"/>
            </a:xfrm>
            <a:custGeom>
              <a:avLst/>
              <a:gdLst/>
              <a:ahLst/>
              <a:cxnLst/>
              <a:rect l="l" t="t" r="r" b="b"/>
              <a:pathLst>
                <a:path w="10549" h="275" extrusionOk="0">
                  <a:moveTo>
                    <a:pt x="8998" y="0"/>
                  </a:moveTo>
                  <a:cubicBezTo>
                    <a:pt x="8025" y="0"/>
                    <a:pt x="6718" y="0"/>
                    <a:pt x="5259" y="31"/>
                  </a:cubicBezTo>
                  <a:lnTo>
                    <a:pt x="1551" y="122"/>
                  </a:lnTo>
                  <a:lnTo>
                    <a:pt x="396" y="152"/>
                  </a:lnTo>
                  <a:cubicBezTo>
                    <a:pt x="274" y="152"/>
                    <a:pt x="122" y="183"/>
                    <a:pt x="1" y="213"/>
                  </a:cubicBezTo>
                  <a:cubicBezTo>
                    <a:pt x="122" y="244"/>
                    <a:pt x="274" y="244"/>
                    <a:pt x="396" y="244"/>
                  </a:cubicBezTo>
                  <a:cubicBezTo>
                    <a:pt x="670" y="274"/>
                    <a:pt x="1065" y="274"/>
                    <a:pt x="1551" y="274"/>
                  </a:cubicBezTo>
                  <a:cubicBezTo>
                    <a:pt x="2493" y="274"/>
                    <a:pt x="3831" y="274"/>
                    <a:pt x="5259" y="244"/>
                  </a:cubicBezTo>
                  <a:lnTo>
                    <a:pt x="8998" y="152"/>
                  </a:lnTo>
                  <a:lnTo>
                    <a:pt x="10153" y="92"/>
                  </a:lnTo>
                  <a:cubicBezTo>
                    <a:pt x="10275" y="92"/>
                    <a:pt x="10427" y="92"/>
                    <a:pt x="10548" y="61"/>
                  </a:cubicBezTo>
                  <a:cubicBezTo>
                    <a:pt x="10427" y="31"/>
                    <a:pt x="10275" y="31"/>
                    <a:pt x="10123" y="31"/>
                  </a:cubicBezTo>
                  <a:cubicBezTo>
                    <a:pt x="9849" y="0"/>
                    <a:pt x="9484" y="0"/>
                    <a:pt x="89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6252200" y="1983243"/>
              <a:ext cx="6100" cy="95025"/>
            </a:xfrm>
            <a:custGeom>
              <a:avLst/>
              <a:gdLst/>
              <a:ahLst/>
              <a:cxnLst/>
              <a:rect l="l" t="t" r="r" b="b"/>
              <a:pathLst>
                <a:path w="244" h="3801" extrusionOk="0">
                  <a:moveTo>
                    <a:pt x="122" y="1"/>
                  </a:moveTo>
                  <a:cubicBezTo>
                    <a:pt x="31" y="639"/>
                    <a:pt x="1" y="1278"/>
                    <a:pt x="31" y="1916"/>
                  </a:cubicBezTo>
                  <a:cubicBezTo>
                    <a:pt x="1" y="2554"/>
                    <a:pt x="31" y="3193"/>
                    <a:pt x="122" y="3800"/>
                  </a:cubicBezTo>
                  <a:cubicBezTo>
                    <a:pt x="214" y="3193"/>
                    <a:pt x="244" y="2554"/>
                    <a:pt x="214" y="1916"/>
                  </a:cubicBezTo>
                  <a:cubicBezTo>
                    <a:pt x="244" y="1278"/>
                    <a:pt x="214" y="639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6254475" y="1983243"/>
              <a:ext cx="34225" cy="101100"/>
            </a:xfrm>
            <a:custGeom>
              <a:avLst/>
              <a:gdLst/>
              <a:ahLst/>
              <a:cxnLst/>
              <a:rect l="l" t="t" r="r" b="b"/>
              <a:pathLst>
                <a:path w="1369" h="4044" extrusionOk="0">
                  <a:moveTo>
                    <a:pt x="1" y="1"/>
                  </a:moveTo>
                  <a:cubicBezTo>
                    <a:pt x="62" y="700"/>
                    <a:pt x="244" y="1399"/>
                    <a:pt x="518" y="2068"/>
                  </a:cubicBezTo>
                  <a:cubicBezTo>
                    <a:pt x="730" y="2767"/>
                    <a:pt x="1004" y="3436"/>
                    <a:pt x="1369" y="4044"/>
                  </a:cubicBezTo>
                  <a:cubicBezTo>
                    <a:pt x="1186" y="3375"/>
                    <a:pt x="974" y="2676"/>
                    <a:pt x="700" y="2007"/>
                  </a:cubicBezTo>
                  <a:cubicBezTo>
                    <a:pt x="518" y="1338"/>
                    <a:pt x="275" y="67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6915600" y="1799368"/>
              <a:ext cx="136050" cy="223225"/>
            </a:xfrm>
            <a:custGeom>
              <a:avLst/>
              <a:gdLst/>
              <a:ahLst/>
              <a:cxnLst/>
              <a:rect l="l" t="t" r="r" b="b"/>
              <a:pathLst>
                <a:path w="5442" h="8929" extrusionOk="0">
                  <a:moveTo>
                    <a:pt x="5441" y="0"/>
                  </a:moveTo>
                  <a:lnTo>
                    <a:pt x="5441" y="0"/>
                  </a:lnTo>
                  <a:cubicBezTo>
                    <a:pt x="4924" y="31"/>
                    <a:pt x="4438" y="243"/>
                    <a:pt x="4073" y="608"/>
                  </a:cubicBezTo>
                  <a:cubicBezTo>
                    <a:pt x="3769" y="1034"/>
                    <a:pt x="3557" y="1520"/>
                    <a:pt x="3161" y="1824"/>
                  </a:cubicBezTo>
                  <a:cubicBezTo>
                    <a:pt x="2766" y="2128"/>
                    <a:pt x="2280" y="2219"/>
                    <a:pt x="1915" y="2523"/>
                  </a:cubicBezTo>
                  <a:cubicBezTo>
                    <a:pt x="1246" y="3192"/>
                    <a:pt x="1581" y="4316"/>
                    <a:pt x="1277" y="5198"/>
                  </a:cubicBezTo>
                  <a:cubicBezTo>
                    <a:pt x="1064" y="5684"/>
                    <a:pt x="791" y="6171"/>
                    <a:pt x="456" y="6596"/>
                  </a:cubicBezTo>
                  <a:cubicBezTo>
                    <a:pt x="91" y="7052"/>
                    <a:pt x="0" y="7630"/>
                    <a:pt x="152" y="8146"/>
                  </a:cubicBezTo>
                  <a:cubicBezTo>
                    <a:pt x="335" y="8572"/>
                    <a:pt x="760" y="8845"/>
                    <a:pt x="1216" y="8906"/>
                  </a:cubicBezTo>
                  <a:cubicBezTo>
                    <a:pt x="1322" y="8921"/>
                    <a:pt x="1431" y="8929"/>
                    <a:pt x="1540" y="8929"/>
                  </a:cubicBezTo>
                  <a:cubicBezTo>
                    <a:pt x="1868" y="8929"/>
                    <a:pt x="2204" y="8861"/>
                    <a:pt x="2523" y="8724"/>
                  </a:cubicBezTo>
                  <a:lnTo>
                    <a:pt x="2493" y="7660"/>
                  </a:lnTo>
                  <a:lnTo>
                    <a:pt x="2493" y="7660"/>
                  </a:lnTo>
                  <a:cubicBezTo>
                    <a:pt x="2523" y="7873"/>
                    <a:pt x="2614" y="8085"/>
                    <a:pt x="2736" y="8237"/>
                  </a:cubicBezTo>
                  <a:cubicBezTo>
                    <a:pt x="2827" y="8374"/>
                    <a:pt x="2970" y="8443"/>
                    <a:pt x="3125" y="8443"/>
                  </a:cubicBezTo>
                  <a:cubicBezTo>
                    <a:pt x="3177" y="8443"/>
                    <a:pt x="3230" y="8435"/>
                    <a:pt x="3283" y="8420"/>
                  </a:cubicBezTo>
                  <a:cubicBezTo>
                    <a:pt x="3587" y="8298"/>
                    <a:pt x="3587" y="7873"/>
                    <a:pt x="3557" y="7569"/>
                  </a:cubicBezTo>
                  <a:cubicBezTo>
                    <a:pt x="3465" y="6353"/>
                    <a:pt x="3496" y="5046"/>
                    <a:pt x="4195" y="4043"/>
                  </a:cubicBezTo>
                  <a:cubicBezTo>
                    <a:pt x="4529" y="3587"/>
                    <a:pt x="5076" y="3070"/>
                    <a:pt x="5350" y="2584"/>
                  </a:cubicBezTo>
                  <a:lnTo>
                    <a:pt x="5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7154200" y="1894343"/>
              <a:ext cx="466600" cy="649725"/>
            </a:xfrm>
            <a:custGeom>
              <a:avLst/>
              <a:gdLst/>
              <a:ahLst/>
              <a:cxnLst/>
              <a:rect l="l" t="t" r="r" b="b"/>
              <a:pathLst>
                <a:path w="18664" h="25989" extrusionOk="0">
                  <a:moveTo>
                    <a:pt x="7204" y="1"/>
                  </a:moveTo>
                  <a:cubicBezTo>
                    <a:pt x="7022" y="1"/>
                    <a:pt x="6323" y="1794"/>
                    <a:pt x="5806" y="3405"/>
                  </a:cubicBezTo>
                  <a:cubicBezTo>
                    <a:pt x="4864" y="6293"/>
                    <a:pt x="5168" y="9454"/>
                    <a:pt x="6688" y="12098"/>
                  </a:cubicBezTo>
                  <a:lnTo>
                    <a:pt x="10001" y="17934"/>
                  </a:lnTo>
                  <a:lnTo>
                    <a:pt x="0" y="21278"/>
                  </a:lnTo>
                  <a:lnTo>
                    <a:pt x="1459" y="25989"/>
                  </a:lnTo>
                  <a:lnTo>
                    <a:pt x="15472" y="22220"/>
                  </a:lnTo>
                  <a:cubicBezTo>
                    <a:pt x="16749" y="21855"/>
                    <a:pt x="17812" y="20913"/>
                    <a:pt x="18268" y="19636"/>
                  </a:cubicBezTo>
                  <a:cubicBezTo>
                    <a:pt x="18663" y="18512"/>
                    <a:pt x="18542" y="17265"/>
                    <a:pt x="17934" y="16232"/>
                  </a:cubicBezTo>
                  <a:lnTo>
                    <a:pt x="10639" y="3679"/>
                  </a:lnTo>
                  <a:cubicBezTo>
                    <a:pt x="10639" y="3679"/>
                    <a:pt x="8268" y="1"/>
                    <a:pt x="7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484725" y="2274293"/>
              <a:ext cx="686225" cy="371600"/>
            </a:xfrm>
            <a:custGeom>
              <a:avLst/>
              <a:gdLst/>
              <a:ahLst/>
              <a:cxnLst/>
              <a:rect l="l" t="t" r="r" b="b"/>
              <a:pathLst>
                <a:path w="27449" h="14864" extrusionOk="0">
                  <a:moveTo>
                    <a:pt x="1" y="0"/>
                  </a:moveTo>
                  <a:lnTo>
                    <a:pt x="12038" y="14651"/>
                  </a:lnTo>
                  <a:lnTo>
                    <a:pt x="27448" y="14864"/>
                  </a:lnTo>
                  <a:lnTo>
                    <a:pt x="165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870000" y="2407743"/>
              <a:ext cx="319175" cy="148225"/>
            </a:xfrm>
            <a:custGeom>
              <a:avLst/>
              <a:gdLst/>
              <a:ahLst/>
              <a:cxnLst/>
              <a:rect l="l" t="t" r="r" b="b"/>
              <a:pathLst>
                <a:path w="12767" h="5929" extrusionOk="0">
                  <a:moveTo>
                    <a:pt x="6660" y="0"/>
                  </a:moveTo>
                  <a:cubicBezTo>
                    <a:pt x="6114" y="0"/>
                    <a:pt x="5580" y="28"/>
                    <a:pt x="5046" y="73"/>
                  </a:cubicBezTo>
                  <a:lnTo>
                    <a:pt x="5381" y="529"/>
                  </a:lnTo>
                  <a:cubicBezTo>
                    <a:pt x="5684" y="924"/>
                    <a:pt x="5411" y="1502"/>
                    <a:pt x="4925" y="1532"/>
                  </a:cubicBezTo>
                  <a:lnTo>
                    <a:pt x="700" y="1714"/>
                  </a:lnTo>
                  <a:cubicBezTo>
                    <a:pt x="396" y="1714"/>
                    <a:pt x="0" y="1836"/>
                    <a:pt x="31" y="2140"/>
                  </a:cubicBezTo>
                  <a:cubicBezTo>
                    <a:pt x="31" y="2383"/>
                    <a:pt x="244" y="2596"/>
                    <a:pt x="517" y="2626"/>
                  </a:cubicBezTo>
                  <a:lnTo>
                    <a:pt x="3222" y="2778"/>
                  </a:lnTo>
                  <a:cubicBezTo>
                    <a:pt x="3283" y="3295"/>
                    <a:pt x="3678" y="3720"/>
                    <a:pt x="4195" y="3842"/>
                  </a:cubicBezTo>
                  <a:cubicBezTo>
                    <a:pt x="4043" y="4997"/>
                    <a:pt x="5502" y="5179"/>
                    <a:pt x="5502" y="5179"/>
                  </a:cubicBezTo>
                  <a:cubicBezTo>
                    <a:pt x="5320" y="5544"/>
                    <a:pt x="5958" y="5909"/>
                    <a:pt x="5958" y="5909"/>
                  </a:cubicBezTo>
                  <a:cubicBezTo>
                    <a:pt x="6017" y="5922"/>
                    <a:pt x="6110" y="5929"/>
                    <a:pt x="6232" y="5929"/>
                  </a:cubicBezTo>
                  <a:cubicBezTo>
                    <a:pt x="6934" y="5929"/>
                    <a:pt x="8586" y="5725"/>
                    <a:pt x="10061" y="5544"/>
                  </a:cubicBezTo>
                  <a:lnTo>
                    <a:pt x="11156" y="4997"/>
                  </a:lnTo>
                  <a:lnTo>
                    <a:pt x="12767" y="5149"/>
                  </a:lnTo>
                  <a:lnTo>
                    <a:pt x="11368" y="833"/>
                  </a:lnTo>
                  <a:cubicBezTo>
                    <a:pt x="11368" y="833"/>
                    <a:pt x="8116" y="103"/>
                    <a:pt x="7265" y="12"/>
                  </a:cubicBezTo>
                  <a:cubicBezTo>
                    <a:pt x="7061" y="4"/>
                    <a:pt x="6860" y="0"/>
                    <a:pt x="666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908000" y="1418463"/>
              <a:ext cx="367050" cy="69975"/>
            </a:xfrm>
            <a:custGeom>
              <a:avLst/>
              <a:gdLst/>
              <a:ahLst/>
              <a:cxnLst/>
              <a:rect l="l" t="t" r="r" b="b"/>
              <a:pathLst>
                <a:path w="14682" h="2799" extrusionOk="0">
                  <a:moveTo>
                    <a:pt x="4807" y="0"/>
                  </a:moveTo>
                  <a:cubicBezTo>
                    <a:pt x="3756" y="0"/>
                    <a:pt x="2768" y="394"/>
                    <a:pt x="2006" y="1126"/>
                  </a:cubicBezTo>
                  <a:lnTo>
                    <a:pt x="1794" y="1339"/>
                  </a:lnTo>
                  <a:lnTo>
                    <a:pt x="0" y="2494"/>
                  </a:lnTo>
                  <a:cubicBezTo>
                    <a:pt x="2280" y="1886"/>
                    <a:pt x="4651" y="1582"/>
                    <a:pt x="7022" y="1552"/>
                  </a:cubicBezTo>
                  <a:cubicBezTo>
                    <a:pt x="10608" y="1582"/>
                    <a:pt x="14681" y="2798"/>
                    <a:pt x="14681" y="2798"/>
                  </a:cubicBezTo>
                  <a:lnTo>
                    <a:pt x="12311" y="1369"/>
                  </a:lnTo>
                  <a:cubicBezTo>
                    <a:pt x="11581" y="579"/>
                    <a:pt x="10517" y="93"/>
                    <a:pt x="9423" y="93"/>
                  </a:cubicBezTo>
                  <a:lnTo>
                    <a:pt x="4924" y="2"/>
                  </a:lnTo>
                  <a:cubicBezTo>
                    <a:pt x="4885" y="1"/>
                    <a:pt x="4846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9"/>
          <p:cNvSpPr txBox="1">
            <a:spLocks noGrp="1"/>
          </p:cNvSpPr>
          <p:nvPr>
            <p:ph type="title"/>
          </p:nvPr>
        </p:nvSpPr>
        <p:spPr>
          <a:xfrm>
            <a:off x="1516334" y="1526083"/>
            <a:ext cx="3991172" cy="15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oppins"/>
                <a:ea typeface="Poppins"/>
                <a:cs typeface="Poppins"/>
                <a:sym typeface="Poppins"/>
              </a:rPr>
              <a:t>Mat</a:t>
            </a:r>
            <a:r>
              <a:rPr lang="fr-FR" dirty="0"/>
              <a:t>erials</a:t>
            </a:r>
            <a:endParaRPr lang="fr-FR" dirty="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42"/>
          <p:cNvGrpSpPr/>
          <p:nvPr/>
        </p:nvGrpSpPr>
        <p:grpSpPr>
          <a:xfrm>
            <a:off x="1316588" y="1912142"/>
            <a:ext cx="1017825" cy="1017825"/>
            <a:chOff x="-388600" y="1376275"/>
            <a:chExt cx="1108500" cy="1108500"/>
          </a:xfrm>
        </p:grpSpPr>
        <p:sp>
          <p:nvSpPr>
            <p:cNvPr id="1060" name="Google Shape;1060;p42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42"/>
          <p:cNvGrpSpPr/>
          <p:nvPr/>
        </p:nvGrpSpPr>
        <p:grpSpPr>
          <a:xfrm>
            <a:off x="4063088" y="1912142"/>
            <a:ext cx="1017825" cy="1017825"/>
            <a:chOff x="-388600" y="1376275"/>
            <a:chExt cx="1108500" cy="1108500"/>
          </a:xfrm>
        </p:grpSpPr>
        <p:sp>
          <p:nvSpPr>
            <p:cNvPr id="1063" name="Google Shape;1063;p42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2"/>
          <p:cNvGrpSpPr/>
          <p:nvPr/>
        </p:nvGrpSpPr>
        <p:grpSpPr>
          <a:xfrm>
            <a:off x="6809588" y="1912142"/>
            <a:ext cx="1017825" cy="1017825"/>
            <a:chOff x="-388600" y="1376275"/>
            <a:chExt cx="1108500" cy="1108500"/>
          </a:xfrm>
        </p:grpSpPr>
        <p:sp>
          <p:nvSpPr>
            <p:cNvPr id="1066" name="Google Shape;1066;p42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9" name="Google Shape;1069;p42"/>
          <p:cNvSpPr txBox="1">
            <a:spLocks noGrp="1"/>
          </p:cNvSpPr>
          <p:nvPr>
            <p:ph type="subTitle" idx="5"/>
          </p:nvPr>
        </p:nvSpPr>
        <p:spPr>
          <a:xfrm>
            <a:off x="3479998" y="3275463"/>
            <a:ext cx="2211000" cy="450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-the materials used for the brakes on racing cars should have the ability to generate high levels of friction</a:t>
            </a:r>
            <a:endParaRPr dirty="0"/>
          </a:p>
        </p:txBody>
      </p:sp>
      <p:sp>
        <p:nvSpPr>
          <p:cNvPr id="1071" name="Google Shape;1071;p42"/>
          <p:cNvSpPr txBox="1">
            <a:spLocks noGrp="1"/>
          </p:cNvSpPr>
          <p:nvPr>
            <p:ph type="subTitle" idx="7"/>
          </p:nvPr>
        </p:nvSpPr>
        <p:spPr>
          <a:xfrm>
            <a:off x="6226498" y="2943465"/>
            <a:ext cx="22110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-the materials used to make pads include compounds of advanced materials (cars)</a:t>
            </a:r>
            <a:endParaRPr dirty="0"/>
          </a:p>
        </p:txBody>
      </p:sp>
      <p:sp>
        <p:nvSpPr>
          <p:cNvPr id="1072" name="Google Shape;1072;p42"/>
          <p:cNvSpPr txBox="1">
            <a:spLocks noGrp="1"/>
          </p:cNvSpPr>
          <p:nvPr>
            <p:ph type="title" idx="2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Charactristics</a:t>
            </a:r>
            <a:endParaRPr dirty="0"/>
          </a:p>
        </p:txBody>
      </p:sp>
      <p:sp>
        <p:nvSpPr>
          <p:cNvPr id="1074" name="Google Shape;1074;p42"/>
          <p:cNvSpPr txBox="1">
            <a:spLocks noGrp="1"/>
          </p:cNvSpPr>
          <p:nvPr>
            <p:ph type="subTitle" idx="3"/>
          </p:nvPr>
        </p:nvSpPr>
        <p:spPr>
          <a:xfrm>
            <a:off x="720000" y="3275463"/>
            <a:ext cx="22110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-most braking systems wastes energy because they use friction</a:t>
            </a:r>
            <a:endParaRPr dirty="0"/>
          </a:p>
        </p:txBody>
      </p:sp>
      <p:sp>
        <p:nvSpPr>
          <p:cNvPr id="1075" name="Google Shape;1075;p42"/>
          <p:cNvSpPr txBox="1">
            <a:spLocks noGrp="1"/>
          </p:cNvSpPr>
          <p:nvPr>
            <p:ph type="title"/>
          </p:nvPr>
        </p:nvSpPr>
        <p:spPr>
          <a:xfrm>
            <a:off x="1382550" y="2073544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76" name="Google Shape;1076;p42"/>
          <p:cNvSpPr txBox="1">
            <a:spLocks noGrp="1"/>
          </p:cNvSpPr>
          <p:nvPr>
            <p:ph type="title" idx="8"/>
          </p:nvPr>
        </p:nvSpPr>
        <p:spPr>
          <a:xfrm>
            <a:off x="4129050" y="2073544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77" name="Google Shape;1077;p42"/>
          <p:cNvSpPr txBox="1">
            <a:spLocks noGrp="1"/>
          </p:cNvSpPr>
          <p:nvPr>
            <p:ph type="title" idx="9"/>
          </p:nvPr>
        </p:nvSpPr>
        <p:spPr>
          <a:xfrm>
            <a:off x="6875550" y="2073544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4"/>
          <p:cNvSpPr txBox="1">
            <a:spLocks noGrp="1"/>
          </p:cNvSpPr>
          <p:nvPr>
            <p:ph type="subTitle" idx="1"/>
          </p:nvPr>
        </p:nvSpPr>
        <p:spPr>
          <a:xfrm>
            <a:off x="5109966" y="1917828"/>
            <a:ext cx="31101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 soak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 from the brakes brewing absorbed by the chassis, which can damage sensitive parts</a:t>
            </a:r>
            <a:endParaRPr dirty="0"/>
          </a:p>
        </p:txBody>
      </p:sp>
      <p:grpSp>
        <p:nvGrpSpPr>
          <p:cNvPr id="1192" name="Google Shape;1192;p44"/>
          <p:cNvGrpSpPr/>
          <p:nvPr/>
        </p:nvGrpSpPr>
        <p:grpSpPr>
          <a:xfrm flipH="1">
            <a:off x="836074" y="539550"/>
            <a:ext cx="3938196" cy="4064405"/>
            <a:chOff x="4485777" y="540000"/>
            <a:chExt cx="3938196" cy="4064405"/>
          </a:xfrm>
        </p:grpSpPr>
        <p:sp>
          <p:nvSpPr>
            <p:cNvPr id="1193" name="Google Shape;1193;p44"/>
            <p:cNvSpPr/>
            <p:nvPr/>
          </p:nvSpPr>
          <p:spPr>
            <a:xfrm>
              <a:off x="5444857" y="544042"/>
              <a:ext cx="2979116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1" y="0"/>
                  </a:moveTo>
                  <a:lnTo>
                    <a:pt x="1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4502306" y="544042"/>
              <a:ext cx="3788464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0" y="0"/>
                  </a:moveTo>
                  <a:lnTo>
                    <a:pt x="0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4867285" y="976313"/>
              <a:ext cx="3058507" cy="3191779"/>
            </a:xfrm>
            <a:custGeom>
              <a:avLst/>
              <a:gdLst/>
              <a:ahLst/>
              <a:cxnLst/>
              <a:rect l="l" t="t" r="r" b="b"/>
              <a:pathLst>
                <a:path w="34158" h="51472" extrusionOk="0">
                  <a:moveTo>
                    <a:pt x="0" y="1"/>
                  </a:moveTo>
                  <a:lnTo>
                    <a:pt x="0" y="101"/>
                  </a:lnTo>
                  <a:cubicBezTo>
                    <a:pt x="34" y="19448"/>
                    <a:pt x="34" y="37261"/>
                    <a:pt x="34" y="51371"/>
                  </a:cubicBezTo>
                  <a:lnTo>
                    <a:pt x="34" y="51471"/>
                  </a:lnTo>
                  <a:lnTo>
                    <a:pt x="134" y="51471"/>
                  </a:lnTo>
                  <a:lnTo>
                    <a:pt x="24851" y="51371"/>
                  </a:lnTo>
                  <a:lnTo>
                    <a:pt x="31656" y="51338"/>
                  </a:lnTo>
                  <a:lnTo>
                    <a:pt x="31623" y="51338"/>
                  </a:lnTo>
                  <a:lnTo>
                    <a:pt x="24818" y="51304"/>
                  </a:lnTo>
                  <a:lnTo>
                    <a:pt x="201" y="51271"/>
                  </a:lnTo>
                  <a:lnTo>
                    <a:pt x="201" y="51271"/>
                  </a:lnTo>
                  <a:cubicBezTo>
                    <a:pt x="234" y="37209"/>
                    <a:pt x="234" y="19484"/>
                    <a:pt x="234" y="234"/>
                  </a:cubicBezTo>
                  <a:lnTo>
                    <a:pt x="33958" y="234"/>
                  </a:lnTo>
                  <a:cubicBezTo>
                    <a:pt x="33958" y="15254"/>
                    <a:pt x="33991" y="28014"/>
                    <a:pt x="33991" y="37027"/>
                  </a:cubicBezTo>
                  <a:cubicBezTo>
                    <a:pt x="34025" y="41531"/>
                    <a:pt x="34025" y="45100"/>
                    <a:pt x="34025" y="47568"/>
                  </a:cubicBezTo>
                  <a:lnTo>
                    <a:pt x="34025" y="50370"/>
                  </a:lnTo>
                  <a:lnTo>
                    <a:pt x="34025" y="51104"/>
                  </a:lnTo>
                  <a:lnTo>
                    <a:pt x="34025" y="51371"/>
                  </a:lnTo>
                  <a:cubicBezTo>
                    <a:pt x="34025" y="51371"/>
                    <a:pt x="34058" y="51271"/>
                    <a:pt x="34058" y="51104"/>
                  </a:cubicBezTo>
                  <a:lnTo>
                    <a:pt x="34058" y="50404"/>
                  </a:lnTo>
                  <a:lnTo>
                    <a:pt x="34058" y="47602"/>
                  </a:lnTo>
                  <a:cubicBezTo>
                    <a:pt x="34058" y="45167"/>
                    <a:pt x="34091" y="41597"/>
                    <a:pt x="34091" y="37061"/>
                  </a:cubicBezTo>
                  <a:cubicBezTo>
                    <a:pt x="34091" y="28021"/>
                    <a:pt x="34125" y="15212"/>
                    <a:pt x="34158" y="101"/>
                  </a:cubicBezTo>
                  <a:lnTo>
                    <a:pt x="34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5295150" y="4141005"/>
              <a:ext cx="389774" cy="453045"/>
            </a:xfrm>
            <a:custGeom>
              <a:avLst/>
              <a:gdLst/>
              <a:ahLst/>
              <a:cxnLst/>
              <a:rect l="l" t="t" r="r" b="b"/>
              <a:pathLst>
                <a:path w="5905" h="7306" extrusionOk="0">
                  <a:moveTo>
                    <a:pt x="0" y="7305"/>
                  </a:moveTo>
                  <a:lnTo>
                    <a:pt x="590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7" name="Google Shape;1197;p44"/>
            <p:cNvGrpSpPr/>
            <p:nvPr/>
          </p:nvGrpSpPr>
          <p:grpSpPr>
            <a:xfrm>
              <a:off x="4485777" y="540000"/>
              <a:ext cx="3821522" cy="4064405"/>
              <a:chOff x="4485777" y="540000"/>
              <a:chExt cx="3821522" cy="4064405"/>
            </a:xfrm>
          </p:grpSpPr>
          <p:sp>
            <p:nvSpPr>
              <p:cNvPr id="1198" name="Google Shape;1198;p44"/>
              <p:cNvSpPr/>
              <p:nvPr/>
            </p:nvSpPr>
            <p:spPr>
              <a:xfrm>
                <a:off x="7877920" y="540000"/>
                <a:ext cx="405154" cy="463401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7473" extrusionOk="0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7917525" y="4147205"/>
                <a:ext cx="389774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4485777" y="4141005"/>
                <a:ext cx="389774" cy="45304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06" extrusionOk="0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4485777" y="540000"/>
                <a:ext cx="367728" cy="434442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70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2" name="Google Shape;1202;p44"/>
            <p:cNvSpPr/>
            <p:nvPr/>
          </p:nvSpPr>
          <p:spPr>
            <a:xfrm>
              <a:off x="6457687" y="1623805"/>
              <a:ext cx="750901" cy="2000257"/>
            </a:xfrm>
            <a:custGeom>
              <a:avLst/>
              <a:gdLst/>
              <a:ahLst/>
              <a:cxnLst/>
              <a:rect l="l" t="t" r="r" b="b"/>
              <a:pathLst>
                <a:path w="11376" h="32257" extrusionOk="0">
                  <a:moveTo>
                    <a:pt x="1" y="0"/>
                  </a:moveTo>
                  <a:lnTo>
                    <a:pt x="1" y="32257"/>
                  </a:lnTo>
                  <a:lnTo>
                    <a:pt x="11376" y="32257"/>
                  </a:lnTo>
                  <a:lnTo>
                    <a:pt x="11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="" xmlns:a16="http://schemas.microsoft.com/office/drawing/2014/main" id="{32300EE0-62A9-BC8F-B7AB-A751470AEC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67" b="1659"/>
          <a:stretch/>
        </p:blipFill>
        <p:spPr>
          <a:xfrm>
            <a:off x="1179550" y="747919"/>
            <a:ext cx="3459986" cy="38230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6"/>
          <p:cNvSpPr txBox="1">
            <a:spLocks noGrp="1"/>
          </p:cNvSpPr>
          <p:nvPr>
            <p:ph type="title"/>
          </p:nvPr>
        </p:nvSpPr>
        <p:spPr>
          <a:xfrm>
            <a:off x="720000" y="1700275"/>
            <a:ext cx="4514100" cy="17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all know that pushing down on the brake pedal slows a car to a stop. But how does this happen? </a:t>
            </a:r>
            <a:endParaRPr sz="8000" dirty="0"/>
          </a:p>
        </p:txBody>
      </p:sp>
      <p:grpSp>
        <p:nvGrpSpPr>
          <p:cNvPr id="1215" name="Google Shape;1215;p46"/>
          <p:cNvGrpSpPr/>
          <p:nvPr/>
        </p:nvGrpSpPr>
        <p:grpSpPr>
          <a:xfrm>
            <a:off x="832650" y="756465"/>
            <a:ext cx="7503325" cy="3847937"/>
            <a:chOff x="832650" y="756465"/>
            <a:chExt cx="7503325" cy="3847937"/>
          </a:xfrm>
        </p:grpSpPr>
        <p:grpSp>
          <p:nvGrpSpPr>
            <p:cNvPr id="1216" name="Google Shape;1216;p46"/>
            <p:cNvGrpSpPr/>
            <p:nvPr/>
          </p:nvGrpSpPr>
          <p:grpSpPr>
            <a:xfrm>
              <a:off x="4660019" y="756465"/>
              <a:ext cx="3675956" cy="3847242"/>
              <a:chOff x="4660019" y="756465"/>
              <a:chExt cx="3675956" cy="3847242"/>
            </a:xfrm>
          </p:grpSpPr>
          <p:sp>
            <p:nvSpPr>
              <p:cNvPr id="1217" name="Google Shape;1217;p46"/>
              <p:cNvSpPr/>
              <p:nvPr/>
            </p:nvSpPr>
            <p:spPr>
              <a:xfrm flipH="1">
                <a:off x="7338539" y="756465"/>
                <a:ext cx="949711" cy="1376474"/>
              </a:xfrm>
              <a:custGeom>
                <a:avLst/>
                <a:gdLst/>
                <a:ahLst/>
                <a:cxnLst/>
                <a:rect l="l" t="t" r="r" b="b"/>
                <a:pathLst>
                  <a:path w="45133" h="65414" extrusionOk="0">
                    <a:moveTo>
                      <a:pt x="1" y="0"/>
                    </a:moveTo>
                    <a:lnTo>
                      <a:pt x="1" y="65414"/>
                    </a:lnTo>
                    <a:lnTo>
                      <a:pt x="45133" y="65414"/>
                    </a:lnTo>
                    <a:lnTo>
                      <a:pt x="45133" y="0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6"/>
              <p:cNvSpPr/>
              <p:nvPr/>
            </p:nvSpPr>
            <p:spPr>
              <a:xfrm flipH="1">
                <a:off x="7386264" y="756465"/>
                <a:ext cx="949711" cy="1376474"/>
              </a:xfrm>
              <a:custGeom>
                <a:avLst/>
                <a:gdLst/>
                <a:ahLst/>
                <a:cxnLst/>
                <a:rect l="l" t="t" r="r" b="b"/>
                <a:pathLst>
                  <a:path w="45133" h="65414" extrusionOk="0">
                    <a:moveTo>
                      <a:pt x="0" y="0"/>
                    </a:moveTo>
                    <a:lnTo>
                      <a:pt x="0" y="65414"/>
                    </a:lnTo>
                    <a:lnTo>
                      <a:pt x="45133" y="65414"/>
                    </a:lnTo>
                    <a:lnTo>
                      <a:pt x="451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6"/>
              <p:cNvSpPr/>
              <p:nvPr/>
            </p:nvSpPr>
            <p:spPr>
              <a:xfrm flipH="1">
                <a:off x="7504186" y="905257"/>
                <a:ext cx="713867" cy="1078891"/>
              </a:xfrm>
              <a:custGeom>
                <a:avLst/>
                <a:gdLst/>
                <a:ahLst/>
                <a:cxnLst/>
                <a:rect l="l" t="t" r="r" b="b"/>
                <a:pathLst>
                  <a:path w="33925" h="51272" extrusionOk="0">
                    <a:moveTo>
                      <a:pt x="0" y="1"/>
                    </a:moveTo>
                    <a:lnTo>
                      <a:pt x="0" y="51271"/>
                    </a:lnTo>
                    <a:lnTo>
                      <a:pt x="33925" y="51271"/>
                    </a:lnTo>
                    <a:lnTo>
                      <a:pt x="339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6"/>
              <p:cNvSpPr/>
              <p:nvPr/>
            </p:nvSpPr>
            <p:spPr>
              <a:xfrm flipH="1">
                <a:off x="7501387" y="903152"/>
                <a:ext cx="718770" cy="1083100"/>
              </a:xfrm>
              <a:custGeom>
                <a:avLst/>
                <a:gdLst/>
                <a:ahLst/>
                <a:cxnLst/>
                <a:rect l="l" t="t" r="r" b="b"/>
                <a:pathLst>
                  <a:path w="34158" h="51472" extrusionOk="0">
                    <a:moveTo>
                      <a:pt x="0" y="1"/>
                    </a:moveTo>
                    <a:lnTo>
                      <a:pt x="0" y="101"/>
                    </a:lnTo>
                    <a:cubicBezTo>
                      <a:pt x="34" y="19448"/>
                      <a:pt x="34" y="37261"/>
                      <a:pt x="34" y="51371"/>
                    </a:cubicBezTo>
                    <a:lnTo>
                      <a:pt x="34" y="51471"/>
                    </a:lnTo>
                    <a:lnTo>
                      <a:pt x="134" y="51471"/>
                    </a:lnTo>
                    <a:lnTo>
                      <a:pt x="24851" y="51371"/>
                    </a:lnTo>
                    <a:lnTo>
                      <a:pt x="31656" y="51338"/>
                    </a:lnTo>
                    <a:lnTo>
                      <a:pt x="31623" y="51338"/>
                    </a:lnTo>
                    <a:lnTo>
                      <a:pt x="24818" y="51304"/>
                    </a:lnTo>
                    <a:lnTo>
                      <a:pt x="201" y="51271"/>
                    </a:lnTo>
                    <a:lnTo>
                      <a:pt x="201" y="51271"/>
                    </a:lnTo>
                    <a:cubicBezTo>
                      <a:pt x="234" y="37209"/>
                      <a:pt x="234" y="19484"/>
                      <a:pt x="234" y="234"/>
                    </a:cubicBezTo>
                    <a:lnTo>
                      <a:pt x="33958" y="234"/>
                    </a:lnTo>
                    <a:cubicBezTo>
                      <a:pt x="33958" y="15254"/>
                      <a:pt x="33991" y="28014"/>
                      <a:pt x="33991" y="37027"/>
                    </a:cubicBezTo>
                    <a:cubicBezTo>
                      <a:pt x="34025" y="41531"/>
                      <a:pt x="34025" y="45100"/>
                      <a:pt x="34025" y="47568"/>
                    </a:cubicBezTo>
                    <a:lnTo>
                      <a:pt x="34025" y="50370"/>
                    </a:lnTo>
                    <a:lnTo>
                      <a:pt x="34025" y="51104"/>
                    </a:lnTo>
                    <a:lnTo>
                      <a:pt x="34025" y="51371"/>
                    </a:lnTo>
                    <a:cubicBezTo>
                      <a:pt x="34025" y="51371"/>
                      <a:pt x="34058" y="51271"/>
                      <a:pt x="34058" y="51104"/>
                    </a:cubicBezTo>
                    <a:lnTo>
                      <a:pt x="34058" y="50404"/>
                    </a:lnTo>
                    <a:lnTo>
                      <a:pt x="34058" y="47602"/>
                    </a:lnTo>
                    <a:cubicBezTo>
                      <a:pt x="34058" y="45167"/>
                      <a:pt x="34091" y="41597"/>
                      <a:pt x="34091" y="37061"/>
                    </a:cubicBezTo>
                    <a:cubicBezTo>
                      <a:pt x="34091" y="28021"/>
                      <a:pt x="34125" y="15212"/>
                      <a:pt x="34158" y="101"/>
                    </a:cubicBezTo>
                    <a:lnTo>
                      <a:pt x="34158" y="1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6"/>
              <p:cNvSpPr/>
              <p:nvPr/>
            </p:nvSpPr>
            <p:spPr>
              <a:xfrm flipH="1">
                <a:off x="7383465" y="756465"/>
                <a:ext cx="129159" cy="157251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7473" extrusionOk="0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6"/>
              <p:cNvSpPr/>
              <p:nvPr/>
            </p:nvSpPr>
            <p:spPr>
              <a:xfrm flipH="1">
                <a:off x="7375743" y="1980613"/>
                <a:ext cx="124256" cy="155146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6"/>
              <p:cNvSpPr/>
              <p:nvPr/>
            </p:nvSpPr>
            <p:spPr>
              <a:xfrm flipH="1">
                <a:off x="8211719" y="1978508"/>
                <a:ext cx="124256" cy="153737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06" extrusionOk="0">
                    <a:moveTo>
                      <a:pt x="0" y="7305"/>
                    </a:moveTo>
                    <a:lnTo>
                      <a:pt x="590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6"/>
              <p:cNvSpPr/>
              <p:nvPr/>
            </p:nvSpPr>
            <p:spPr>
              <a:xfrm flipH="1">
                <a:off x="8211719" y="1978508"/>
                <a:ext cx="124256" cy="153737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06" extrusionOk="0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6"/>
              <p:cNvSpPr/>
              <p:nvPr/>
            </p:nvSpPr>
            <p:spPr>
              <a:xfrm flipH="1">
                <a:off x="8218747" y="756465"/>
                <a:ext cx="117228" cy="147424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70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6"/>
              <p:cNvSpPr/>
              <p:nvPr/>
            </p:nvSpPr>
            <p:spPr>
              <a:xfrm flipH="1">
                <a:off x="7725995" y="1124267"/>
                <a:ext cx="239379" cy="678768"/>
              </a:xfrm>
              <a:custGeom>
                <a:avLst/>
                <a:gdLst/>
                <a:ahLst/>
                <a:cxnLst/>
                <a:rect l="l" t="t" r="r" b="b"/>
                <a:pathLst>
                  <a:path w="11376" h="32257" extrusionOk="0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6"/>
              <p:cNvSpPr/>
              <p:nvPr/>
            </p:nvSpPr>
            <p:spPr>
              <a:xfrm flipH="1">
                <a:off x="7678965" y="4188728"/>
                <a:ext cx="408540" cy="321824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15294" extrusionOk="0">
                    <a:moveTo>
                      <a:pt x="13197" y="1"/>
                    </a:moveTo>
                    <a:cubicBezTo>
                      <a:pt x="11304" y="1"/>
                      <a:pt x="9471" y="1270"/>
                      <a:pt x="8507" y="2941"/>
                    </a:cubicBezTo>
                    <a:cubicBezTo>
                      <a:pt x="7606" y="4476"/>
                      <a:pt x="7239" y="6344"/>
                      <a:pt x="5938" y="7478"/>
                    </a:cubicBezTo>
                    <a:cubicBezTo>
                      <a:pt x="5171" y="8045"/>
                      <a:pt x="4337" y="8445"/>
                      <a:pt x="3470" y="8746"/>
                    </a:cubicBezTo>
                    <a:cubicBezTo>
                      <a:pt x="2603" y="9113"/>
                      <a:pt x="1669" y="9513"/>
                      <a:pt x="1202" y="10347"/>
                    </a:cubicBezTo>
                    <a:cubicBezTo>
                      <a:pt x="1" y="12582"/>
                      <a:pt x="1569" y="14483"/>
                      <a:pt x="2269" y="15083"/>
                    </a:cubicBezTo>
                    <a:lnTo>
                      <a:pt x="2569" y="14883"/>
                    </a:lnTo>
                    <a:lnTo>
                      <a:pt x="15078" y="15284"/>
                    </a:lnTo>
                    <a:cubicBezTo>
                      <a:pt x="15282" y="15289"/>
                      <a:pt x="15488" y="15294"/>
                      <a:pt x="15695" y="15294"/>
                    </a:cubicBezTo>
                    <a:cubicBezTo>
                      <a:pt x="16707" y="15294"/>
                      <a:pt x="17721" y="15181"/>
                      <a:pt x="18414" y="14516"/>
                    </a:cubicBezTo>
                    <a:cubicBezTo>
                      <a:pt x="19381" y="13649"/>
                      <a:pt x="19415" y="12215"/>
                      <a:pt x="19415" y="10947"/>
                    </a:cubicBezTo>
                    <a:cubicBezTo>
                      <a:pt x="19381" y="8646"/>
                      <a:pt x="19348" y="6277"/>
                      <a:pt x="18481" y="4109"/>
                    </a:cubicBezTo>
                    <a:cubicBezTo>
                      <a:pt x="17613" y="1974"/>
                      <a:pt x="15712" y="106"/>
                      <a:pt x="13410" y="6"/>
                    </a:cubicBezTo>
                    <a:cubicBezTo>
                      <a:pt x="13339" y="2"/>
                      <a:pt x="13268" y="1"/>
                      <a:pt x="13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6"/>
              <p:cNvSpPr/>
              <p:nvPr/>
            </p:nvSpPr>
            <p:spPr>
              <a:xfrm flipH="1">
                <a:off x="7535076" y="3781030"/>
                <a:ext cx="693519" cy="815649"/>
              </a:xfrm>
              <a:custGeom>
                <a:avLst/>
                <a:gdLst/>
                <a:ahLst/>
                <a:cxnLst/>
                <a:rect l="l" t="t" r="r" b="b"/>
                <a:pathLst>
                  <a:path w="32958" h="38762" extrusionOk="0">
                    <a:moveTo>
                      <a:pt x="3770" y="334"/>
                    </a:moveTo>
                    <a:cubicBezTo>
                      <a:pt x="3904" y="1001"/>
                      <a:pt x="4504" y="4771"/>
                      <a:pt x="5305" y="9841"/>
                    </a:cubicBezTo>
                    <a:lnTo>
                      <a:pt x="1969" y="9841"/>
                    </a:lnTo>
                    <a:lnTo>
                      <a:pt x="401" y="334"/>
                    </a:lnTo>
                    <a:close/>
                    <a:moveTo>
                      <a:pt x="10775" y="334"/>
                    </a:moveTo>
                    <a:lnTo>
                      <a:pt x="11509" y="9841"/>
                    </a:lnTo>
                    <a:lnTo>
                      <a:pt x="5605" y="9841"/>
                    </a:lnTo>
                    <a:cubicBezTo>
                      <a:pt x="5405" y="8540"/>
                      <a:pt x="5205" y="7272"/>
                      <a:pt x="5038" y="6172"/>
                    </a:cubicBezTo>
                    <a:cubicBezTo>
                      <a:pt x="4437" y="2302"/>
                      <a:pt x="4204" y="868"/>
                      <a:pt x="4071" y="334"/>
                    </a:cubicBezTo>
                    <a:close/>
                    <a:moveTo>
                      <a:pt x="17213" y="334"/>
                    </a:moveTo>
                    <a:lnTo>
                      <a:pt x="17413" y="9841"/>
                    </a:lnTo>
                    <a:lnTo>
                      <a:pt x="11843" y="9841"/>
                    </a:lnTo>
                    <a:lnTo>
                      <a:pt x="11109" y="334"/>
                    </a:lnTo>
                    <a:close/>
                    <a:moveTo>
                      <a:pt x="23785" y="334"/>
                    </a:moveTo>
                    <a:lnTo>
                      <a:pt x="23451" y="9841"/>
                    </a:lnTo>
                    <a:lnTo>
                      <a:pt x="17714" y="9841"/>
                    </a:lnTo>
                    <a:lnTo>
                      <a:pt x="17513" y="334"/>
                    </a:lnTo>
                    <a:close/>
                    <a:moveTo>
                      <a:pt x="28655" y="334"/>
                    </a:moveTo>
                    <a:lnTo>
                      <a:pt x="27821" y="9841"/>
                    </a:lnTo>
                    <a:lnTo>
                      <a:pt x="23785" y="9841"/>
                    </a:lnTo>
                    <a:lnTo>
                      <a:pt x="24118" y="334"/>
                    </a:lnTo>
                    <a:close/>
                    <a:moveTo>
                      <a:pt x="32624" y="334"/>
                    </a:moveTo>
                    <a:lnTo>
                      <a:pt x="31490" y="9841"/>
                    </a:lnTo>
                    <a:lnTo>
                      <a:pt x="28154" y="9841"/>
                    </a:lnTo>
                    <a:lnTo>
                      <a:pt x="28988" y="334"/>
                    </a:lnTo>
                    <a:close/>
                    <a:moveTo>
                      <a:pt x="5672" y="12309"/>
                    </a:moveTo>
                    <a:cubicBezTo>
                      <a:pt x="6172" y="15478"/>
                      <a:pt x="6739" y="19014"/>
                      <a:pt x="7306" y="22583"/>
                    </a:cubicBezTo>
                    <a:lnTo>
                      <a:pt x="4137" y="22583"/>
                    </a:lnTo>
                    <a:lnTo>
                      <a:pt x="2403" y="12309"/>
                    </a:lnTo>
                    <a:close/>
                    <a:moveTo>
                      <a:pt x="11709" y="12309"/>
                    </a:moveTo>
                    <a:lnTo>
                      <a:pt x="12510" y="22583"/>
                    </a:lnTo>
                    <a:lnTo>
                      <a:pt x="7640" y="22583"/>
                    </a:lnTo>
                    <a:cubicBezTo>
                      <a:pt x="7473" y="21549"/>
                      <a:pt x="7306" y="20515"/>
                      <a:pt x="7139" y="19414"/>
                    </a:cubicBezTo>
                    <a:cubicBezTo>
                      <a:pt x="6772" y="17013"/>
                      <a:pt x="6372" y="14578"/>
                      <a:pt x="6005" y="12309"/>
                    </a:cubicBezTo>
                    <a:close/>
                    <a:moveTo>
                      <a:pt x="17447" y="12309"/>
                    </a:moveTo>
                    <a:lnTo>
                      <a:pt x="17680" y="22583"/>
                    </a:lnTo>
                    <a:lnTo>
                      <a:pt x="12843" y="22583"/>
                    </a:lnTo>
                    <a:lnTo>
                      <a:pt x="12043" y="12309"/>
                    </a:lnTo>
                    <a:close/>
                    <a:moveTo>
                      <a:pt x="23384" y="12309"/>
                    </a:moveTo>
                    <a:lnTo>
                      <a:pt x="23051" y="22583"/>
                    </a:lnTo>
                    <a:lnTo>
                      <a:pt x="18014" y="22583"/>
                    </a:lnTo>
                    <a:lnTo>
                      <a:pt x="17780" y="12309"/>
                    </a:lnTo>
                    <a:close/>
                    <a:moveTo>
                      <a:pt x="27621" y="12309"/>
                    </a:moveTo>
                    <a:lnTo>
                      <a:pt x="26753" y="22583"/>
                    </a:lnTo>
                    <a:lnTo>
                      <a:pt x="23351" y="22583"/>
                    </a:lnTo>
                    <a:lnTo>
                      <a:pt x="23718" y="12309"/>
                    </a:lnTo>
                    <a:close/>
                    <a:moveTo>
                      <a:pt x="31190" y="12309"/>
                    </a:moveTo>
                    <a:lnTo>
                      <a:pt x="29989" y="22583"/>
                    </a:lnTo>
                    <a:lnTo>
                      <a:pt x="27054" y="22583"/>
                    </a:lnTo>
                    <a:lnTo>
                      <a:pt x="27954" y="12309"/>
                    </a:lnTo>
                    <a:close/>
                    <a:moveTo>
                      <a:pt x="7673" y="25052"/>
                    </a:moveTo>
                    <a:cubicBezTo>
                      <a:pt x="8173" y="28154"/>
                      <a:pt x="8640" y="31189"/>
                      <a:pt x="9074" y="33991"/>
                    </a:cubicBezTo>
                    <a:lnTo>
                      <a:pt x="6039" y="33991"/>
                    </a:lnTo>
                    <a:lnTo>
                      <a:pt x="4538" y="25052"/>
                    </a:lnTo>
                    <a:close/>
                    <a:moveTo>
                      <a:pt x="12710" y="25052"/>
                    </a:moveTo>
                    <a:lnTo>
                      <a:pt x="13377" y="33991"/>
                    </a:lnTo>
                    <a:lnTo>
                      <a:pt x="9408" y="33991"/>
                    </a:lnTo>
                    <a:cubicBezTo>
                      <a:pt x="9041" y="31556"/>
                      <a:pt x="8540" y="28421"/>
                      <a:pt x="8007" y="25052"/>
                    </a:cubicBezTo>
                    <a:close/>
                    <a:moveTo>
                      <a:pt x="17747" y="25052"/>
                    </a:moveTo>
                    <a:lnTo>
                      <a:pt x="17947" y="33991"/>
                    </a:lnTo>
                    <a:lnTo>
                      <a:pt x="13711" y="33991"/>
                    </a:lnTo>
                    <a:lnTo>
                      <a:pt x="13044" y="25052"/>
                    </a:lnTo>
                    <a:close/>
                    <a:moveTo>
                      <a:pt x="22951" y="25052"/>
                    </a:moveTo>
                    <a:lnTo>
                      <a:pt x="22650" y="33991"/>
                    </a:lnTo>
                    <a:lnTo>
                      <a:pt x="18281" y="33991"/>
                    </a:lnTo>
                    <a:lnTo>
                      <a:pt x="18081" y="25052"/>
                    </a:lnTo>
                    <a:close/>
                    <a:moveTo>
                      <a:pt x="26553" y="25052"/>
                    </a:moveTo>
                    <a:lnTo>
                      <a:pt x="25786" y="33991"/>
                    </a:lnTo>
                    <a:lnTo>
                      <a:pt x="22984" y="33991"/>
                    </a:lnTo>
                    <a:lnTo>
                      <a:pt x="23284" y="25052"/>
                    </a:lnTo>
                    <a:close/>
                    <a:moveTo>
                      <a:pt x="29722" y="25052"/>
                    </a:moveTo>
                    <a:lnTo>
                      <a:pt x="28655" y="33991"/>
                    </a:lnTo>
                    <a:lnTo>
                      <a:pt x="26120" y="33991"/>
                    </a:lnTo>
                    <a:lnTo>
                      <a:pt x="26887" y="25052"/>
                    </a:lnTo>
                    <a:close/>
                    <a:moveTo>
                      <a:pt x="1" y="0"/>
                    </a:moveTo>
                    <a:lnTo>
                      <a:pt x="5939" y="35392"/>
                    </a:lnTo>
                    <a:cubicBezTo>
                      <a:pt x="6172" y="36894"/>
                      <a:pt x="7273" y="38128"/>
                      <a:pt x="8741" y="38561"/>
                    </a:cubicBezTo>
                    <a:lnTo>
                      <a:pt x="8874" y="38561"/>
                    </a:lnTo>
                    <a:cubicBezTo>
                      <a:pt x="8941" y="38595"/>
                      <a:pt x="9041" y="38628"/>
                      <a:pt x="9141" y="38628"/>
                    </a:cubicBezTo>
                    <a:cubicBezTo>
                      <a:pt x="9374" y="38695"/>
                      <a:pt x="9608" y="38695"/>
                      <a:pt x="9808" y="38728"/>
                    </a:cubicBezTo>
                    <a:lnTo>
                      <a:pt x="9808" y="38762"/>
                    </a:lnTo>
                    <a:lnTo>
                      <a:pt x="9975" y="38728"/>
                    </a:lnTo>
                    <a:lnTo>
                      <a:pt x="24719" y="38728"/>
                    </a:lnTo>
                    <a:cubicBezTo>
                      <a:pt x="24985" y="38728"/>
                      <a:pt x="25252" y="38695"/>
                      <a:pt x="25519" y="38661"/>
                    </a:cubicBezTo>
                    <a:cubicBezTo>
                      <a:pt x="27287" y="38361"/>
                      <a:pt x="28621" y="36960"/>
                      <a:pt x="28855" y="35192"/>
                    </a:cubicBezTo>
                    <a:lnTo>
                      <a:pt x="31724" y="10775"/>
                    </a:lnTo>
                    <a:lnTo>
                      <a:pt x="31824" y="9807"/>
                    </a:lnTo>
                    <a:lnTo>
                      <a:pt x="32958" y="167"/>
                    </a:lnTo>
                    <a:lnTo>
                      <a:pt x="32958" y="0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6"/>
              <p:cNvSpPr/>
              <p:nvPr/>
            </p:nvSpPr>
            <p:spPr>
              <a:xfrm flipH="1">
                <a:off x="4889550" y="2686736"/>
                <a:ext cx="635946" cy="334134"/>
              </a:xfrm>
              <a:custGeom>
                <a:avLst/>
                <a:gdLst/>
                <a:ahLst/>
                <a:cxnLst/>
                <a:rect l="l" t="t" r="r" b="b"/>
                <a:pathLst>
                  <a:path w="30222" h="15879" extrusionOk="0">
                    <a:moveTo>
                      <a:pt x="1468" y="1"/>
                    </a:moveTo>
                    <a:lnTo>
                      <a:pt x="1468" y="8940"/>
                    </a:lnTo>
                    <a:lnTo>
                      <a:pt x="0" y="8940"/>
                    </a:lnTo>
                    <a:lnTo>
                      <a:pt x="0" y="9908"/>
                    </a:lnTo>
                    <a:lnTo>
                      <a:pt x="1468" y="9908"/>
                    </a:lnTo>
                    <a:lnTo>
                      <a:pt x="1468" y="15879"/>
                    </a:lnTo>
                    <a:lnTo>
                      <a:pt x="29321" y="15879"/>
                    </a:lnTo>
                    <a:lnTo>
                      <a:pt x="29321" y="10441"/>
                    </a:lnTo>
                    <a:lnTo>
                      <a:pt x="27253" y="10441"/>
                    </a:lnTo>
                    <a:lnTo>
                      <a:pt x="27253" y="9274"/>
                    </a:lnTo>
                    <a:lnTo>
                      <a:pt x="29321" y="9274"/>
                    </a:lnTo>
                    <a:lnTo>
                      <a:pt x="29321" y="7473"/>
                    </a:lnTo>
                    <a:lnTo>
                      <a:pt x="30222" y="7473"/>
                    </a:lnTo>
                    <a:lnTo>
                      <a:pt x="30222" y="6672"/>
                    </a:lnTo>
                    <a:lnTo>
                      <a:pt x="29154" y="6672"/>
                    </a:lnTo>
                    <a:lnTo>
                      <a:pt x="291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6"/>
              <p:cNvSpPr/>
              <p:nvPr/>
            </p:nvSpPr>
            <p:spPr>
              <a:xfrm flipH="1">
                <a:off x="4888835" y="2686736"/>
                <a:ext cx="175515" cy="332030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5779" extrusionOk="0">
                    <a:moveTo>
                      <a:pt x="7239" y="1"/>
                    </a:moveTo>
                    <a:lnTo>
                      <a:pt x="1" y="34"/>
                    </a:lnTo>
                    <a:lnTo>
                      <a:pt x="1" y="15779"/>
                    </a:lnTo>
                    <a:lnTo>
                      <a:pt x="7406" y="15779"/>
                    </a:lnTo>
                    <a:lnTo>
                      <a:pt x="7406" y="10341"/>
                    </a:lnTo>
                    <a:lnTo>
                      <a:pt x="5338" y="10341"/>
                    </a:lnTo>
                    <a:lnTo>
                      <a:pt x="5338" y="9274"/>
                    </a:lnTo>
                    <a:lnTo>
                      <a:pt x="7406" y="9307"/>
                    </a:lnTo>
                    <a:lnTo>
                      <a:pt x="7406" y="7506"/>
                    </a:lnTo>
                    <a:lnTo>
                      <a:pt x="8340" y="7506"/>
                    </a:lnTo>
                    <a:lnTo>
                      <a:pt x="8307" y="6605"/>
                    </a:lnTo>
                    <a:lnTo>
                      <a:pt x="7239" y="6572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6"/>
              <p:cNvSpPr/>
              <p:nvPr/>
            </p:nvSpPr>
            <p:spPr>
              <a:xfrm flipH="1">
                <a:off x="5053092" y="2890301"/>
                <a:ext cx="473814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22517" h="201" extrusionOk="0">
                    <a:moveTo>
                      <a:pt x="11275" y="0"/>
                    </a:moveTo>
                    <a:cubicBezTo>
                      <a:pt x="5038" y="0"/>
                      <a:pt x="1" y="34"/>
                      <a:pt x="1" y="100"/>
                    </a:cubicBezTo>
                    <a:cubicBezTo>
                      <a:pt x="1" y="167"/>
                      <a:pt x="5038" y="200"/>
                      <a:pt x="11275" y="200"/>
                    </a:cubicBezTo>
                    <a:cubicBezTo>
                      <a:pt x="17480" y="200"/>
                      <a:pt x="22517" y="167"/>
                      <a:pt x="22517" y="100"/>
                    </a:cubicBezTo>
                    <a:cubicBezTo>
                      <a:pt x="22517" y="34"/>
                      <a:pt x="17480" y="0"/>
                      <a:pt x="11275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6"/>
              <p:cNvSpPr/>
              <p:nvPr/>
            </p:nvSpPr>
            <p:spPr>
              <a:xfrm flipH="1">
                <a:off x="5053092" y="2871342"/>
                <a:ext cx="473814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22517" h="201" extrusionOk="0">
                    <a:moveTo>
                      <a:pt x="11275" y="1"/>
                    </a:moveTo>
                    <a:cubicBezTo>
                      <a:pt x="5038" y="1"/>
                      <a:pt x="1" y="34"/>
                      <a:pt x="1" y="101"/>
                    </a:cubicBezTo>
                    <a:cubicBezTo>
                      <a:pt x="1" y="167"/>
                      <a:pt x="5038" y="201"/>
                      <a:pt x="11275" y="201"/>
                    </a:cubicBezTo>
                    <a:cubicBezTo>
                      <a:pt x="17480" y="201"/>
                      <a:pt x="22517" y="167"/>
                      <a:pt x="22517" y="101"/>
                    </a:cubicBezTo>
                    <a:cubicBezTo>
                      <a:pt x="22517" y="34"/>
                      <a:pt x="17480" y="1"/>
                      <a:pt x="11275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6"/>
              <p:cNvSpPr/>
              <p:nvPr/>
            </p:nvSpPr>
            <p:spPr>
              <a:xfrm flipH="1">
                <a:off x="5022896" y="2820103"/>
                <a:ext cx="473835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201" extrusionOk="0">
                    <a:moveTo>
                      <a:pt x="11276" y="0"/>
                    </a:moveTo>
                    <a:cubicBezTo>
                      <a:pt x="5038" y="0"/>
                      <a:pt x="1" y="34"/>
                      <a:pt x="1" y="101"/>
                    </a:cubicBezTo>
                    <a:cubicBezTo>
                      <a:pt x="1" y="134"/>
                      <a:pt x="5038" y="201"/>
                      <a:pt x="11276" y="201"/>
                    </a:cubicBezTo>
                    <a:cubicBezTo>
                      <a:pt x="17480" y="201"/>
                      <a:pt x="22517" y="134"/>
                      <a:pt x="22517" y="101"/>
                    </a:cubicBezTo>
                    <a:cubicBezTo>
                      <a:pt x="22517" y="34"/>
                      <a:pt x="17480" y="0"/>
                      <a:pt x="11276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6"/>
              <p:cNvSpPr/>
              <p:nvPr/>
            </p:nvSpPr>
            <p:spPr>
              <a:xfrm flipH="1">
                <a:off x="5019403" y="2959783"/>
                <a:ext cx="473814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22517" h="201" extrusionOk="0">
                    <a:moveTo>
                      <a:pt x="11242" y="1"/>
                    </a:moveTo>
                    <a:cubicBezTo>
                      <a:pt x="5038" y="1"/>
                      <a:pt x="1" y="34"/>
                      <a:pt x="1" y="101"/>
                    </a:cubicBezTo>
                    <a:cubicBezTo>
                      <a:pt x="1" y="167"/>
                      <a:pt x="5038" y="201"/>
                      <a:pt x="11242" y="201"/>
                    </a:cubicBezTo>
                    <a:cubicBezTo>
                      <a:pt x="17480" y="201"/>
                      <a:pt x="22517" y="167"/>
                      <a:pt x="22517" y="101"/>
                    </a:cubicBezTo>
                    <a:cubicBezTo>
                      <a:pt x="22517" y="34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6"/>
              <p:cNvSpPr/>
              <p:nvPr/>
            </p:nvSpPr>
            <p:spPr>
              <a:xfrm flipH="1">
                <a:off x="6203528" y="3545880"/>
                <a:ext cx="75837" cy="908321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43166" extrusionOk="0">
                    <a:moveTo>
                      <a:pt x="1" y="1"/>
                    </a:moveTo>
                    <a:lnTo>
                      <a:pt x="1" y="43165"/>
                    </a:lnTo>
                    <a:lnTo>
                      <a:pt x="3603" y="43165"/>
                    </a:lnTo>
                    <a:lnTo>
                      <a:pt x="3603" y="1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6"/>
              <p:cNvSpPr/>
              <p:nvPr/>
            </p:nvSpPr>
            <p:spPr>
              <a:xfrm flipH="1">
                <a:off x="5693247" y="3469369"/>
                <a:ext cx="1085183" cy="117943"/>
              </a:xfrm>
              <a:custGeom>
                <a:avLst/>
                <a:gdLst/>
                <a:ahLst/>
                <a:cxnLst/>
                <a:rect l="l" t="t" r="r" b="b"/>
                <a:pathLst>
                  <a:path w="51571" h="5605" extrusionOk="0">
                    <a:moveTo>
                      <a:pt x="5605" y="1"/>
                    </a:moveTo>
                    <a:cubicBezTo>
                      <a:pt x="2536" y="1"/>
                      <a:pt x="1" y="2503"/>
                      <a:pt x="34" y="5605"/>
                    </a:cubicBezTo>
                    <a:lnTo>
                      <a:pt x="51571" y="5605"/>
                    </a:lnTo>
                    <a:cubicBezTo>
                      <a:pt x="51571" y="2503"/>
                      <a:pt x="49036" y="1"/>
                      <a:pt x="459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6"/>
              <p:cNvSpPr/>
              <p:nvPr/>
            </p:nvSpPr>
            <p:spPr>
              <a:xfrm flipH="1">
                <a:off x="5689018" y="3465161"/>
                <a:ext cx="1093621" cy="126381"/>
              </a:xfrm>
              <a:custGeom>
                <a:avLst/>
                <a:gdLst/>
                <a:ahLst/>
                <a:cxnLst/>
                <a:rect l="l" t="t" r="r" b="b"/>
                <a:pathLst>
                  <a:path w="51972" h="6006" extrusionOk="0">
                    <a:moveTo>
                      <a:pt x="46167" y="401"/>
                    </a:moveTo>
                    <a:cubicBezTo>
                      <a:pt x="49036" y="434"/>
                      <a:pt x="51437" y="2703"/>
                      <a:pt x="51537" y="5605"/>
                    </a:cubicBezTo>
                    <a:lnTo>
                      <a:pt x="434" y="5605"/>
                    </a:lnTo>
                    <a:cubicBezTo>
                      <a:pt x="534" y="2703"/>
                      <a:pt x="2936" y="401"/>
                      <a:pt x="5805" y="401"/>
                    </a:cubicBezTo>
                    <a:close/>
                    <a:moveTo>
                      <a:pt x="5805" y="1"/>
                    </a:moveTo>
                    <a:cubicBezTo>
                      <a:pt x="2603" y="1"/>
                      <a:pt x="1" y="2603"/>
                      <a:pt x="1" y="5805"/>
                    </a:cubicBezTo>
                    <a:lnTo>
                      <a:pt x="1" y="6005"/>
                    </a:lnTo>
                    <a:lnTo>
                      <a:pt x="51971" y="6005"/>
                    </a:lnTo>
                    <a:lnTo>
                      <a:pt x="51971" y="5805"/>
                    </a:lnTo>
                    <a:cubicBezTo>
                      <a:pt x="51971" y="2603"/>
                      <a:pt x="49369" y="1"/>
                      <a:pt x="46167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6"/>
              <p:cNvSpPr/>
              <p:nvPr/>
            </p:nvSpPr>
            <p:spPr>
              <a:xfrm flipH="1">
                <a:off x="6182464" y="3586597"/>
                <a:ext cx="132694" cy="5639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268" extrusionOk="0">
                    <a:moveTo>
                      <a:pt x="3169" y="1"/>
                    </a:moveTo>
                    <a:cubicBezTo>
                      <a:pt x="1402" y="1"/>
                      <a:pt x="1" y="67"/>
                      <a:pt x="1" y="134"/>
                    </a:cubicBezTo>
                    <a:cubicBezTo>
                      <a:pt x="1" y="201"/>
                      <a:pt x="1402" y="267"/>
                      <a:pt x="3169" y="267"/>
                    </a:cubicBezTo>
                    <a:cubicBezTo>
                      <a:pt x="4904" y="267"/>
                      <a:pt x="6305" y="201"/>
                      <a:pt x="6305" y="134"/>
                    </a:cubicBezTo>
                    <a:cubicBezTo>
                      <a:pt x="6305" y="67"/>
                      <a:pt x="4904" y="1"/>
                      <a:pt x="3169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6"/>
              <p:cNvSpPr/>
              <p:nvPr/>
            </p:nvSpPr>
            <p:spPr>
              <a:xfrm flipH="1">
                <a:off x="5906618" y="4203584"/>
                <a:ext cx="666837" cy="333439"/>
              </a:xfrm>
              <a:custGeom>
                <a:avLst/>
                <a:gdLst/>
                <a:ahLst/>
                <a:cxnLst/>
                <a:rect l="l" t="t" r="r" b="b"/>
                <a:pathLst>
                  <a:path w="31690" h="15846" extrusionOk="0">
                    <a:moveTo>
                      <a:pt x="15845" y="1"/>
                    </a:moveTo>
                    <a:cubicBezTo>
                      <a:pt x="7105" y="1"/>
                      <a:pt x="0" y="7072"/>
                      <a:pt x="0" y="15845"/>
                    </a:cubicBezTo>
                    <a:lnTo>
                      <a:pt x="534" y="15845"/>
                    </a:lnTo>
                    <a:cubicBezTo>
                      <a:pt x="534" y="7372"/>
                      <a:pt x="7372" y="501"/>
                      <a:pt x="15845" y="501"/>
                    </a:cubicBezTo>
                    <a:cubicBezTo>
                      <a:pt x="24317" y="501"/>
                      <a:pt x="31189" y="7372"/>
                      <a:pt x="31189" y="15845"/>
                    </a:cubicBezTo>
                    <a:lnTo>
                      <a:pt x="31689" y="15845"/>
                    </a:lnTo>
                    <a:cubicBezTo>
                      <a:pt x="31689" y="7072"/>
                      <a:pt x="24584" y="1"/>
                      <a:pt x="15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6"/>
              <p:cNvSpPr/>
              <p:nvPr/>
            </p:nvSpPr>
            <p:spPr>
              <a:xfrm flipH="1">
                <a:off x="5844859" y="4503314"/>
                <a:ext cx="117228" cy="100394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4771" extrusionOk="0">
                    <a:moveTo>
                      <a:pt x="2402" y="0"/>
                    </a:moveTo>
                    <a:cubicBezTo>
                      <a:pt x="1068" y="0"/>
                      <a:pt x="0" y="1067"/>
                      <a:pt x="0" y="2368"/>
                    </a:cubicBezTo>
                    <a:cubicBezTo>
                      <a:pt x="0" y="3815"/>
                      <a:pt x="1179" y="4771"/>
                      <a:pt x="2406" y="4771"/>
                    </a:cubicBezTo>
                    <a:cubicBezTo>
                      <a:pt x="2990" y="4771"/>
                      <a:pt x="3585" y="4554"/>
                      <a:pt x="4070" y="4070"/>
                    </a:cubicBezTo>
                    <a:cubicBezTo>
                      <a:pt x="5571" y="2569"/>
                      <a:pt x="4503" y="0"/>
                      <a:pt x="2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6"/>
              <p:cNvSpPr/>
              <p:nvPr/>
            </p:nvSpPr>
            <p:spPr>
              <a:xfrm flipH="1">
                <a:off x="5922064" y="4451360"/>
                <a:ext cx="647899" cy="5639"/>
              </a:xfrm>
              <a:custGeom>
                <a:avLst/>
                <a:gdLst/>
                <a:ahLst/>
                <a:cxnLst/>
                <a:rect l="l" t="t" r="r" b="b"/>
                <a:pathLst>
                  <a:path w="30790" h="268" extrusionOk="0">
                    <a:moveTo>
                      <a:pt x="15379" y="1"/>
                    </a:moveTo>
                    <a:cubicBezTo>
                      <a:pt x="6872" y="1"/>
                      <a:pt x="1" y="67"/>
                      <a:pt x="1" y="134"/>
                    </a:cubicBezTo>
                    <a:cubicBezTo>
                      <a:pt x="1" y="234"/>
                      <a:pt x="6906" y="267"/>
                      <a:pt x="15379" y="267"/>
                    </a:cubicBezTo>
                    <a:cubicBezTo>
                      <a:pt x="23885" y="267"/>
                      <a:pt x="30790" y="234"/>
                      <a:pt x="30790" y="134"/>
                    </a:cubicBezTo>
                    <a:cubicBezTo>
                      <a:pt x="30790" y="67"/>
                      <a:pt x="23885" y="1"/>
                      <a:pt x="15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6"/>
              <p:cNvSpPr/>
              <p:nvPr/>
            </p:nvSpPr>
            <p:spPr>
              <a:xfrm flipH="1">
                <a:off x="5661642" y="2575842"/>
                <a:ext cx="673865" cy="898473"/>
              </a:xfrm>
              <a:custGeom>
                <a:avLst/>
                <a:gdLst/>
                <a:ahLst/>
                <a:cxnLst/>
                <a:rect l="l" t="t" r="r" b="b"/>
                <a:pathLst>
                  <a:path w="32024" h="42698" extrusionOk="0">
                    <a:moveTo>
                      <a:pt x="6672" y="0"/>
                    </a:moveTo>
                    <a:cubicBezTo>
                      <a:pt x="4837" y="0"/>
                      <a:pt x="3336" y="1501"/>
                      <a:pt x="3336" y="3369"/>
                    </a:cubicBezTo>
                    <a:lnTo>
                      <a:pt x="0" y="42697"/>
                    </a:lnTo>
                    <a:lnTo>
                      <a:pt x="24484" y="42697"/>
                    </a:lnTo>
                    <a:cubicBezTo>
                      <a:pt x="28654" y="42697"/>
                      <a:pt x="32023" y="39328"/>
                      <a:pt x="32023" y="35159"/>
                    </a:cubicBezTo>
                    <a:lnTo>
                      <a:pt x="32023" y="3369"/>
                    </a:lnTo>
                    <a:cubicBezTo>
                      <a:pt x="32023" y="1501"/>
                      <a:pt x="30522" y="0"/>
                      <a:pt x="286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6"/>
              <p:cNvSpPr/>
              <p:nvPr/>
            </p:nvSpPr>
            <p:spPr>
              <a:xfrm flipH="1">
                <a:off x="5765528" y="2608121"/>
                <a:ext cx="78636" cy="861270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0930" extrusionOk="0">
                    <a:moveTo>
                      <a:pt x="3569" y="1"/>
                    </a:moveTo>
                    <a:cubicBezTo>
                      <a:pt x="3569" y="134"/>
                      <a:pt x="3536" y="267"/>
                      <a:pt x="3569" y="401"/>
                    </a:cubicBezTo>
                    <a:cubicBezTo>
                      <a:pt x="3536" y="701"/>
                      <a:pt x="3536" y="1101"/>
                      <a:pt x="3536" y="1635"/>
                    </a:cubicBezTo>
                    <a:cubicBezTo>
                      <a:pt x="3536" y="2703"/>
                      <a:pt x="3503" y="4237"/>
                      <a:pt x="3503" y="6105"/>
                    </a:cubicBezTo>
                    <a:cubicBezTo>
                      <a:pt x="3469" y="9908"/>
                      <a:pt x="3436" y="15111"/>
                      <a:pt x="3436" y="20849"/>
                    </a:cubicBezTo>
                    <a:lnTo>
                      <a:pt x="3436" y="28988"/>
                    </a:lnTo>
                    <a:cubicBezTo>
                      <a:pt x="3469" y="30155"/>
                      <a:pt x="3436" y="31323"/>
                      <a:pt x="3369" y="32491"/>
                    </a:cubicBezTo>
                    <a:cubicBezTo>
                      <a:pt x="3236" y="33525"/>
                      <a:pt x="3036" y="34525"/>
                      <a:pt x="2735" y="35526"/>
                    </a:cubicBezTo>
                    <a:cubicBezTo>
                      <a:pt x="2335" y="36927"/>
                      <a:pt x="1701" y="38295"/>
                      <a:pt x="934" y="39562"/>
                    </a:cubicBezTo>
                    <a:cubicBezTo>
                      <a:pt x="634" y="39996"/>
                      <a:pt x="400" y="40363"/>
                      <a:pt x="234" y="40563"/>
                    </a:cubicBezTo>
                    <a:lnTo>
                      <a:pt x="67" y="40830"/>
                    </a:lnTo>
                    <a:cubicBezTo>
                      <a:pt x="0" y="40897"/>
                      <a:pt x="0" y="40930"/>
                      <a:pt x="0" y="40930"/>
                    </a:cubicBezTo>
                    <a:cubicBezTo>
                      <a:pt x="134" y="40830"/>
                      <a:pt x="234" y="40730"/>
                      <a:pt x="300" y="40596"/>
                    </a:cubicBezTo>
                    <a:cubicBezTo>
                      <a:pt x="501" y="40396"/>
                      <a:pt x="734" y="40063"/>
                      <a:pt x="1034" y="39629"/>
                    </a:cubicBezTo>
                    <a:cubicBezTo>
                      <a:pt x="2435" y="37494"/>
                      <a:pt x="3303" y="35059"/>
                      <a:pt x="3569" y="32524"/>
                    </a:cubicBezTo>
                    <a:cubicBezTo>
                      <a:pt x="3703" y="31356"/>
                      <a:pt x="3736" y="30155"/>
                      <a:pt x="3703" y="28988"/>
                    </a:cubicBezTo>
                    <a:lnTo>
                      <a:pt x="3703" y="20849"/>
                    </a:lnTo>
                    <a:cubicBezTo>
                      <a:pt x="3669" y="15111"/>
                      <a:pt x="3669" y="9908"/>
                      <a:pt x="3669" y="6105"/>
                    </a:cubicBezTo>
                    <a:cubicBezTo>
                      <a:pt x="3669" y="4237"/>
                      <a:pt x="3636" y="2703"/>
                      <a:pt x="3636" y="1635"/>
                    </a:cubicBezTo>
                    <a:cubicBezTo>
                      <a:pt x="3603" y="1101"/>
                      <a:pt x="3603" y="701"/>
                      <a:pt x="3603" y="401"/>
                    </a:cubicBezTo>
                    <a:cubicBezTo>
                      <a:pt x="3603" y="267"/>
                      <a:pt x="3603" y="134"/>
                      <a:pt x="3569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6"/>
              <p:cNvSpPr/>
              <p:nvPr/>
            </p:nvSpPr>
            <p:spPr>
              <a:xfrm flipH="1">
                <a:off x="5717804" y="3468675"/>
                <a:ext cx="406436" cy="40738"/>
              </a:xfrm>
              <a:custGeom>
                <a:avLst/>
                <a:gdLst/>
                <a:ahLst/>
                <a:cxnLst/>
                <a:rect l="l" t="t" r="r" b="b"/>
                <a:pathLst>
                  <a:path w="19315" h="1936" extrusionOk="0">
                    <a:moveTo>
                      <a:pt x="768" y="1"/>
                    </a:moveTo>
                    <a:cubicBezTo>
                      <a:pt x="501" y="1"/>
                      <a:pt x="234" y="34"/>
                      <a:pt x="1" y="67"/>
                    </a:cubicBezTo>
                    <a:cubicBezTo>
                      <a:pt x="234" y="101"/>
                      <a:pt x="501" y="101"/>
                      <a:pt x="768" y="101"/>
                    </a:cubicBezTo>
                    <a:lnTo>
                      <a:pt x="2903" y="167"/>
                    </a:lnTo>
                    <a:cubicBezTo>
                      <a:pt x="4671" y="201"/>
                      <a:pt x="7172" y="267"/>
                      <a:pt x="9874" y="267"/>
                    </a:cubicBezTo>
                    <a:lnTo>
                      <a:pt x="13744" y="267"/>
                    </a:lnTo>
                    <a:cubicBezTo>
                      <a:pt x="13873" y="263"/>
                      <a:pt x="14002" y="261"/>
                      <a:pt x="14132" y="261"/>
                    </a:cubicBezTo>
                    <a:cubicBezTo>
                      <a:pt x="15036" y="261"/>
                      <a:pt x="15941" y="363"/>
                      <a:pt x="16846" y="568"/>
                    </a:cubicBezTo>
                    <a:cubicBezTo>
                      <a:pt x="17513" y="734"/>
                      <a:pt x="18147" y="1035"/>
                      <a:pt x="18714" y="1435"/>
                    </a:cubicBezTo>
                    <a:cubicBezTo>
                      <a:pt x="19114" y="1735"/>
                      <a:pt x="19314" y="1935"/>
                      <a:pt x="19314" y="1935"/>
                    </a:cubicBezTo>
                    <a:cubicBezTo>
                      <a:pt x="19314" y="1935"/>
                      <a:pt x="19281" y="1869"/>
                      <a:pt x="19181" y="1768"/>
                    </a:cubicBezTo>
                    <a:cubicBezTo>
                      <a:pt x="19081" y="1635"/>
                      <a:pt x="18914" y="1502"/>
                      <a:pt x="18781" y="1368"/>
                    </a:cubicBezTo>
                    <a:cubicBezTo>
                      <a:pt x="18214" y="901"/>
                      <a:pt x="17580" y="568"/>
                      <a:pt x="16879" y="367"/>
                    </a:cubicBezTo>
                    <a:cubicBezTo>
                      <a:pt x="15951" y="158"/>
                      <a:pt x="15022" y="29"/>
                      <a:pt x="14070" y="29"/>
                    </a:cubicBezTo>
                    <a:cubicBezTo>
                      <a:pt x="13961" y="29"/>
                      <a:pt x="13853" y="30"/>
                      <a:pt x="13744" y="34"/>
                    </a:cubicBezTo>
                    <a:cubicBezTo>
                      <a:pt x="12543" y="1"/>
                      <a:pt x="11242" y="1"/>
                      <a:pt x="9908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6"/>
              <p:cNvSpPr/>
              <p:nvPr/>
            </p:nvSpPr>
            <p:spPr>
              <a:xfrm flipH="1">
                <a:off x="7320275" y="2591981"/>
                <a:ext cx="481537" cy="63885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3036" extrusionOk="0">
                    <a:moveTo>
                      <a:pt x="0" y="0"/>
                    </a:moveTo>
                    <a:lnTo>
                      <a:pt x="0" y="3036"/>
                    </a:lnTo>
                    <a:lnTo>
                      <a:pt x="22883" y="3036"/>
                    </a:lnTo>
                    <a:lnTo>
                      <a:pt x="22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6"/>
              <p:cNvSpPr/>
              <p:nvPr/>
            </p:nvSpPr>
            <p:spPr>
              <a:xfrm flipH="1">
                <a:off x="7733002" y="2594086"/>
                <a:ext cx="5639" cy="603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870" extrusionOk="0">
                    <a:moveTo>
                      <a:pt x="134" y="0"/>
                    </a:moveTo>
                    <a:cubicBezTo>
                      <a:pt x="34" y="0"/>
                      <a:pt x="0" y="634"/>
                      <a:pt x="0" y="1435"/>
                    </a:cubicBezTo>
                    <a:cubicBezTo>
                      <a:pt x="0" y="2235"/>
                      <a:pt x="34" y="2869"/>
                      <a:pt x="134" y="2869"/>
                    </a:cubicBezTo>
                    <a:cubicBezTo>
                      <a:pt x="200" y="2869"/>
                      <a:pt x="267" y="2235"/>
                      <a:pt x="267" y="1435"/>
                    </a:cubicBezTo>
                    <a:cubicBezTo>
                      <a:pt x="267" y="668"/>
                      <a:pt x="200" y="0"/>
                      <a:pt x="13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6"/>
              <p:cNvSpPr/>
              <p:nvPr/>
            </p:nvSpPr>
            <p:spPr>
              <a:xfrm flipH="1">
                <a:off x="7743544" y="2592676"/>
                <a:ext cx="5639" cy="603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870" extrusionOk="0">
                    <a:moveTo>
                      <a:pt x="134" y="1"/>
                    </a:moveTo>
                    <a:cubicBezTo>
                      <a:pt x="68" y="1"/>
                      <a:pt x="1" y="668"/>
                      <a:pt x="1" y="1435"/>
                    </a:cubicBezTo>
                    <a:cubicBezTo>
                      <a:pt x="1" y="2236"/>
                      <a:pt x="68" y="2869"/>
                      <a:pt x="134" y="2869"/>
                    </a:cubicBezTo>
                    <a:cubicBezTo>
                      <a:pt x="201" y="2869"/>
                      <a:pt x="268" y="2236"/>
                      <a:pt x="268" y="1435"/>
                    </a:cubicBezTo>
                    <a:cubicBezTo>
                      <a:pt x="268" y="668"/>
                      <a:pt x="201" y="1"/>
                      <a:pt x="1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6"/>
              <p:cNvSpPr/>
              <p:nvPr/>
            </p:nvSpPr>
            <p:spPr>
              <a:xfrm flipH="1">
                <a:off x="7354679" y="2594086"/>
                <a:ext cx="6334" cy="6039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870" extrusionOk="0">
                    <a:moveTo>
                      <a:pt x="167" y="0"/>
                    </a:moveTo>
                    <a:cubicBezTo>
                      <a:pt x="67" y="0"/>
                      <a:pt x="0" y="634"/>
                      <a:pt x="0" y="1435"/>
                    </a:cubicBezTo>
                    <a:cubicBezTo>
                      <a:pt x="0" y="2235"/>
                      <a:pt x="67" y="2869"/>
                      <a:pt x="167" y="2869"/>
                    </a:cubicBezTo>
                    <a:cubicBezTo>
                      <a:pt x="234" y="2869"/>
                      <a:pt x="301" y="2235"/>
                      <a:pt x="301" y="1435"/>
                    </a:cubicBezTo>
                    <a:cubicBezTo>
                      <a:pt x="301" y="668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6"/>
              <p:cNvSpPr/>
              <p:nvPr/>
            </p:nvSpPr>
            <p:spPr>
              <a:xfrm flipH="1">
                <a:off x="7365200" y="2592676"/>
                <a:ext cx="6334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03" extrusionOk="0">
                    <a:moveTo>
                      <a:pt x="167" y="1"/>
                    </a:moveTo>
                    <a:cubicBezTo>
                      <a:pt x="67" y="1"/>
                      <a:pt x="0" y="668"/>
                      <a:pt x="0" y="1468"/>
                    </a:cubicBezTo>
                    <a:cubicBezTo>
                      <a:pt x="0" y="2236"/>
                      <a:pt x="67" y="2903"/>
                      <a:pt x="167" y="2903"/>
                    </a:cubicBezTo>
                    <a:cubicBezTo>
                      <a:pt x="234" y="2903"/>
                      <a:pt x="300" y="2236"/>
                      <a:pt x="300" y="1435"/>
                    </a:cubicBezTo>
                    <a:cubicBezTo>
                      <a:pt x="300" y="668"/>
                      <a:pt x="234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6"/>
              <p:cNvSpPr/>
              <p:nvPr/>
            </p:nvSpPr>
            <p:spPr>
              <a:xfrm flipH="1">
                <a:off x="7431190" y="2622872"/>
                <a:ext cx="245692" cy="5618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267" extrusionOk="0">
                    <a:moveTo>
                      <a:pt x="5838" y="0"/>
                    </a:moveTo>
                    <a:cubicBezTo>
                      <a:pt x="2636" y="0"/>
                      <a:pt x="1" y="67"/>
                      <a:pt x="1" y="134"/>
                    </a:cubicBezTo>
                    <a:cubicBezTo>
                      <a:pt x="1" y="200"/>
                      <a:pt x="2636" y="267"/>
                      <a:pt x="5838" y="267"/>
                    </a:cubicBezTo>
                    <a:cubicBezTo>
                      <a:pt x="9074" y="267"/>
                      <a:pt x="11676" y="200"/>
                      <a:pt x="11676" y="134"/>
                    </a:cubicBezTo>
                    <a:cubicBezTo>
                      <a:pt x="11676" y="67"/>
                      <a:pt x="9074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6"/>
              <p:cNvSpPr/>
              <p:nvPr/>
            </p:nvSpPr>
            <p:spPr>
              <a:xfrm flipH="1">
                <a:off x="7323094" y="2881168"/>
                <a:ext cx="480821" cy="128464"/>
              </a:xfrm>
              <a:custGeom>
                <a:avLst/>
                <a:gdLst/>
                <a:ahLst/>
                <a:cxnLst/>
                <a:rect l="l" t="t" r="r" b="b"/>
                <a:pathLst>
                  <a:path w="22850" h="6105" extrusionOk="0">
                    <a:moveTo>
                      <a:pt x="0" y="1"/>
                    </a:moveTo>
                    <a:lnTo>
                      <a:pt x="0" y="6105"/>
                    </a:lnTo>
                    <a:lnTo>
                      <a:pt x="22850" y="6105"/>
                    </a:lnTo>
                    <a:lnTo>
                      <a:pt x="22850" y="1"/>
                    </a:ln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6"/>
              <p:cNvSpPr/>
              <p:nvPr/>
            </p:nvSpPr>
            <p:spPr>
              <a:xfrm flipH="1">
                <a:off x="7316781" y="2891690"/>
                <a:ext cx="485745" cy="112367"/>
              </a:xfrm>
              <a:custGeom>
                <a:avLst/>
                <a:gdLst/>
                <a:ahLst/>
                <a:cxnLst/>
                <a:rect l="l" t="t" r="r" b="b"/>
                <a:pathLst>
                  <a:path w="23084" h="5340" extrusionOk="0">
                    <a:moveTo>
                      <a:pt x="1" y="3370"/>
                    </a:moveTo>
                    <a:lnTo>
                      <a:pt x="1" y="3370"/>
                    </a:lnTo>
                    <a:cubicBezTo>
                      <a:pt x="5" y="3374"/>
                      <a:pt x="9" y="3379"/>
                      <a:pt x="12" y="3383"/>
                    </a:cubicBezTo>
                    <a:lnTo>
                      <a:pt x="12" y="3383"/>
                    </a:lnTo>
                    <a:cubicBezTo>
                      <a:pt x="9" y="3379"/>
                      <a:pt x="5" y="3374"/>
                      <a:pt x="1" y="3370"/>
                    </a:cubicBezTo>
                    <a:close/>
                    <a:moveTo>
                      <a:pt x="12736" y="312"/>
                    </a:moveTo>
                    <a:cubicBezTo>
                      <a:pt x="12916" y="312"/>
                      <a:pt x="13093" y="363"/>
                      <a:pt x="13244" y="468"/>
                    </a:cubicBezTo>
                    <a:cubicBezTo>
                      <a:pt x="13610" y="735"/>
                      <a:pt x="13844" y="1102"/>
                      <a:pt x="13944" y="1535"/>
                    </a:cubicBezTo>
                    <a:cubicBezTo>
                      <a:pt x="14099" y="2371"/>
                      <a:pt x="13851" y="3207"/>
                      <a:pt x="13255" y="3802"/>
                    </a:cubicBezTo>
                    <a:lnTo>
                      <a:pt x="13255" y="3802"/>
                    </a:lnTo>
                    <a:cubicBezTo>
                      <a:pt x="12847" y="3547"/>
                      <a:pt x="12479" y="3230"/>
                      <a:pt x="12176" y="2870"/>
                    </a:cubicBezTo>
                    <a:cubicBezTo>
                      <a:pt x="11909" y="2536"/>
                      <a:pt x="11742" y="2102"/>
                      <a:pt x="11709" y="1702"/>
                    </a:cubicBezTo>
                    <a:cubicBezTo>
                      <a:pt x="11676" y="1268"/>
                      <a:pt x="11809" y="835"/>
                      <a:pt x="12109" y="535"/>
                    </a:cubicBezTo>
                    <a:cubicBezTo>
                      <a:pt x="12293" y="388"/>
                      <a:pt x="12517" y="312"/>
                      <a:pt x="12736" y="312"/>
                    </a:cubicBezTo>
                    <a:close/>
                    <a:moveTo>
                      <a:pt x="18280" y="234"/>
                    </a:moveTo>
                    <a:cubicBezTo>
                      <a:pt x="18948" y="368"/>
                      <a:pt x="19448" y="935"/>
                      <a:pt x="19481" y="1602"/>
                    </a:cubicBezTo>
                    <a:cubicBezTo>
                      <a:pt x="19515" y="2336"/>
                      <a:pt x="19248" y="3070"/>
                      <a:pt x="18714" y="3603"/>
                    </a:cubicBezTo>
                    <a:cubicBezTo>
                      <a:pt x="18604" y="3720"/>
                      <a:pt x="18486" y="3827"/>
                      <a:pt x="18360" y="3924"/>
                    </a:cubicBezTo>
                    <a:lnTo>
                      <a:pt x="18360" y="3924"/>
                    </a:lnTo>
                    <a:cubicBezTo>
                      <a:pt x="18013" y="3675"/>
                      <a:pt x="17701" y="3362"/>
                      <a:pt x="17480" y="3003"/>
                    </a:cubicBezTo>
                    <a:cubicBezTo>
                      <a:pt x="17146" y="2536"/>
                      <a:pt x="17013" y="1969"/>
                      <a:pt x="17113" y="1402"/>
                    </a:cubicBezTo>
                    <a:cubicBezTo>
                      <a:pt x="17146" y="1102"/>
                      <a:pt x="17280" y="801"/>
                      <a:pt x="17480" y="601"/>
                    </a:cubicBezTo>
                    <a:cubicBezTo>
                      <a:pt x="17680" y="368"/>
                      <a:pt x="17980" y="234"/>
                      <a:pt x="18280" y="234"/>
                    </a:cubicBezTo>
                    <a:close/>
                    <a:moveTo>
                      <a:pt x="7015" y="377"/>
                    </a:moveTo>
                    <a:cubicBezTo>
                      <a:pt x="7266" y="377"/>
                      <a:pt x="7512" y="458"/>
                      <a:pt x="7740" y="635"/>
                    </a:cubicBezTo>
                    <a:cubicBezTo>
                      <a:pt x="8240" y="1068"/>
                      <a:pt x="8440" y="1769"/>
                      <a:pt x="8207" y="2403"/>
                    </a:cubicBezTo>
                    <a:cubicBezTo>
                      <a:pt x="8006" y="3036"/>
                      <a:pt x="7640" y="3570"/>
                      <a:pt x="7139" y="3970"/>
                    </a:cubicBezTo>
                    <a:cubicBezTo>
                      <a:pt x="7098" y="4005"/>
                      <a:pt x="7056" y="4039"/>
                      <a:pt x="7013" y="4073"/>
                    </a:cubicBezTo>
                    <a:lnTo>
                      <a:pt x="7013" y="4073"/>
                    </a:lnTo>
                    <a:cubicBezTo>
                      <a:pt x="6723" y="3841"/>
                      <a:pt x="6472" y="3560"/>
                      <a:pt x="6272" y="3237"/>
                    </a:cubicBezTo>
                    <a:cubicBezTo>
                      <a:pt x="5838" y="2569"/>
                      <a:pt x="5738" y="1769"/>
                      <a:pt x="6005" y="1035"/>
                    </a:cubicBezTo>
                    <a:cubicBezTo>
                      <a:pt x="6138" y="701"/>
                      <a:pt x="6439" y="468"/>
                      <a:pt x="6772" y="401"/>
                    </a:cubicBezTo>
                    <a:cubicBezTo>
                      <a:pt x="6853" y="385"/>
                      <a:pt x="6934" y="377"/>
                      <a:pt x="7015" y="377"/>
                    </a:cubicBezTo>
                    <a:close/>
                    <a:moveTo>
                      <a:pt x="18314" y="1"/>
                    </a:moveTo>
                    <a:cubicBezTo>
                      <a:pt x="17947" y="1"/>
                      <a:pt x="17580" y="168"/>
                      <a:pt x="17346" y="468"/>
                    </a:cubicBezTo>
                    <a:cubicBezTo>
                      <a:pt x="17113" y="701"/>
                      <a:pt x="16980" y="1035"/>
                      <a:pt x="16913" y="1369"/>
                    </a:cubicBezTo>
                    <a:cubicBezTo>
                      <a:pt x="16846" y="1969"/>
                      <a:pt x="16980" y="2603"/>
                      <a:pt x="17346" y="3136"/>
                    </a:cubicBezTo>
                    <a:cubicBezTo>
                      <a:pt x="17581" y="3476"/>
                      <a:pt x="17877" y="3774"/>
                      <a:pt x="18235" y="4016"/>
                    </a:cubicBezTo>
                    <a:lnTo>
                      <a:pt x="18235" y="4016"/>
                    </a:lnTo>
                    <a:cubicBezTo>
                      <a:pt x="17776" y="4333"/>
                      <a:pt x="17237" y="4522"/>
                      <a:pt x="16679" y="4571"/>
                    </a:cubicBezTo>
                    <a:cubicBezTo>
                      <a:pt x="16492" y="4593"/>
                      <a:pt x="16304" y="4604"/>
                      <a:pt x="16117" y="4604"/>
                    </a:cubicBezTo>
                    <a:cubicBezTo>
                      <a:pt x="15473" y="4604"/>
                      <a:pt x="14839" y="4477"/>
                      <a:pt x="14244" y="4271"/>
                    </a:cubicBezTo>
                    <a:cubicBezTo>
                      <a:pt x="13994" y="4187"/>
                      <a:pt x="13750" y="4081"/>
                      <a:pt x="13517" y="3955"/>
                    </a:cubicBezTo>
                    <a:lnTo>
                      <a:pt x="13517" y="3955"/>
                    </a:lnTo>
                    <a:cubicBezTo>
                      <a:pt x="14111" y="3273"/>
                      <a:pt x="14391" y="2371"/>
                      <a:pt x="14211" y="1469"/>
                    </a:cubicBezTo>
                    <a:cubicBezTo>
                      <a:pt x="14111" y="968"/>
                      <a:pt x="13811" y="535"/>
                      <a:pt x="13377" y="234"/>
                    </a:cubicBezTo>
                    <a:cubicBezTo>
                      <a:pt x="13174" y="119"/>
                      <a:pt x="12971" y="28"/>
                      <a:pt x="12747" y="28"/>
                    </a:cubicBezTo>
                    <a:cubicBezTo>
                      <a:pt x="12713" y="28"/>
                      <a:pt x="12678" y="30"/>
                      <a:pt x="12643" y="34"/>
                    </a:cubicBezTo>
                    <a:cubicBezTo>
                      <a:pt x="12376" y="34"/>
                      <a:pt x="12109" y="134"/>
                      <a:pt x="11909" y="334"/>
                    </a:cubicBezTo>
                    <a:cubicBezTo>
                      <a:pt x="11576" y="701"/>
                      <a:pt x="11376" y="1202"/>
                      <a:pt x="11442" y="1702"/>
                    </a:cubicBezTo>
                    <a:cubicBezTo>
                      <a:pt x="11476" y="2202"/>
                      <a:pt x="11642" y="2636"/>
                      <a:pt x="11943" y="3036"/>
                    </a:cubicBezTo>
                    <a:cubicBezTo>
                      <a:pt x="12265" y="3413"/>
                      <a:pt x="12636" y="3731"/>
                      <a:pt x="13044" y="3992"/>
                    </a:cubicBezTo>
                    <a:lnTo>
                      <a:pt x="13044" y="3992"/>
                    </a:lnTo>
                    <a:cubicBezTo>
                      <a:pt x="12388" y="4528"/>
                      <a:pt x="11580" y="4873"/>
                      <a:pt x="10708" y="4938"/>
                    </a:cubicBezTo>
                    <a:cubicBezTo>
                      <a:pt x="10487" y="4963"/>
                      <a:pt x="10265" y="4976"/>
                      <a:pt x="10045" y="4976"/>
                    </a:cubicBezTo>
                    <a:cubicBezTo>
                      <a:pt x="9402" y="4976"/>
                      <a:pt x="8769" y="4870"/>
                      <a:pt x="8173" y="4671"/>
                    </a:cubicBezTo>
                    <a:cubicBezTo>
                      <a:pt x="7806" y="4564"/>
                      <a:pt x="7468" y="4401"/>
                      <a:pt x="7166" y="4188"/>
                    </a:cubicBezTo>
                    <a:lnTo>
                      <a:pt x="7166" y="4188"/>
                    </a:lnTo>
                    <a:cubicBezTo>
                      <a:pt x="7202" y="4161"/>
                      <a:pt x="7237" y="4132"/>
                      <a:pt x="7273" y="4104"/>
                    </a:cubicBezTo>
                    <a:cubicBezTo>
                      <a:pt x="7806" y="3704"/>
                      <a:pt x="8207" y="3136"/>
                      <a:pt x="8407" y="2469"/>
                    </a:cubicBezTo>
                    <a:cubicBezTo>
                      <a:pt x="8674" y="1769"/>
                      <a:pt x="8440" y="935"/>
                      <a:pt x="7873" y="435"/>
                    </a:cubicBezTo>
                    <a:cubicBezTo>
                      <a:pt x="7606" y="221"/>
                      <a:pt x="7297" y="114"/>
                      <a:pt x="6961" y="114"/>
                    </a:cubicBezTo>
                    <a:cubicBezTo>
                      <a:pt x="6878" y="114"/>
                      <a:pt x="6792" y="121"/>
                      <a:pt x="6706" y="134"/>
                    </a:cubicBezTo>
                    <a:cubicBezTo>
                      <a:pt x="6305" y="234"/>
                      <a:pt x="5938" y="535"/>
                      <a:pt x="5772" y="935"/>
                    </a:cubicBezTo>
                    <a:cubicBezTo>
                      <a:pt x="5471" y="1735"/>
                      <a:pt x="5571" y="2636"/>
                      <a:pt x="6038" y="3370"/>
                    </a:cubicBezTo>
                    <a:cubicBezTo>
                      <a:pt x="6245" y="3694"/>
                      <a:pt x="6503" y="3985"/>
                      <a:pt x="6798" y="4233"/>
                    </a:cubicBezTo>
                    <a:lnTo>
                      <a:pt x="6798" y="4233"/>
                    </a:lnTo>
                    <a:cubicBezTo>
                      <a:pt x="6024" y="4779"/>
                      <a:pt x="5093" y="5113"/>
                      <a:pt x="4137" y="5171"/>
                    </a:cubicBezTo>
                    <a:cubicBezTo>
                      <a:pt x="4065" y="5174"/>
                      <a:pt x="3993" y="5175"/>
                      <a:pt x="3921" y="5175"/>
                    </a:cubicBezTo>
                    <a:cubicBezTo>
                      <a:pt x="3131" y="5175"/>
                      <a:pt x="2375" y="5007"/>
                      <a:pt x="1702" y="4671"/>
                    </a:cubicBezTo>
                    <a:cubicBezTo>
                      <a:pt x="1073" y="4340"/>
                      <a:pt x="478" y="3911"/>
                      <a:pt x="12" y="3383"/>
                    </a:cubicBezTo>
                    <a:lnTo>
                      <a:pt x="12" y="3383"/>
                    </a:lnTo>
                    <a:cubicBezTo>
                      <a:pt x="35" y="3412"/>
                      <a:pt x="39" y="3441"/>
                      <a:pt x="67" y="3470"/>
                    </a:cubicBezTo>
                    <a:cubicBezTo>
                      <a:pt x="168" y="3603"/>
                      <a:pt x="268" y="3704"/>
                      <a:pt x="334" y="3804"/>
                    </a:cubicBezTo>
                    <a:cubicBezTo>
                      <a:pt x="1307" y="4776"/>
                      <a:pt x="2627" y="5339"/>
                      <a:pt x="4017" y="5339"/>
                    </a:cubicBezTo>
                    <a:cubicBezTo>
                      <a:pt x="4057" y="5339"/>
                      <a:pt x="4097" y="5339"/>
                      <a:pt x="4137" y="5338"/>
                    </a:cubicBezTo>
                    <a:cubicBezTo>
                      <a:pt x="5138" y="5279"/>
                      <a:pt x="6112" y="4935"/>
                      <a:pt x="6946" y="4351"/>
                    </a:cubicBezTo>
                    <a:lnTo>
                      <a:pt x="6946" y="4351"/>
                    </a:lnTo>
                    <a:cubicBezTo>
                      <a:pt x="7285" y="4607"/>
                      <a:pt x="7667" y="4808"/>
                      <a:pt x="8073" y="4938"/>
                    </a:cubicBezTo>
                    <a:cubicBezTo>
                      <a:pt x="8719" y="5136"/>
                      <a:pt x="9383" y="5243"/>
                      <a:pt x="10052" y="5243"/>
                    </a:cubicBezTo>
                    <a:cubicBezTo>
                      <a:pt x="10282" y="5243"/>
                      <a:pt x="10512" y="5230"/>
                      <a:pt x="10742" y="5205"/>
                    </a:cubicBezTo>
                    <a:cubicBezTo>
                      <a:pt x="11676" y="5138"/>
                      <a:pt x="12576" y="4771"/>
                      <a:pt x="13310" y="4171"/>
                    </a:cubicBezTo>
                    <a:cubicBezTo>
                      <a:pt x="13315" y="4166"/>
                      <a:pt x="13319" y="4162"/>
                      <a:pt x="13323" y="4158"/>
                    </a:cubicBezTo>
                    <a:lnTo>
                      <a:pt x="13323" y="4158"/>
                    </a:lnTo>
                    <a:cubicBezTo>
                      <a:pt x="13594" y="4308"/>
                      <a:pt x="13880" y="4435"/>
                      <a:pt x="14178" y="4537"/>
                    </a:cubicBezTo>
                    <a:cubicBezTo>
                      <a:pt x="14798" y="4744"/>
                      <a:pt x="15478" y="4871"/>
                      <a:pt x="16157" y="4871"/>
                    </a:cubicBezTo>
                    <a:cubicBezTo>
                      <a:pt x="16354" y="4871"/>
                      <a:pt x="16551" y="4860"/>
                      <a:pt x="16746" y="4838"/>
                    </a:cubicBezTo>
                    <a:cubicBezTo>
                      <a:pt x="17381" y="4787"/>
                      <a:pt x="17977" y="4543"/>
                      <a:pt x="18475" y="4164"/>
                    </a:cubicBezTo>
                    <a:lnTo>
                      <a:pt x="18475" y="4164"/>
                    </a:lnTo>
                    <a:cubicBezTo>
                      <a:pt x="18499" y="4178"/>
                      <a:pt x="18523" y="4191"/>
                      <a:pt x="18547" y="4204"/>
                    </a:cubicBezTo>
                    <a:cubicBezTo>
                      <a:pt x="19104" y="4494"/>
                      <a:pt x="19713" y="4627"/>
                      <a:pt x="20336" y="4627"/>
                    </a:cubicBezTo>
                    <a:cubicBezTo>
                      <a:pt x="20572" y="4627"/>
                      <a:pt x="20811" y="4608"/>
                      <a:pt x="21049" y="4571"/>
                    </a:cubicBezTo>
                    <a:cubicBezTo>
                      <a:pt x="21583" y="4471"/>
                      <a:pt x="22083" y="4337"/>
                      <a:pt x="22584" y="4137"/>
                    </a:cubicBezTo>
                    <a:cubicBezTo>
                      <a:pt x="22717" y="4070"/>
                      <a:pt x="22850" y="4004"/>
                      <a:pt x="22984" y="3937"/>
                    </a:cubicBezTo>
                    <a:cubicBezTo>
                      <a:pt x="23051" y="3904"/>
                      <a:pt x="23084" y="3870"/>
                      <a:pt x="23084" y="3870"/>
                    </a:cubicBezTo>
                    <a:lnTo>
                      <a:pt x="23084" y="3870"/>
                    </a:lnTo>
                    <a:cubicBezTo>
                      <a:pt x="23084" y="3870"/>
                      <a:pt x="22917" y="3937"/>
                      <a:pt x="22550" y="4070"/>
                    </a:cubicBezTo>
                    <a:cubicBezTo>
                      <a:pt x="22050" y="4237"/>
                      <a:pt x="21549" y="4371"/>
                      <a:pt x="21016" y="4437"/>
                    </a:cubicBezTo>
                    <a:cubicBezTo>
                      <a:pt x="20804" y="4471"/>
                      <a:pt x="20592" y="4488"/>
                      <a:pt x="20381" y="4488"/>
                    </a:cubicBezTo>
                    <a:cubicBezTo>
                      <a:pt x="19765" y="4488"/>
                      <a:pt x="19159" y="4346"/>
                      <a:pt x="18589" y="4074"/>
                    </a:cubicBezTo>
                    <a:lnTo>
                      <a:pt x="18589" y="4074"/>
                    </a:lnTo>
                    <a:cubicBezTo>
                      <a:pt x="18703" y="3980"/>
                      <a:pt x="18812" y="3878"/>
                      <a:pt x="18914" y="3770"/>
                    </a:cubicBezTo>
                    <a:cubicBezTo>
                      <a:pt x="19481" y="3203"/>
                      <a:pt x="19782" y="2403"/>
                      <a:pt x="19715" y="1602"/>
                    </a:cubicBezTo>
                    <a:cubicBezTo>
                      <a:pt x="19681" y="1202"/>
                      <a:pt x="19515" y="835"/>
                      <a:pt x="19281" y="535"/>
                    </a:cubicBezTo>
                    <a:cubicBezTo>
                      <a:pt x="19048" y="234"/>
                      <a:pt x="18681" y="34"/>
                      <a:pt x="183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6"/>
              <p:cNvSpPr/>
              <p:nvPr/>
            </p:nvSpPr>
            <p:spPr>
              <a:xfrm flipH="1">
                <a:off x="7322379" y="2657950"/>
                <a:ext cx="438021" cy="222545"/>
              </a:xfrm>
              <a:custGeom>
                <a:avLst/>
                <a:gdLst/>
                <a:ahLst/>
                <a:cxnLst/>
                <a:rect l="l" t="t" r="r" b="b"/>
                <a:pathLst>
                  <a:path w="20816" h="10576" extrusionOk="0">
                    <a:moveTo>
                      <a:pt x="0" y="1"/>
                    </a:moveTo>
                    <a:lnTo>
                      <a:pt x="0" y="10575"/>
                    </a:lnTo>
                    <a:lnTo>
                      <a:pt x="20815" y="10575"/>
                    </a:lnTo>
                    <a:lnTo>
                      <a:pt x="20815" y="1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6"/>
              <p:cNvSpPr/>
              <p:nvPr/>
            </p:nvSpPr>
            <p:spPr>
              <a:xfrm flipH="1">
                <a:off x="7684583" y="2665672"/>
                <a:ext cx="6334" cy="215517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0242" extrusionOk="0">
                    <a:moveTo>
                      <a:pt x="134" y="1"/>
                    </a:moveTo>
                    <a:cubicBezTo>
                      <a:pt x="67" y="1"/>
                      <a:pt x="1" y="2269"/>
                      <a:pt x="1" y="5105"/>
                    </a:cubicBezTo>
                    <a:cubicBezTo>
                      <a:pt x="1" y="7940"/>
                      <a:pt x="67" y="10242"/>
                      <a:pt x="134" y="10242"/>
                    </a:cubicBezTo>
                    <a:cubicBezTo>
                      <a:pt x="234" y="10242"/>
                      <a:pt x="301" y="7940"/>
                      <a:pt x="301" y="5105"/>
                    </a:cubicBezTo>
                    <a:cubicBezTo>
                      <a:pt x="301" y="2269"/>
                      <a:pt x="234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6"/>
              <p:cNvSpPr/>
              <p:nvPr/>
            </p:nvSpPr>
            <p:spPr>
              <a:xfrm flipH="1">
                <a:off x="7651589" y="2662874"/>
                <a:ext cx="6334" cy="21269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0108" extrusionOk="0">
                    <a:moveTo>
                      <a:pt x="167" y="0"/>
                    </a:moveTo>
                    <a:cubicBezTo>
                      <a:pt x="100" y="0"/>
                      <a:pt x="0" y="2269"/>
                      <a:pt x="0" y="5037"/>
                    </a:cubicBezTo>
                    <a:cubicBezTo>
                      <a:pt x="0" y="7839"/>
                      <a:pt x="67" y="10108"/>
                      <a:pt x="167" y="10108"/>
                    </a:cubicBezTo>
                    <a:cubicBezTo>
                      <a:pt x="234" y="10108"/>
                      <a:pt x="301" y="7839"/>
                      <a:pt x="301" y="5037"/>
                    </a:cubicBezTo>
                    <a:cubicBezTo>
                      <a:pt x="301" y="2269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6"/>
              <p:cNvSpPr/>
              <p:nvPr/>
            </p:nvSpPr>
            <p:spPr>
              <a:xfrm flipH="1">
                <a:off x="7369409" y="2655151"/>
                <a:ext cx="5639" cy="224629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675" extrusionOk="0">
                    <a:moveTo>
                      <a:pt x="134" y="1"/>
                    </a:moveTo>
                    <a:cubicBezTo>
                      <a:pt x="67" y="1"/>
                      <a:pt x="0" y="2402"/>
                      <a:pt x="0" y="5338"/>
                    </a:cubicBezTo>
                    <a:cubicBezTo>
                      <a:pt x="0" y="8306"/>
                      <a:pt x="67" y="10675"/>
                      <a:pt x="134" y="10675"/>
                    </a:cubicBezTo>
                    <a:cubicBezTo>
                      <a:pt x="234" y="10675"/>
                      <a:pt x="267" y="8306"/>
                      <a:pt x="267" y="5338"/>
                    </a:cubicBezTo>
                    <a:cubicBezTo>
                      <a:pt x="267" y="2402"/>
                      <a:pt x="234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6"/>
              <p:cNvSpPr/>
              <p:nvPr/>
            </p:nvSpPr>
            <p:spPr>
              <a:xfrm flipH="1">
                <a:off x="7408022" y="2658665"/>
                <a:ext cx="6334" cy="218316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0375" extrusionOk="0">
                    <a:moveTo>
                      <a:pt x="134" y="0"/>
                    </a:moveTo>
                    <a:cubicBezTo>
                      <a:pt x="67" y="0"/>
                      <a:pt x="0" y="2302"/>
                      <a:pt x="0" y="5171"/>
                    </a:cubicBezTo>
                    <a:cubicBezTo>
                      <a:pt x="0" y="8039"/>
                      <a:pt x="67" y="10374"/>
                      <a:pt x="134" y="10374"/>
                    </a:cubicBezTo>
                    <a:cubicBezTo>
                      <a:pt x="234" y="10374"/>
                      <a:pt x="300" y="8039"/>
                      <a:pt x="300" y="5171"/>
                    </a:cubicBezTo>
                    <a:cubicBezTo>
                      <a:pt x="300" y="2302"/>
                      <a:pt x="234" y="0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6"/>
              <p:cNvSpPr/>
              <p:nvPr/>
            </p:nvSpPr>
            <p:spPr>
              <a:xfrm flipH="1">
                <a:off x="5036953" y="4049153"/>
                <a:ext cx="515920" cy="296952"/>
              </a:xfrm>
              <a:custGeom>
                <a:avLst/>
                <a:gdLst/>
                <a:ahLst/>
                <a:cxnLst/>
                <a:rect l="l" t="t" r="r" b="b"/>
                <a:pathLst>
                  <a:path w="24518" h="14112" extrusionOk="0">
                    <a:moveTo>
                      <a:pt x="23684" y="1"/>
                    </a:moveTo>
                    <a:lnTo>
                      <a:pt x="17947" y="68"/>
                    </a:lnTo>
                    <a:cubicBezTo>
                      <a:pt x="17746" y="68"/>
                      <a:pt x="17513" y="134"/>
                      <a:pt x="17379" y="301"/>
                    </a:cubicBezTo>
                    <a:lnTo>
                      <a:pt x="15011" y="2636"/>
                    </a:lnTo>
                    <a:cubicBezTo>
                      <a:pt x="14878" y="2803"/>
                      <a:pt x="14644" y="2903"/>
                      <a:pt x="14444" y="2903"/>
                    </a:cubicBezTo>
                    <a:lnTo>
                      <a:pt x="834" y="2903"/>
                    </a:lnTo>
                    <a:cubicBezTo>
                      <a:pt x="367" y="2903"/>
                      <a:pt x="0" y="3270"/>
                      <a:pt x="0" y="3737"/>
                    </a:cubicBezTo>
                    <a:lnTo>
                      <a:pt x="67" y="13277"/>
                    </a:lnTo>
                    <a:cubicBezTo>
                      <a:pt x="67" y="13744"/>
                      <a:pt x="434" y="14111"/>
                      <a:pt x="901" y="14111"/>
                    </a:cubicBezTo>
                    <a:lnTo>
                      <a:pt x="23017" y="13944"/>
                    </a:lnTo>
                    <a:cubicBezTo>
                      <a:pt x="23450" y="13944"/>
                      <a:pt x="23817" y="13611"/>
                      <a:pt x="23851" y="13144"/>
                    </a:cubicBezTo>
                    <a:lnTo>
                      <a:pt x="24518" y="868"/>
                    </a:lnTo>
                    <a:cubicBezTo>
                      <a:pt x="24518" y="401"/>
                      <a:pt x="24151" y="34"/>
                      <a:pt x="23684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6"/>
              <p:cNvSpPr/>
              <p:nvPr/>
            </p:nvSpPr>
            <p:spPr>
              <a:xfrm flipH="1">
                <a:off x="5036953" y="4049153"/>
                <a:ext cx="515920" cy="296952"/>
              </a:xfrm>
              <a:custGeom>
                <a:avLst/>
                <a:gdLst/>
                <a:ahLst/>
                <a:cxnLst/>
                <a:rect l="l" t="t" r="r" b="b"/>
                <a:pathLst>
                  <a:path w="24518" h="14112" extrusionOk="0">
                    <a:moveTo>
                      <a:pt x="23684" y="1"/>
                    </a:moveTo>
                    <a:lnTo>
                      <a:pt x="17947" y="68"/>
                    </a:lnTo>
                    <a:cubicBezTo>
                      <a:pt x="17746" y="68"/>
                      <a:pt x="17513" y="134"/>
                      <a:pt x="17379" y="301"/>
                    </a:cubicBezTo>
                    <a:lnTo>
                      <a:pt x="15011" y="2636"/>
                    </a:lnTo>
                    <a:cubicBezTo>
                      <a:pt x="14878" y="2803"/>
                      <a:pt x="14644" y="2903"/>
                      <a:pt x="14444" y="2903"/>
                    </a:cubicBezTo>
                    <a:lnTo>
                      <a:pt x="834" y="2903"/>
                    </a:lnTo>
                    <a:cubicBezTo>
                      <a:pt x="367" y="2903"/>
                      <a:pt x="0" y="3270"/>
                      <a:pt x="0" y="3737"/>
                    </a:cubicBezTo>
                    <a:lnTo>
                      <a:pt x="67" y="13277"/>
                    </a:lnTo>
                    <a:cubicBezTo>
                      <a:pt x="67" y="13744"/>
                      <a:pt x="434" y="14111"/>
                      <a:pt x="901" y="14111"/>
                    </a:cubicBezTo>
                    <a:lnTo>
                      <a:pt x="23017" y="13944"/>
                    </a:lnTo>
                    <a:cubicBezTo>
                      <a:pt x="23450" y="13944"/>
                      <a:pt x="23817" y="13611"/>
                      <a:pt x="23851" y="13144"/>
                    </a:cubicBezTo>
                    <a:lnTo>
                      <a:pt x="24518" y="868"/>
                    </a:lnTo>
                    <a:cubicBezTo>
                      <a:pt x="24518" y="401"/>
                      <a:pt x="24151" y="34"/>
                      <a:pt x="2368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6"/>
              <p:cNvSpPr/>
              <p:nvPr/>
            </p:nvSpPr>
            <p:spPr>
              <a:xfrm flipH="1">
                <a:off x="5042550" y="4075835"/>
                <a:ext cx="510323" cy="307452"/>
              </a:xfrm>
              <a:custGeom>
                <a:avLst/>
                <a:gdLst/>
                <a:ahLst/>
                <a:cxnLst/>
                <a:rect l="l" t="t" r="r" b="b"/>
                <a:pathLst>
                  <a:path w="24252" h="14611" extrusionOk="0">
                    <a:moveTo>
                      <a:pt x="24151" y="1"/>
                    </a:moveTo>
                    <a:lnTo>
                      <a:pt x="0" y="167"/>
                    </a:lnTo>
                    <a:lnTo>
                      <a:pt x="100" y="14611"/>
                    </a:lnTo>
                    <a:lnTo>
                      <a:pt x="24251" y="14444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6"/>
              <p:cNvSpPr/>
              <p:nvPr/>
            </p:nvSpPr>
            <p:spPr>
              <a:xfrm flipH="1">
                <a:off x="5003243" y="4089871"/>
                <a:ext cx="582625" cy="343266"/>
              </a:xfrm>
              <a:custGeom>
                <a:avLst/>
                <a:gdLst/>
                <a:ahLst/>
                <a:cxnLst/>
                <a:rect l="l" t="t" r="r" b="b"/>
                <a:pathLst>
                  <a:path w="27688" h="16313" extrusionOk="0">
                    <a:moveTo>
                      <a:pt x="27120" y="1"/>
                    </a:moveTo>
                    <a:lnTo>
                      <a:pt x="534" y="201"/>
                    </a:lnTo>
                    <a:cubicBezTo>
                      <a:pt x="234" y="201"/>
                      <a:pt x="1" y="468"/>
                      <a:pt x="34" y="801"/>
                    </a:cubicBezTo>
                    <a:lnTo>
                      <a:pt x="1302" y="15845"/>
                    </a:lnTo>
                    <a:cubicBezTo>
                      <a:pt x="1335" y="16112"/>
                      <a:pt x="1568" y="16312"/>
                      <a:pt x="1835" y="16312"/>
                    </a:cubicBezTo>
                    <a:lnTo>
                      <a:pt x="25385" y="16146"/>
                    </a:lnTo>
                    <a:cubicBezTo>
                      <a:pt x="25652" y="16146"/>
                      <a:pt x="25886" y="15945"/>
                      <a:pt x="25919" y="15679"/>
                    </a:cubicBezTo>
                    <a:lnTo>
                      <a:pt x="27654" y="601"/>
                    </a:lnTo>
                    <a:cubicBezTo>
                      <a:pt x="27687" y="301"/>
                      <a:pt x="27454" y="1"/>
                      <a:pt x="27120" y="1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6"/>
              <p:cNvSpPr/>
              <p:nvPr/>
            </p:nvSpPr>
            <p:spPr>
              <a:xfrm flipH="1">
                <a:off x="4899377" y="4000019"/>
                <a:ext cx="516614" cy="296952"/>
              </a:xfrm>
              <a:custGeom>
                <a:avLst/>
                <a:gdLst/>
                <a:ahLst/>
                <a:cxnLst/>
                <a:rect l="l" t="t" r="r" b="b"/>
                <a:pathLst>
                  <a:path w="24551" h="14112" extrusionOk="0">
                    <a:moveTo>
                      <a:pt x="23684" y="1"/>
                    </a:moveTo>
                    <a:lnTo>
                      <a:pt x="17946" y="68"/>
                    </a:lnTo>
                    <a:cubicBezTo>
                      <a:pt x="17746" y="68"/>
                      <a:pt x="17513" y="134"/>
                      <a:pt x="17379" y="301"/>
                    </a:cubicBezTo>
                    <a:lnTo>
                      <a:pt x="15011" y="2636"/>
                    </a:lnTo>
                    <a:cubicBezTo>
                      <a:pt x="14877" y="2803"/>
                      <a:pt x="14644" y="2870"/>
                      <a:pt x="14444" y="2903"/>
                    </a:cubicBezTo>
                    <a:lnTo>
                      <a:pt x="834" y="2903"/>
                    </a:lnTo>
                    <a:cubicBezTo>
                      <a:pt x="367" y="2903"/>
                      <a:pt x="0" y="3270"/>
                      <a:pt x="0" y="3737"/>
                    </a:cubicBezTo>
                    <a:lnTo>
                      <a:pt x="67" y="13277"/>
                    </a:lnTo>
                    <a:cubicBezTo>
                      <a:pt x="67" y="13744"/>
                      <a:pt x="434" y="14111"/>
                      <a:pt x="901" y="14111"/>
                    </a:cubicBezTo>
                    <a:lnTo>
                      <a:pt x="23016" y="13978"/>
                    </a:lnTo>
                    <a:cubicBezTo>
                      <a:pt x="23450" y="13978"/>
                      <a:pt x="23817" y="13611"/>
                      <a:pt x="23850" y="13177"/>
                    </a:cubicBezTo>
                    <a:lnTo>
                      <a:pt x="24518" y="902"/>
                    </a:lnTo>
                    <a:cubicBezTo>
                      <a:pt x="24551" y="401"/>
                      <a:pt x="24151" y="1"/>
                      <a:pt x="23684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6"/>
              <p:cNvSpPr/>
              <p:nvPr/>
            </p:nvSpPr>
            <p:spPr>
              <a:xfrm flipH="1">
                <a:off x="4899377" y="4000019"/>
                <a:ext cx="516614" cy="296952"/>
              </a:xfrm>
              <a:custGeom>
                <a:avLst/>
                <a:gdLst/>
                <a:ahLst/>
                <a:cxnLst/>
                <a:rect l="l" t="t" r="r" b="b"/>
                <a:pathLst>
                  <a:path w="24551" h="14112" extrusionOk="0">
                    <a:moveTo>
                      <a:pt x="23684" y="1"/>
                    </a:moveTo>
                    <a:lnTo>
                      <a:pt x="17946" y="68"/>
                    </a:lnTo>
                    <a:cubicBezTo>
                      <a:pt x="17746" y="68"/>
                      <a:pt x="17513" y="134"/>
                      <a:pt x="17379" y="301"/>
                    </a:cubicBezTo>
                    <a:lnTo>
                      <a:pt x="15011" y="2636"/>
                    </a:lnTo>
                    <a:cubicBezTo>
                      <a:pt x="14877" y="2803"/>
                      <a:pt x="14644" y="2870"/>
                      <a:pt x="14444" y="2903"/>
                    </a:cubicBezTo>
                    <a:lnTo>
                      <a:pt x="834" y="2903"/>
                    </a:lnTo>
                    <a:cubicBezTo>
                      <a:pt x="367" y="2903"/>
                      <a:pt x="0" y="3270"/>
                      <a:pt x="0" y="3737"/>
                    </a:cubicBezTo>
                    <a:lnTo>
                      <a:pt x="67" y="13277"/>
                    </a:lnTo>
                    <a:cubicBezTo>
                      <a:pt x="67" y="13744"/>
                      <a:pt x="434" y="14111"/>
                      <a:pt x="901" y="14111"/>
                    </a:cubicBezTo>
                    <a:lnTo>
                      <a:pt x="23016" y="13978"/>
                    </a:lnTo>
                    <a:cubicBezTo>
                      <a:pt x="23450" y="13978"/>
                      <a:pt x="23817" y="13611"/>
                      <a:pt x="23850" y="13177"/>
                    </a:cubicBezTo>
                    <a:lnTo>
                      <a:pt x="24518" y="902"/>
                    </a:lnTo>
                    <a:cubicBezTo>
                      <a:pt x="24551" y="401"/>
                      <a:pt x="24151" y="1"/>
                      <a:pt x="236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6"/>
              <p:cNvSpPr/>
              <p:nvPr/>
            </p:nvSpPr>
            <p:spPr>
              <a:xfrm flipH="1">
                <a:off x="4905690" y="4026701"/>
                <a:ext cx="510302" cy="307452"/>
              </a:xfrm>
              <a:custGeom>
                <a:avLst/>
                <a:gdLst/>
                <a:ahLst/>
                <a:cxnLst/>
                <a:rect l="l" t="t" r="r" b="b"/>
                <a:pathLst>
                  <a:path w="24251" h="14611" extrusionOk="0">
                    <a:moveTo>
                      <a:pt x="24151" y="1"/>
                    </a:moveTo>
                    <a:lnTo>
                      <a:pt x="0" y="167"/>
                    </a:lnTo>
                    <a:lnTo>
                      <a:pt x="100" y="14611"/>
                    </a:lnTo>
                    <a:lnTo>
                      <a:pt x="24251" y="14444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6"/>
              <p:cNvSpPr/>
              <p:nvPr/>
            </p:nvSpPr>
            <p:spPr>
              <a:xfrm flipH="1">
                <a:off x="4866382" y="4040736"/>
                <a:ext cx="583319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16346" extrusionOk="0">
                    <a:moveTo>
                      <a:pt x="27154" y="1"/>
                    </a:moveTo>
                    <a:lnTo>
                      <a:pt x="568" y="201"/>
                    </a:lnTo>
                    <a:cubicBezTo>
                      <a:pt x="268" y="201"/>
                      <a:pt x="1" y="468"/>
                      <a:pt x="34" y="801"/>
                    </a:cubicBezTo>
                    <a:lnTo>
                      <a:pt x="1335" y="15845"/>
                    </a:lnTo>
                    <a:cubicBezTo>
                      <a:pt x="1369" y="16112"/>
                      <a:pt x="1602" y="16346"/>
                      <a:pt x="1869" y="16346"/>
                    </a:cubicBezTo>
                    <a:lnTo>
                      <a:pt x="25419" y="16179"/>
                    </a:lnTo>
                    <a:cubicBezTo>
                      <a:pt x="25686" y="16146"/>
                      <a:pt x="25919" y="15945"/>
                      <a:pt x="25953" y="15679"/>
                    </a:cubicBezTo>
                    <a:lnTo>
                      <a:pt x="27687" y="634"/>
                    </a:lnTo>
                    <a:cubicBezTo>
                      <a:pt x="27721" y="301"/>
                      <a:pt x="27487" y="1"/>
                      <a:pt x="27154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6"/>
              <p:cNvSpPr/>
              <p:nvPr/>
            </p:nvSpPr>
            <p:spPr>
              <a:xfrm flipH="1">
                <a:off x="4866382" y="4040736"/>
                <a:ext cx="583319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16346" extrusionOk="0">
                    <a:moveTo>
                      <a:pt x="27154" y="1"/>
                    </a:moveTo>
                    <a:lnTo>
                      <a:pt x="568" y="201"/>
                    </a:lnTo>
                    <a:cubicBezTo>
                      <a:pt x="268" y="201"/>
                      <a:pt x="1" y="468"/>
                      <a:pt x="34" y="801"/>
                    </a:cubicBezTo>
                    <a:lnTo>
                      <a:pt x="1335" y="15845"/>
                    </a:lnTo>
                    <a:cubicBezTo>
                      <a:pt x="1369" y="16112"/>
                      <a:pt x="1602" y="16346"/>
                      <a:pt x="1869" y="16346"/>
                    </a:cubicBezTo>
                    <a:lnTo>
                      <a:pt x="25419" y="16179"/>
                    </a:lnTo>
                    <a:cubicBezTo>
                      <a:pt x="25686" y="16146"/>
                      <a:pt x="25919" y="15945"/>
                      <a:pt x="25953" y="15679"/>
                    </a:cubicBezTo>
                    <a:lnTo>
                      <a:pt x="27687" y="634"/>
                    </a:lnTo>
                    <a:cubicBezTo>
                      <a:pt x="27721" y="301"/>
                      <a:pt x="27487" y="1"/>
                      <a:pt x="27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6"/>
              <p:cNvSpPr/>
              <p:nvPr/>
            </p:nvSpPr>
            <p:spPr>
              <a:xfrm flipH="1">
                <a:off x="4745640" y="4061106"/>
                <a:ext cx="515941" cy="296931"/>
              </a:xfrm>
              <a:custGeom>
                <a:avLst/>
                <a:gdLst/>
                <a:ahLst/>
                <a:cxnLst/>
                <a:rect l="l" t="t" r="r" b="b"/>
                <a:pathLst>
                  <a:path w="24519" h="14111" extrusionOk="0">
                    <a:moveTo>
                      <a:pt x="23684" y="0"/>
                    </a:moveTo>
                    <a:lnTo>
                      <a:pt x="17947" y="33"/>
                    </a:lnTo>
                    <a:cubicBezTo>
                      <a:pt x="17713" y="33"/>
                      <a:pt x="17513" y="133"/>
                      <a:pt x="17380" y="300"/>
                    </a:cubicBezTo>
                    <a:lnTo>
                      <a:pt x="15011" y="2635"/>
                    </a:lnTo>
                    <a:cubicBezTo>
                      <a:pt x="14878" y="2769"/>
                      <a:pt x="14644" y="2869"/>
                      <a:pt x="14444" y="2869"/>
                    </a:cubicBezTo>
                    <a:lnTo>
                      <a:pt x="835" y="2869"/>
                    </a:lnTo>
                    <a:cubicBezTo>
                      <a:pt x="368" y="2869"/>
                      <a:pt x="1" y="3236"/>
                      <a:pt x="1" y="3703"/>
                    </a:cubicBezTo>
                    <a:lnTo>
                      <a:pt x="67" y="13276"/>
                    </a:lnTo>
                    <a:cubicBezTo>
                      <a:pt x="67" y="13743"/>
                      <a:pt x="434" y="14110"/>
                      <a:pt x="901" y="14110"/>
                    </a:cubicBezTo>
                    <a:lnTo>
                      <a:pt x="23017" y="13943"/>
                    </a:lnTo>
                    <a:cubicBezTo>
                      <a:pt x="23451" y="13943"/>
                      <a:pt x="23818" y="13610"/>
                      <a:pt x="23851" y="13176"/>
                    </a:cubicBezTo>
                    <a:lnTo>
                      <a:pt x="24518" y="867"/>
                    </a:lnTo>
                    <a:cubicBezTo>
                      <a:pt x="24518" y="400"/>
                      <a:pt x="24151" y="0"/>
                      <a:pt x="23684" y="0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6"/>
              <p:cNvSpPr/>
              <p:nvPr/>
            </p:nvSpPr>
            <p:spPr>
              <a:xfrm flipH="1">
                <a:off x="4751259" y="4087766"/>
                <a:ext cx="511017" cy="307473"/>
              </a:xfrm>
              <a:custGeom>
                <a:avLst/>
                <a:gdLst/>
                <a:ahLst/>
                <a:cxnLst/>
                <a:rect l="l" t="t" r="r" b="b"/>
                <a:pathLst>
                  <a:path w="24285" h="14612" extrusionOk="0">
                    <a:moveTo>
                      <a:pt x="24184" y="1"/>
                    </a:moveTo>
                    <a:lnTo>
                      <a:pt x="0" y="167"/>
                    </a:lnTo>
                    <a:lnTo>
                      <a:pt x="134" y="14611"/>
                    </a:lnTo>
                    <a:lnTo>
                      <a:pt x="24284" y="14411"/>
                    </a:lnTo>
                    <a:lnTo>
                      <a:pt x="24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6"/>
              <p:cNvSpPr/>
              <p:nvPr/>
            </p:nvSpPr>
            <p:spPr>
              <a:xfrm flipH="1">
                <a:off x="4711951" y="4101802"/>
                <a:ext cx="583319" cy="343266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16313" extrusionOk="0">
                    <a:moveTo>
                      <a:pt x="27153" y="1"/>
                    </a:moveTo>
                    <a:lnTo>
                      <a:pt x="568" y="201"/>
                    </a:lnTo>
                    <a:cubicBezTo>
                      <a:pt x="267" y="201"/>
                      <a:pt x="0" y="468"/>
                      <a:pt x="34" y="768"/>
                    </a:cubicBezTo>
                    <a:lnTo>
                      <a:pt x="1335" y="15812"/>
                    </a:lnTo>
                    <a:cubicBezTo>
                      <a:pt x="1368" y="16112"/>
                      <a:pt x="1602" y="16312"/>
                      <a:pt x="1868" y="16312"/>
                    </a:cubicBezTo>
                    <a:lnTo>
                      <a:pt x="25419" y="16146"/>
                    </a:lnTo>
                    <a:cubicBezTo>
                      <a:pt x="25686" y="16146"/>
                      <a:pt x="25919" y="15945"/>
                      <a:pt x="25952" y="15679"/>
                    </a:cubicBezTo>
                    <a:lnTo>
                      <a:pt x="27687" y="601"/>
                    </a:lnTo>
                    <a:cubicBezTo>
                      <a:pt x="27720" y="268"/>
                      <a:pt x="27453" y="1"/>
                      <a:pt x="27153" y="1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6"/>
              <p:cNvSpPr/>
              <p:nvPr/>
            </p:nvSpPr>
            <p:spPr>
              <a:xfrm flipH="1">
                <a:off x="4660019" y="4157249"/>
                <a:ext cx="634558" cy="440125"/>
              </a:xfrm>
              <a:custGeom>
                <a:avLst/>
                <a:gdLst/>
                <a:ahLst/>
                <a:cxnLst/>
                <a:rect l="l" t="t" r="r" b="b"/>
                <a:pathLst>
                  <a:path w="30156" h="20916" extrusionOk="0">
                    <a:moveTo>
                      <a:pt x="18781" y="2236"/>
                    </a:moveTo>
                    <a:cubicBezTo>
                      <a:pt x="20816" y="2236"/>
                      <a:pt x="20816" y="5305"/>
                      <a:pt x="18781" y="5305"/>
                    </a:cubicBezTo>
                    <a:lnTo>
                      <a:pt x="11376" y="5305"/>
                    </a:lnTo>
                    <a:cubicBezTo>
                      <a:pt x="10542" y="5305"/>
                      <a:pt x="9841" y="4604"/>
                      <a:pt x="9841" y="3770"/>
                    </a:cubicBezTo>
                    <a:cubicBezTo>
                      <a:pt x="9841" y="2903"/>
                      <a:pt x="10542" y="2236"/>
                      <a:pt x="11376" y="2236"/>
                    </a:cubicBezTo>
                    <a:close/>
                    <a:moveTo>
                      <a:pt x="1" y="1"/>
                    </a:moveTo>
                    <a:lnTo>
                      <a:pt x="1" y="20916"/>
                    </a:lnTo>
                    <a:lnTo>
                      <a:pt x="30156" y="20916"/>
                    </a:lnTo>
                    <a:lnTo>
                      <a:pt x="301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6"/>
              <p:cNvSpPr/>
              <p:nvPr/>
            </p:nvSpPr>
            <p:spPr>
              <a:xfrm flipH="1">
                <a:off x="5294555" y="4157249"/>
                <a:ext cx="341856" cy="440125"/>
              </a:xfrm>
              <a:custGeom>
                <a:avLst/>
                <a:gdLst/>
                <a:ahLst/>
                <a:cxnLst/>
                <a:rect l="l" t="t" r="r" b="b"/>
                <a:pathLst>
                  <a:path w="16246" h="20916" extrusionOk="0">
                    <a:moveTo>
                      <a:pt x="1" y="1"/>
                    </a:moveTo>
                    <a:lnTo>
                      <a:pt x="1" y="20916"/>
                    </a:lnTo>
                    <a:lnTo>
                      <a:pt x="16246" y="20916"/>
                    </a:lnTo>
                    <a:lnTo>
                      <a:pt x="16246" y="1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6"/>
              <p:cNvSpPr/>
              <p:nvPr/>
            </p:nvSpPr>
            <p:spPr>
              <a:xfrm flipH="1">
                <a:off x="4782844" y="3009612"/>
                <a:ext cx="3318697" cy="106012"/>
              </a:xfrm>
              <a:custGeom>
                <a:avLst/>
                <a:gdLst/>
                <a:ahLst/>
                <a:cxnLst/>
                <a:rect l="l" t="t" r="r" b="b"/>
                <a:pathLst>
                  <a:path w="157714" h="5038" extrusionOk="0">
                    <a:moveTo>
                      <a:pt x="1" y="1"/>
                    </a:moveTo>
                    <a:lnTo>
                      <a:pt x="1" y="5038"/>
                    </a:lnTo>
                    <a:lnTo>
                      <a:pt x="157713" y="5038"/>
                    </a:lnTo>
                    <a:lnTo>
                      <a:pt x="157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6"/>
              <p:cNvSpPr/>
              <p:nvPr/>
            </p:nvSpPr>
            <p:spPr>
              <a:xfrm flipH="1">
                <a:off x="7822159" y="3102977"/>
                <a:ext cx="443618" cy="1495112"/>
              </a:xfrm>
              <a:custGeom>
                <a:avLst/>
                <a:gdLst/>
                <a:ahLst/>
                <a:cxnLst/>
                <a:rect l="l" t="t" r="r" b="b"/>
                <a:pathLst>
                  <a:path w="21082" h="71052" extrusionOk="0">
                    <a:moveTo>
                      <a:pt x="15578" y="0"/>
                    </a:moveTo>
                    <a:lnTo>
                      <a:pt x="0" y="71051"/>
                    </a:lnTo>
                    <a:lnTo>
                      <a:pt x="2635" y="71051"/>
                    </a:lnTo>
                    <a:lnTo>
                      <a:pt x="21082" y="601"/>
                    </a:lnTo>
                    <a:lnTo>
                      <a:pt x="155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6"/>
              <p:cNvSpPr/>
              <p:nvPr/>
            </p:nvSpPr>
            <p:spPr>
              <a:xfrm flipH="1">
                <a:off x="4846013" y="3099463"/>
                <a:ext cx="444354" cy="1498626"/>
              </a:xfrm>
              <a:custGeom>
                <a:avLst/>
                <a:gdLst/>
                <a:ahLst/>
                <a:cxnLst/>
                <a:rect l="l" t="t" r="r" b="b"/>
                <a:pathLst>
                  <a:path w="21117" h="71219" extrusionOk="0">
                    <a:moveTo>
                      <a:pt x="5505" y="1"/>
                    </a:moveTo>
                    <a:lnTo>
                      <a:pt x="1" y="768"/>
                    </a:lnTo>
                    <a:lnTo>
                      <a:pt x="18481" y="71218"/>
                    </a:lnTo>
                    <a:lnTo>
                      <a:pt x="21116" y="71218"/>
                    </a:lnTo>
                    <a:lnTo>
                      <a:pt x="55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6"/>
              <p:cNvSpPr/>
              <p:nvPr/>
            </p:nvSpPr>
            <p:spPr>
              <a:xfrm flipH="1">
                <a:off x="7581391" y="2417897"/>
                <a:ext cx="142521" cy="139701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639" extrusionOk="0">
                    <a:moveTo>
                      <a:pt x="6772" y="1"/>
                    </a:moveTo>
                    <a:lnTo>
                      <a:pt x="6772" y="1"/>
                    </a:lnTo>
                    <a:cubicBezTo>
                      <a:pt x="6339" y="168"/>
                      <a:pt x="5938" y="401"/>
                      <a:pt x="5571" y="701"/>
                    </a:cubicBezTo>
                    <a:cubicBezTo>
                      <a:pt x="4604" y="1335"/>
                      <a:pt x="3737" y="2069"/>
                      <a:pt x="2936" y="2869"/>
                    </a:cubicBezTo>
                    <a:cubicBezTo>
                      <a:pt x="2102" y="3670"/>
                      <a:pt x="1368" y="4537"/>
                      <a:pt x="735" y="5438"/>
                    </a:cubicBezTo>
                    <a:cubicBezTo>
                      <a:pt x="434" y="5805"/>
                      <a:pt x="168" y="6239"/>
                      <a:pt x="1" y="6639"/>
                    </a:cubicBezTo>
                    <a:cubicBezTo>
                      <a:pt x="301" y="6305"/>
                      <a:pt x="601" y="5938"/>
                      <a:pt x="868" y="5571"/>
                    </a:cubicBezTo>
                    <a:cubicBezTo>
                      <a:pt x="2236" y="3770"/>
                      <a:pt x="3870" y="2202"/>
                      <a:pt x="5671" y="835"/>
                    </a:cubicBezTo>
                    <a:cubicBezTo>
                      <a:pt x="6038" y="568"/>
                      <a:pt x="6405" y="301"/>
                      <a:pt x="67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6"/>
              <p:cNvSpPr/>
              <p:nvPr/>
            </p:nvSpPr>
            <p:spPr>
              <a:xfrm flipH="1">
                <a:off x="7600350" y="2339282"/>
                <a:ext cx="28807" cy="11165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5306" extrusionOk="0">
                    <a:moveTo>
                      <a:pt x="1366" y="0"/>
                    </a:moveTo>
                    <a:cubicBezTo>
                      <a:pt x="1292" y="0"/>
                      <a:pt x="930" y="1155"/>
                      <a:pt x="568" y="2603"/>
                    </a:cubicBezTo>
                    <a:cubicBezTo>
                      <a:pt x="234" y="4070"/>
                      <a:pt x="1" y="5305"/>
                      <a:pt x="68" y="5305"/>
                    </a:cubicBezTo>
                    <a:cubicBezTo>
                      <a:pt x="69" y="5305"/>
                      <a:pt x="70" y="5305"/>
                      <a:pt x="71" y="5305"/>
                    </a:cubicBezTo>
                    <a:cubicBezTo>
                      <a:pt x="144" y="5305"/>
                      <a:pt x="473" y="4149"/>
                      <a:pt x="835" y="2669"/>
                    </a:cubicBezTo>
                    <a:cubicBezTo>
                      <a:pt x="1102" y="1802"/>
                      <a:pt x="1269" y="901"/>
                      <a:pt x="1369" y="1"/>
                    </a:cubicBezTo>
                    <a:cubicBezTo>
                      <a:pt x="1368" y="0"/>
                      <a:pt x="1367" y="0"/>
                      <a:pt x="1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6"/>
              <p:cNvSpPr/>
              <p:nvPr/>
            </p:nvSpPr>
            <p:spPr>
              <a:xfrm flipH="1">
                <a:off x="7585852" y="2332296"/>
                <a:ext cx="27860" cy="22031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047" extrusionOk="0">
                    <a:moveTo>
                      <a:pt x="469" y="1"/>
                    </a:moveTo>
                    <a:cubicBezTo>
                      <a:pt x="375" y="1"/>
                      <a:pt x="281" y="40"/>
                      <a:pt x="201" y="133"/>
                    </a:cubicBezTo>
                    <a:lnTo>
                      <a:pt x="234" y="133"/>
                    </a:lnTo>
                    <a:cubicBezTo>
                      <a:pt x="68" y="199"/>
                      <a:pt x="1" y="633"/>
                      <a:pt x="134" y="866"/>
                    </a:cubicBezTo>
                    <a:cubicBezTo>
                      <a:pt x="234" y="987"/>
                      <a:pt x="382" y="1047"/>
                      <a:pt x="535" y="1047"/>
                    </a:cubicBezTo>
                    <a:cubicBezTo>
                      <a:pt x="637" y="1047"/>
                      <a:pt x="741" y="1020"/>
                      <a:pt x="835" y="967"/>
                    </a:cubicBezTo>
                    <a:cubicBezTo>
                      <a:pt x="1324" y="749"/>
                      <a:pt x="883" y="1"/>
                      <a:pt x="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6"/>
              <p:cNvSpPr/>
              <p:nvPr/>
            </p:nvSpPr>
            <p:spPr>
              <a:xfrm flipH="1">
                <a:off x="7568050" y="2370172"/>
                <a:ext cx="44947" cy="20032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952" extrusionOk="0">
                    <a:moveTo>
                      <a:pt x="2068" y="0"/>
                    </a:moveTo>
                    <a:cubicBezTo>
                      <a:pt x="1701" y="34"/>
                      <a:pt x="1334" y="167"/>
                      <a:pt x="1001" y="367"/>
                    </a:cubicBezTo>
                    <a:cubicBezTo>
                      <a:pt x="467" y="634"/>
                      <a:pt x="0" y="868"/>
                      <a:pt x="34" y="934"/>
                    </a:cubicBezTo>
                    <a:cubicBezTo>
                      <a:pt x="39" y="946"/>
                      <a:pt x="59" y="951"/>
                      <a:pt x="90" y="951"/>
                    </a:cubicBezTo>
                    <a:cubicBezTo>
                      <a:pt x="241" y="951"/>
                      <a:pt x="665" y="822"/>
                      <a:pt x="1134" y="601"/>
                    </a:cubicBezTo>
                    <a:cubicBezTo>
                      <a:pt x="1668" y="334"/>
                      <a:pt x="2135" y="67"/>
                      <a:pt x="20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6"/>
              <p:cNvSpPr/>
              <p:nvPr/>
            </p:nvSpPr>
            <p:spPr>
              <a:xfrm flipH="1">
                <a:off x="7560348" y="2360872"/>
                <a:ext cx="18265" cy="1957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930" extrusionOk="0">
                    <a:moveTo>
                      <a:pt x="569" y="0"/>
                    </a:moveTo>
                    <a:cubicBezTo>
                      <a:pt x="547" y="0"/>
                      <a:pt x="524" y="3"/>
                      <a:pt x="501" y="9"/>
                    </a:cubicBezTo>
                    <a:lnTo>
                      <a:pt x="401" y="42"/>
                    </a:lnTo>
                    <a:cubicBezTo>
                      <a:pt x="268" y="142"/>
                      <a:pt x="134" y="276"/>
                      <a:pt x="67" y="442"/>
                    </a:cubicBezTo>
                    <a:cubicBezTo>
                      <a:pt x="1" y="643"/>
                      <a:pt x="101" y="843"/>
                      <a:pt x="268" y="909"/>
                    </a:cubicBezTo>
                    <a:cubicBezTo>
                      <a:pt x="316" y="922"/>
                      <a:pt x="361" y="929"/>
                      <a:pt x="402" y="929"/>
                    </a:cubicBezTo>
                    <a:cubicBezTo>
                      <a:pt x="474" y="929"/>
                      <a:pt x="538" y="906"/>
                      <a:pt x="601" y="843"/>
                    </a:cubicBezTo>
                    <a:cubicBezTo>
                      <a:pt x="701" y="776"/>
                      <a:pt x="768" y="676"/>
                      <a:pt x="801" y="543"/>
                    </a:cubicBezTo>
                    <a:cubicBezTo>
                      <a:pt x="868" y="409"/>
                      <a:pt x="868" y="276"/>
                      <a:pt x="801" y="176"/>
                    </a:cubicBezTo>
                    <a:cubicBezTo>
                      <a:pt x="774" y="65"/>
                      <a:pt x="677" y="0"/>
                      <a:pt x="5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6"/>
              <p:cNvSpPr/>
              <p:nvPr/>
            </p:nvSpPr>
            <p:spPr>
              <a:xfrm flipH="1">
                <a:off x="7556119" y="2407376"/>
                <a:ext cx="30217" cy="21779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035" extrusionOk="0">
                    <a:moveTo>
                      <a:pt x="635" y="0"/>
                    </a:moveTo>
                    <a:cubicBezTo>
                      <a:pt x="1" y="67"/>
                      <a:pt x="34" y="1034"/>
                      <a:pt x="701" y="1034"/>
                    </a:cubicBezTo>
                    <a:cubicBezTo>
                      <a:pt x="1368" y="1034"/>
                      <a:pt x="1435" y="67"/>
                      <a:pt x="7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6"/>
              <p:cNvSpPr/>
              <p:nvPr/>
            </p:nvSpPr>
            <p:spPr>
              <a:xfrm flipH="1">
                <a:off x="7803894" y="2099229"/>
                <a:ext cx="9848" cy="466807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2184" extrusionOk="0">
                    <a:moveTo>
                      <a:pt x="67" y="1"/>
                    </a:moveTo>
                    <a:cubicBezTo>
                      <a:pt x="33" y="267"/>
                      <a:pt x="0" y="568"/>
                      <a:pt x="33" y="868"/>
                    </a:cubicBezTo>
                    <a:lnTo>
                      <a:pt x="33" y="3236"/>
                    </a:lnTo>
                    <a:cubicBezTo>
                      <a:pt x="33" y="5238"/>
                      <a:pt x="67" y="8006"/>
                      <a:pt x="100" y="11075"/>
                    </a:cubicBezTo>
                    <a:cubicBezTo>
                      <a:pt x="167" y="14144"/>
                      <a:pt x="200" y="16913"/>
                      <a:pt x="267" y="18914"/>
                    </a:cubicBezTo>
                    <a:cubicBezTo>
                      <a:pt x="300" y="19881"/>
                      <a:pt x="334" y="20682"/>
                      <a:pt x="334" y="21282"/>
                    </a:cubicBezTo>
                    <a:cubicBezTo>
                      <a:pt x="334" y="21583"/>
                      <a:pt x="367" y="21883"/>
                      <a:pt x="400" y="22183"/>
                    </a:cubicBezTo>
                    <a:cubicBezTo>
                      <a:pt x="434" y="21883"/>
                      <a:pt x="467" y="21583"/>
                      <a:pt x="434" y="21316"/>
                    </a:cubicBezTo>
                    <a:lnTo>
                      <a:pt x="434" y="18947"/>
                    </a:lnTo>
                    <a:cubicBezTo>
                      <a:pt x="434" y="16946"/>
                      <a:pt x="400" y="14144"/>
                      <a:pt x="367" y="11109"/>
                    </a:cubicBezTo>
                    <a:cubicBezTo>
                      <a:pt x="334" y="8040"/>
                      <a:pt x="267" y="5271"/>
                      <a:pt x="200" y="3236"/>
                    </a:cubicBezTo>
                    <a:cubicBezTo>
                      <a:pt x="167" y="2269"/>
                      <a:pt x="167" y="1468"/>
                      <a:pt x="133" y="868"/>
                    </a:cubicBezTo>
                    <a:cubicBezTo>
                      <a:pt x="133" y="568"/>
                      <a:pt x="100" y="30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 flipH="1">
                <a:off x="7726226" y="1988777"/>
                <a:ext cx="192812" cy="163185"/>
              </a:xfrm>
              <a:custGeom>
                <a:avLst/>
                <a:gdLst/>
                <a:ahLst/>
                <a:cxnLst/>
                <a:rect l="l" t="t" r="r" b="b"/>
                <a:pathLst>
                  <a:path w="9163" h="7755" extrusionOk="0">
                    <a:moveTo>
                      <a:pt x="5109" y="1"/>
                    </a:moveTo>
                    <a:cubicBezTo>
                      <a:pt x="5008" y="1"/>
                      <a:pt x="4906" y="5"/>
                      <a:pt x="4804" y="13"/>
                    </a:cubicBezTo>
                    <a:cubicBezTo>
                      <a:pt x="1368" y="313"/>
                      <a:pt x="0" y="4582"/>
                      <a:pt x="2602" y="6817"/>
                    </a:cubicBezTo>
                    <a:cubicBezTo>
                      <a:pt x="3366" y="7465"/>
                      <a:pt x="4246" y="7754"/>
                      <a:pt x="5102" y="7754"/>
                    </a:cubicBezTo>
                    <a:cubicBezTo>
                      <a:pt x="7200" y="7754"/>
                      <a:pt x="9163" y="6021"/>
                      <a:pt x="8974" y="3582"/>
                    </a:cubicBezTo>
                    <a:cubicBezTo>
                      <a:pt x="8815" y="1549"/>
                      <a:pt x="7114" y="1"/>
                      <a:pt x="5109" y="1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6"/>
              <p:cNvSpPr/>
              <p:nvPr/>
            </p:nvSpPr>
            <p:spPr>
              <a:xfrm flipH="1">
                <a:off x="7807408" y="2027348"/>
                <a:ext cx="73733" cy="124551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5919" extrusionOk="0">
                    <a:moveTo>
                      <a:pt x="213" y="0"/>
                    </a:moveTo>
                    <a:cubicBezTo>
                      <a:pt x="142" y="0"/>
                      <a:pt x="71" y="24"/>
                      <a:pt x="1" y="48"/>
                    </a:cubicBezTo>
                    <a:cubicBezTo>
                      <a:pt x="368" y="114"/>
                      <a:pt x="701" y="214"/>
                      <a:pt x="1068" y="348"/>
                    </a:cubicBezTo>
                    <a:cubicBezTo>
                      <a:pt x="1835" y="715"/>
                      <a:pt x="2469" y="1382"/>
                      <a:pt x="2803" y="2216"/>
                    </a:cubicBezTo>
                    <a:cubicBezTo>
                      <a:pt x="3103" y="3050"/>
                      <a:pt x="3236" y="3917"/>
                      <a:pt x="3203" y="4818"/>
                    </a:cubicBezTo>
                    <a:cubicBezTo>
                      <a:pt x="3136" y="5185"/>
                      <a:pt x="3136" y="5551"/>
                      <a:pt x="3170" y="5918"/>
                    </a:cubicBezTo>
                    <a:cubicBezTo>
                      <a:pt x="3303" y="5585"/>
                      <a:pt x="3370" y="5185"/>
                      <a:pt x="3370" y="4818"/>
                    </a:cubicBezTo>
                    <a:cubicBezTo>
                      <a:pt x="3503" y="3917"/>
                      <a:pt x="3370" y="2983"/>
                      <a:pt x="3036" y="2116"/>
                    </a:cubicBezTo>
                    <a:cubicBezTo>
                      <a:pt x="2703" y="1215"/>
                      <a:pt x="2002" y="548"/>
                      <a:pt x="1135" y="181"/>
                    </a:cubicBezTo>
                    <a:cubicBezTo>
                      <a:pt x="868" y="48"/>
                      <a:pt x="568" y="14"/>
                      <a:pt x="301" y="14"/>
                    </a:cubicBezTo>
                    <a:cubicBezTo>
                      <a:pt x="272" y="4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6"/>
              <p:cNvSpPr/>
              <p:nvPr/>
            </p:nvSpPr>
            <p:spPr>
              <a:xfrm flipH="1">
                <a:off x="7738620" y="2036754"/>
                <a:ext cx="77247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2471" extrusionOk="0">
                    <a:moveTo>
                      <a:pt x="2970" y="1"/>
                    </a:moveTo>
                    <a:cubicBezTo>
                      <a:pt x="2403" y="34"/>
                      <a:pt x="1869" y="234"/>
                      <a:pt x="1369" y="535"/>
                    </a:cubicBezTo>
                    <a:cubicBezTo>
                      <a:pt x="902" y="868"/>
                      <a:pt x="501" y="1302"/>
                      <a:pt x="234" y="1802"/>
                    </a:cubicBezTo>
                    <a:cubicBezTo>
                      <a:pt x="101" y="2002"/>
                      <a:pt x="34" y="2202"/>
                      <a:pt x="1" y="2469"/>
                    </a:cubicBezTo>
                    <a:cubicBezTo>
                      <a:pt x="2" y="2470"/>
                      <a:pt x="3" y="2470"/>
                      <a:pt x="4" y="2470"/>
                    </a:cubicBezTo>
                    <a:cubicBezTo>
                      <a:pt x="80" y="2470"/>
                      <a:pt x="485" y="1458"/>
                      <a:pt x="1535" y="801"/>
                    </a:cubicBezTo>
                    <a:cubicBezTo>
                      <a:pt x="2569" y="101"/>
                      <a:pt x="3670" y="168"/>
                      <a:pt x="3670" y="101"/>
                    </a:cubicBezTo>
                    <a:cubicBezTo>
                      <a:pt x="3670" y="68"/>
                      <a:pt x="3437" y="1"/>
                      <a:pt x="29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6"/>
              <p:cNvSpPr/>
              <p:nvPr/>
            </p:nvSpPr>
            <p:spPr>
              <a:xfrm flipH="1">
                <a:off x="7774414" y="2011419"/>
                <a:ext cx="74427" cy="33794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1606" extrusionOk="0">
                    <a:moveTo>
                      <a:pt x="1789" y="1"/>
                    </a:moveTo>
                    <a:cubicBezTo>
                      <a:pt x="1231" y="1"/>
                      <a:pt x="709" y="233"/>
                      <a:pt x="334" y="671"/>
                    </a:cubicBezTo>
                    <a:cubicBezTo>
                      <a:pt x="34" y="1038"/>
                      <a:pt x="0" y="1305"/>
                      <a:pt x="34" y="1305"/>
                    </a:cubicBezTo>
                    <a:cubicBezTo>
                      <a:pt x="35" y="1307"/>
                      <a:pt x="38" y="1308"/>
                      <a:pt x="40" y="1308"/>
                    </a:cubicBezTo>
                    <a:cubicBezTo>
                      <a:pt x="79" y="1308"/>
                      <a:pt x="184" y="1056"/>
                      <a:pt x="467" y="805"/>
                    </a:cubicBezTo>
                    <a:cubicBezTo>
                      <a:pt x="814" y="427"/>
                      <a:pt x="1270" y="248"/>
                      <a:pt x="1724" y="248"/>
                    </a:cubicBezTo>
                    <a:cubicBezTo>
                      <a:pt x="2274" y="248"/>
                      <a:pt x="2822" y="511"/>
                      <a:pt x="3169" y="1005"/>
                    </a:cubicBezTo>
                    <a:cubicBezTo>
                      <a:pt x="3403" y="1338"/>
                      <a:pt x="3469" y="1605"/>
                      <a:pt x="3503" y="1605"/>
                    </a:cubicBezTo>
                    <a:cubicBezTo>
                      <a:pt x="3536" y="1605"/>
                      <a:pt x="3536" y="1338"/>
                      <a:pt x="3336" y="905"/>
                    </a:cubicBezTo>
                    <a:cubicBezTo>
                      <a:pt x="3002" y="404"/>
                      <a:pt x="2502" y="71"/>
                      <a:pt x="1902" y="4"/>
                    </a:cubicBezTo>
                    <a:cubicBezTo>
                      <a:pt x="1864" y="2"/>
                      <a:pt x="1826" y="1"/>
                      <a:pt x="17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6"/>
              <p:cNvSpPr/>
              <p:nvPr/>
            </p:nvSpPr>
            <p:spPr>
              <a:xfrm flipH="1">
                <a:off x="7795477" y="2017605"/>
                <a:ext cx="28092" cy="43032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2045" extrusionOk="0">
                    <a:moveTo>
                      <a:pt x="91" y="0"/>
                    </a:moveTo>
                    <a:cubicBezTo>
                      <a:pt x="78" y="0"/>
                      <a:pt x="70" y="4"/>
                      <a:pt x="67" y="10"/>
                    </a:cubicBezTo>
                    <a:cubicBezTo>
                      <a:pt x="0" y="77"/>
                      <a:pt x="434" y="410"/>
                      <a:pt x="767" y="978"/>
                    </a:cubicBezTo>
                    <a:cubicBezTo>
                      <a:pt x="1067" y="1545"/>
                      <a:pt x="1168" y="2045"/>
                      <a:pt x="1234" y="2045"/>
                    </a:cubicBezTo>
                    <a:cubicBezTo>
                      <a:pt x="1301" y="2045"/>
                      <a:pt x="1334" y="1478"/>
                      <a:pt x="967" y="844"/>
                    </a:cubicBezTo>
                    <a:cubicBezTo>
                      <a:pt x="667" y="273"/>
                      <a:pt x="204" y="0"/>
                      <a:pt x="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6"/>
              <p:cNvSpPr/>
              <p:nvPr/>
            </p:nvSpPr>
            <p:spPr>
              <a:xfrm flipH="1">
                <a:off x="7805304" y="2035849"/>
                <a:ext cx="23883" cy="20643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981" extrusionOk="0">
                    <a:moveTo>
                      <a:pt x="1002" y="0"/>
                    </a:moveTo>
                    <a:cubicBezTo>
                      <a:pt x="856" y="0"/>
                      <a:pt x="615" y="63"/>
                      <a:pt x="400" y="277"/>
                    </a:cubicBezTo>
                    <a:cubicBezTo>
                      <a:pt x="67" y="611"/>
                      <a:pt x="0" y="944"/>
                      <a:pt x="67" y="978"/>
                    </a:cubicBezTo>
                    <a:cubicBezTo>
                      <a:pt x="71" y="980"/>
                      <a:pt x="75" y="981"/>
                      <a:pt x="79" y="981"/>
                    </a:cubicBezTo>
                    <a:cubicBezTo>
                      <a:pt x="153" y="981"/>
                      <a:pt x="316" y="729"/>
                      <a:pt x="567" y="477"/>
                    </a:cubicBezTo>
                    <a:cubicBezTo>
                      <a:pt x="834" y="211"/>
                      <a:pt x="1134" y="111"/>
                      <a:pt x="1134" y="44"/>
                    </a:cubicBezTo>
                    <a:cubicBezTo>
                      <a:pt x="1134" y="20"/>
                      <a:pt x="1083" y="0"/>
                      <a:pt x="100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6"/>
              <p:cNvSpPr/>
              <p:nvPr/>
            </p:nvSpPr>
            <p:spPr>
              <a:xfrm flipH="1">
                <a:off x="7889537" y="2349109"/>
                <a:ext cx="97595" cy="296236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4078" extrusionOk="0">
                    <a:moveTo>
                      <a:pt x="68" y="1"/>
                    </a:moveTo>
                    <a:lnTo>
                      <a:pt x="68" y="1"/>
                    </a:lnTo>
                    <a:cubicBezTo>
                      <a:pt x="1" y="34"/>
                      <a:pt x="968" y="3203"/>
                      <a:pt x="2202" y="7106"/>
                    </a:cubicBezTo>
                    <a:cubicBezTo>
                      <a:pt x="3430" y="10955"/>
                      <a:pt x="4493" y="14078"/>
                      <a:pt x="4570" y="14078"/>
                    </a:cubicBezTo>
                    <a:cubicBezTo>
                      <a:pt x="4570" y="14078"/>
                      <a:pt x="4570" y="14078"/>
                      <a:pt x="4571" y="14078"/>
                    </a:cubicBezTo>
                    <a:cubicBezTo>
                      <a:pt x="4637" y="14044"/>
                      <a:pt x="3703" y="10875"/>
                      <a:pt x="2436" y="7006"/>
                    </a:cubicBezTo>
                    <a:cubicBezTo>
                      <a:pt x="1202" y="3103"/>
                      <a:pt x="134" y="1"/>
                      <a:pt x="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6"/>
              <p:cNvSpPr/>
              <p:nvPr/>
            </p:nvSpPr>
            <p:spPr>
              <a:xfrm flipH="1">
                <a:off x="7932359" y="2430543"/>
                <a:ext cx="104602" cy="81434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870" extrusionOk="0">
                    <a:moveTo>
                      <a:pt x="34" y="0"/>
                    </a:moveTo>
                    <a:cubicBezTo>
                      <a:pt x="0" y="67"/>
                      <a:pt x="1068" y="968"/>
                      <a:pt x="2402" y="2002"/>
                    </a:cubicBezTo>
                    <a:cubicBezTo>
                      <a:pt x="3203" y="2669"/>
                      <a:pt x="4037" y="3303"/>
                      <a:pt x="4904" y="3870"/>
                    </a:cubicBezTo>
                    <a:cubicBezTo>
                      <a:pt x="4971" y="3803"/>
                      <a:pt x="3937" y="2836"/>
                      <a:pt x="2569" y="1801"/>
                    </a:cubicBezTo>
                    <a:cubicBezTo>
                      <a:pt x="1768" y="1134"/>
                      <a:pt x="934" y="5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6"/>
              <p:cNvSpPr/>
              <p:nvPr/>
            </p:nvSpPr>
            <p:spPr>
              <a:xfrm flipH="1">
                <a:off x="8022905" y="2418760"/>
                <a:ext cx="29502" cy="2544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209" extrusionOk="0">
                    <a:moveTo>
                      <a:pt x="721" y="1"/>
                    </a:moveTo>
                    <a:cubicBezTo>
                      <a:pt x="497" y="1"/>
                      <a:pt x="274" y="106"/>
                      <a:pt x="134" y="293"/>
                    </a:cubicBezTo>
                    <a:lnTo>
                      <a:pt x="167" y="227"/>
                    </a:lnTo>
                    <a:lnTo>
                      <a:pt x="167" y="227"/>
                    </a:lnTo>
                    <a:cubicBezTo>
                      <a:pt x="1" y="493"/>
                      <a:pt x="34" y="860"/>
                      <a:pt x="267" y="1094"/>
                    </a:cubicBezTo>
                    <a:cubicBezTo>
                      <a:pt x="396" y="1171"/>
                      <a:pt x="534" y="1208"/>
                      <a:pt x="668" y="1208"/>
                    </a:cubicBezTo>
                    <a:cubicBezTo>
                      <a:pt x="884" y="1208"/>
                      <a:pt x="1091" y="1112"/>
                      <a:pt x="1235" y="927"/>
                    </a:cubicBezTo>
                    <a:cubicBezTo>
                      <a:pt x="1402" y="627"/>
                      <a:pt x="1302" y="260"/>
                      <a:pt x="1001" y="60"/>
                    </a:cubicBezTo>
                    <a:cubicBezTo>
                      <a:pt x="912" y="20"/>
                      <a:pt x="816" y="1"/>
                      <a:pt x="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6"/>
              <p:cNvSpPr/>
              <p:nvPr/>
            </p:nvSpPr>
            <p:spPr>
              <a:xfrm flipH="1">
                <a:off x="7931643" y="2316830"/>
                <a:ext cx="33016" cy="101804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4838" extrusionOk="0">
                    <a:moveTo>
                      <a:pt x="1468" y="0"/>
                    </a:moveTo>
                    <a:cubicBezTo>
                      <a:pt x="1134" y="768"/>
                      <a:pt x="868" y="1568"/>
                      <a:pt x="601" y="2369"/>
                    </a:cubicBezTo>
                    <a:cubicBezTo>
                      <a:pt x="167" y="3670"/>
                      <a:pt x="0" y="4804"/>
                      <a:pt x="67" y="4837"/>
                    </a:cubicBezTo>
                    <a:cubicBezTo>
                      <a:pt x="100" y="4837"/>
                      <a:pt x="401" y="3770"/>
                      <a:pt x="868" y="2435"/>
                    </a:cubicBezTo>
                    <a:cubicBezTo>
                      <a:pt x="1335" y="1134"/>
                      <a:pt x="1568" y="0"/>
                      <a:pt x="14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6"/>
              <p:cNvSpPr/>
              <p:nvPr/>
            </p:nvSpPr>
            <p:spPr>
              <a:xfrm flipH="1">
                <a:off x="7919712" y="2295114"/>
                <a:ext cx="26703" cy="3023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437" extrusionOk="0">
                    <a:moveTo>
                      <a:pt x="786" y="0"/>
                    </a:moveTo>
                    <a:cubicBezTo>
                      <a:pt x="671" y="0"/>
                      <a:pt x="556" y="43"/>
                      <a:pt x="468" y="132"/>
                    </a:cubicBezTo>
                    <a:lnTo>
                      <a:pt x="501" y="65"/>
                    </a:lnTo>
                    <a:lnTo>
                      <a:pt x="501" y="65"/>
                    </a:lnTo>
                    <a:cubicBezTo>
                      <a:pt x="234" y="265"/>
                      <a:pt x="234" y="365"/>
                      <a:pt x="134" y="665"/>
                    </a:cubicBezTo>
                    <a:cubicBezTo>
                      <a:pt x="1" y="966"/>
                      <a:pt x="167" y="1333"/>
                      <a:pt x="468" y="1433"/>
                    </a:cubicBezTo>
                    <a:cubicBezTo>
                      <a:pt x="489" y="1435"/>
                      <a:pt x="511" y="1436"/>
                      <a:pt x="533" y="1436"/>
                    </a:cubicBezTo>
                    <a:cubicBezTo>
                      <a:pt x="810" y="1436"/>
                      <a:pt x="1075" y="1244"/>
                      <a:pt x="1168" y="966"/>
                    </a:cubicBezTo>
                    <a:cubicBezTo>
                      <a:pt x="1268" y="732"/>
                      <a:pt x="1268" y="432"/>
                      <a:pt x="1168" y="198"/>
                    </a:cubicBezTo>
                    <a:cubicBezTo>
                      <a:pt x="1075" y="68"/>
                      <a:pt x="930" y="0"/>
                      <a:pt x="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6"/>
              <p:cNvSpPr/>
              <p:nvPr/>
            </p:nvSpPr>
            <p:spPr>
              <a:xfrm flipH="1">
                <a:off x="7984292" y="2472039"/>
                <a:ext cx="44947" cy="19591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931" extrusionOk="0">
                    <a:moveTo>
                      <a:pt x="2062" y="0"/>
                    </a:moveTo>
                    <a:cubicBezTo>
                      <a:pt x="1898" y="0"/>
                      <a:pt x="1481" y="150"/>
                      <a:pt x="1001" y="363"/>
                    </a:cubicBezTo>
                    <a:cubicBezTo>
                      <a:pt x="634" y="463"/>
                      <a:pt x="267" y="663"/>
                      <a:pt x="0" y="930"/>
                    </a:cubicBezTo>
                    <a:cubicBezTo>
                      <a:pt x="367" y="897"/>
                      <a:pt x="768" y="797"/>
                      <a:pt x="1101" y="597"/>
                    </a:cubicBezTo>
                    <a:cubicBezTo>
                      <a:pt x="1501" y="497"/>
                      <a:pt x="1835" y="296"/>
                      <a:pt x="2135" y="30"/>
                    </a:cubicBezTo>
                    <a:cubicBezTo>
                      <a:pt x="2129" y="10"/>
                      <a:pt x="2103" y="0"/>
                      <a:pt x="20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6"/>
              <p:cNvSpPr/>
              <p:nvPr/>
            </p:nvSpPr>
            <p:spPr>
              <a:xfrm flipH="1">
                <a:off x="8025703" y="2479678"/>
                <a:ext cx="28807" cy="2906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81" extrusionOk="0">
                    <a:moveTo>
                      <a:pt x="657" y="0"/>
                    </a:moveTo>
                    <a:cubicBezTo>
                      <a:pt x="523" y="0"/>
                      <a:pt x="387" y="41"/>
                      <a:pt x="267" y="134"/>
                    </a:cubicBezTo>
                    <a:cubicBezTo>
                      <a:pt x="101" y="234"/>
                      <a:pt x="1" y="667"/>
                      <a:pt x="34" y="834"/>
                    </a:cubicBezTo>
                    <a:cubicBezTo>
                      <a:pt x="34" y="1001"/>
                      <a:pt x="134" y="1168"/>
                      <a:pt x="301" y="1268"/>
                    </a:cubicBezTo>
                    <a:cubicBezTo>
                      <a:pt x="421" y="1345"/>
                      <a:pt x="550" y="1380"/>
                      <a:pt x="676" y="1380"/>
                    </a:cubicBezTo>
                    <a:cubicBezTo>
                      <a:pt x="1037" y="1380"/>
                      <a:pt x="1368" y="1088"/>
                      <a:pt x="1368" y="667"/>
                    </a:cubicBezTo>
                    <a:cubicBezTo>
                      <a:pt x="1344" y="281"/>
                      <a:pt x="1006" y="0"/>
                      <a:pt x="6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6"/>
              <p:cNvSpPr/>
              <p:nvPr/>
            </p:nvSpPr>
            <p:spPr>
              <a:xfrm flipH="1">
                <a:off x="7972361" y="2323753"/>
                <a:ext cx="40170" cy="33921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1612" extrusionOk="0">
                    <a:moveTo>
                      <a:pt x="974" y="1"/>
                    </a:moveTo>
                    <a:cubicBezTo>
                      <a:pt x="614" y="1"/>
                      <a:pt x="293" y="166"/>
                      <a:pt x="140" y="472"/>
                    </a:cubicBezTo>
                    <a:cubicBezTo>
                      <a:pt x="1" y="1122"/>
                      <a:pt x="509" y="1611"/>
                      <a:pt x="1044" y="1611"/>
                    </a:cubicBezTo>
                    <a:cubicBezTo>
                      <a:pt x="1277" y="1611"/>
                      <a:pt x="1516" y="1518"/>
                      <a:pt x="1708" y="1306"/>
                    </a:cubicBezTo>
                    <a:cubicBezTo>
                      <a:pt x="1842" y="1139"/>
                      <a:pt x="1908" y="972"/>
                      <a:pt x="1908" y="772"/>
                    </a:cubicBezTo>
                    <a:cubicBezTo>
                      <a:pt x="1775" y="372"/>
                      <a:pt x="1475" y="72"/>
                      <a:pt x="1074" y="5"/>
                    </a:cubicBezTo>
                    <a:cubicBezTo>
                      <a:pt x="1041" y="2"/>
                      <a:pt x="1007" y="1"/>
                      <a:pt x="9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6"/>
              <p:cNvSpPr/>
              <p:nvPr/>
            </p:nvSpPr>
            <p:spPr>
              <a:xfrm flipH="1">
                <a:off x="7730898" y="2415077"/>
                <a:ext cx="52669" cy="14393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6840" extrusionOk="0">
                    <a:moveTo>
                      <a:pt x="2500" y="1"/>
                    </a:moveTo>
                    <a:cubicBezTo>
                      <a:pt x="2422" y="1"/>
                      <a:pt x="1794" y="1490"/>
                      <a:pt x="1101" y="3370"/>
                    </a:cubicBezTo>
                    <a:cubicBezTo>
                      <a:pt x="434" y="5238"/>
                      <a:pt x="0" y="6840"/>
                      <a:pt x="67" y="6840"/>
                    </a:cubicBezTo>
                    <a:cubicBezTo>
                      <a:pt x="234" y="6539"/>
                      <a:pt x="401" y="6206"/>
                      <a:pt x="501" y="5872"/>
                    </a:cubicBezTo>
                    <a:cubicBezTo>
                      <a:pt x="734" y="5138"/>
                      <a:pt x="1068" y="4338"/>
                      <a:pt x="1368" y="3437"/>
                    </a:cubicBezTo>
                    <a:cubicBezTo>
                      <a:pt x="1668" y="2536"/>
                      <a:pt x="1935" y="1736"/>
                      <a:pt x="2202" y="1035"/>
                    </a:cubicBezTo>
                    <a:cubicBezTo>
                      <a:pt x="2335" y="702"/>
                      <a:pt x="2435" y="335"/>
                      <a:pt x="2502" y="1"/>
                    </a:cubicBezTo>
                    <a:cubicBezTo>
                      <a:pt x="2501" y="1"/>
                      <a:pt x="2501" y="1"/>
                      <a:pt x="25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6"/>
              <p:cNvSpPr/>
              <p:nvPr/>
            </p:nvSpPr>
            <p:spPr>
              <a:xfrm flipH="1">
                <a:off x="7636143" y="2293346"/>
                <a:ext cx="165541" cy="139449"/>
              </a:xfrm>
              <a:custGeom>
                <a:avLst/>
                <a:gdLst/>
                <a:ahLst/>
                <a:cxnLst/>
                <a:rect l="l" t="t" r="r" b="b"/>
                <a:pathLst>
                  <a:path w="7867" h="6627" extrusionOk="0">
                    <a:moveTo>
                      <a:pt x="4191" y="1"/>
                    </a:moveTo>
                    <a:cubicBezTo>
                      <a:pt x="1680" y="1"/>
                      <a:pt x="0" y="2866"/>
                      <a:pt x="1462" y="5119"/>
                    </a:cubicBezTo>
                    <a:cubicBezTo>
                      <a:pt x="2129" y="6148"/>
                      <a:pt x="3180" y="6627"/>
                      <a:pt x="4221" y="6627"/>
                    </a:cubicBezTo>
                    <a:cubicBezTo>
                      <a:pt x="5677" y="6627"/>
                      <a:pt x="7116" y="5691"/>
                      <a:pt x="7466" y="4018"/>
                    </a:cubicBezTo>
                    <a:cubicBezTo>
                      <a:pt x="7866" y="2217"/>
                      <a:pt x="6699" y="449"/>
                      <a:pt x="4931" y="82"/>
                    </a:cubicBezTo>
                    <a:cubicBezTo>
                      <a:pt x="4678" y="27"/>
                      <a:pt x="4431" y="1"/>
                      <a:pt x="4191" y="1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6"/>
              <p:cNvSpPr/>
              <p:nvPr/>
            </p:nvSpPr>
            <p:spPr>
              <a:xfrm flipH="1">
                <a:off x="7716168" y="2311211"/>
                <a:ext cx="43537" cy="117943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5605" extrusionOk="0">
                    <a:moveTo>
                      <a:pt x="1" y="0"/>
                    </a:moveTo>
                    <a:cubicBezTo>
                      <a:pt x="267" y="134"/>
                      <a:pt x="534" y="334"/>
                      <a:pt x="801" y="501"/>
                    </a:cubicBezTo>
                    <a:cubicBezTo>
                      <a:pt x="1335" y="1035"/>
                      <a:pt x="1668" y="1735"/>
                      <a:pt x="1768" y="2469"/>
                    </a:cubicBezTo>
                    <a:cubicBezTo>
                      <a:pt x="1802" y="3236"/>
                      <a:pt x="1702" y="3970"/>
                      <a:pt x="1468" y="4704"/>
                    </a:cubicBezTo>
                    <a:cubicBezTo>
                      <a:pt x="1335" y="5004"/>
                      <a:pt x="1235" y="5304"/>
                      <a:pt x="1168" y="5604"/>
                    </a:cubicBezTo>
                    <a:cubicBezTo>
                      <a:pt x="1368" y="5338"/>
                      <a:pt x="1535" y="5071"/>
                      <a:pt x="1635" y="4737"/>
                    </a:cubicBezTo>
                    <a:cubicBezTo>
                      <a:pt x="1935" y="4037"/>
                      <a:pt x="2069" y="3236"/>
                      <a:pt x="2002" y="2436"/>
                    </a:cubicBezTo>
                    <a:cubicBezTo>
                      <a:pt x="1935" y="1635"/>
                      <a:pt x="1535" y="868"/>
                      <a:pt x="901" y="367"/>
                    </a:cubicBezTo>
                    <a:cubicBezTo>
                      <a:pt x="668" y="134"/>
                      <a:pt x="334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6"/>
              <p:cNvSpPr/>
              <p:nvPr/>
            </p:nvSpPr>
            <p:spPr>
              <a:xfrm flipH="1">
                <a:off x="7645276" y="2348877"/>
                <a:ext cx="77226" cy="28428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1351" extrusionOk="0">
                    <a:moveTo>
                      <a:pt x="2448" y="0"/>
                    </a:moveTo>
                    <a:cubicBezTo>
                      <a:pt x="1698" y="0"/>
                      <a:pt x="969" y="303"/>
                      <a:pt x="401" y="846"/>
                    </a:cubicBezTo>
                    <a:cubicBezTo>
                      <a:pt x="167" y="1113"/>
                      <a:pt x="0" y="1279"/>
                      <a:pt x="67" y="1346"/>
                    </a:cubicBezTo>
                    <a:cubicBezTo>
                      <a:pt x="70" y="1349"/>
                      <a:pt x="74" y="1350"/>
                      <a:pt x="79" y="1350"/>
                    </a:cubicBezTo>
                    <a:cubicBezTo>
                      <a:pt x="186" y="1350"/>
                      <a:pt x="777" y="666"/>
                      <a:pt x="1735" y="379"/>
                    </a:cubicBezTo>
                    <a:cubicBezTo>
                      <a:pt x="2092" y="263"/>
                      <a:pt x="2434" y="228"/>
                      <a:pt x="2727" y="228"/>
                    </a:cubicBezTo>
                    <a:cubicBezTo>
                      <a:pt x="3203" y="228"/>
                      <a:pt x="3554" y="321"/>
                      <a:pt x="3646" y="321"/>
                    </a:cubicBezTo>
                    <a:cubicBezTo>
                      <a:pt x="3662" y="321"/>
                      <a:pt x="3670" y="318"/>
                      <a:pt x="3670" y="312"/>
                    </a:cubicBezTo>
                    <a:cubicBezTo>
                      <a:pt x="3670" y="245"/>
                      <a:pt x="3470" y="112"/>
                      <a:pt x="3103" y="78"/>
                    </a:cubicBezTo>
                    <a:cubicBezTo>
                      <a:pt x="2885" y="26"/>
                      <a:pt x="2666" y="0"/>
                      <a:pt x="24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6"/>
              <p:cNvSpPr/>
              <p:nvPr/>
            </p:nvSpPr>
            <p:spPr>
              <a:xfrm flipH="1">
                <a:off x="7674041" y="2312600"/>
                <a:ext cx="61802" cy="38634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836" extrusionOk="0">
                    <a:moveTo>
                      <a:pt x="1333" y="1"/>
                    </a:moveTo>
                    <a:cubicBezTo>
                      <a:pt x="1026" y="1"/>
                      <a:pt x="713" y="95"/>
                      <a:pt x="434" y="301"/>
                    </a:cubicBezTo>
                    <a:cubicBezTo>
                      <a:pt x="101" y="502"/>
                      <a:pt x="1" y="735"/>
                      <a:pt x="34" y="768"/>
                    </a:cubicBezTo>
                    <a:cubicBezTo>
                      <a:pt x="67" y="768"/>
                      <a:pt x="201" y="602"/>
                      <a:pt x="534" y="435"/>
                    </a:cubicBezTo>
                    <a:cubicBezTo>
                      <a:pt x="764" y="301"/>
                      <a:pt x="1012" y="238"/>
                      <a:pt x="1257" y="238"/>
                    </a:cubicBezTo>
                    <a:cubicBezTo>
                      <a:pt x="1867" y="238"/>
                      <a:pt x="2455" y="626"/>
                      <a:pt x="2669" y="1269"/>
                    </a:cubicBezTo>
                    <a:cubicBezTo>
                      <a:pt x="2803" y="1602"/>
                      <a:pt x="2769" y="1836"/>
                      <a:pt x="2803" y="1836"/>
                    </a:cubicBezTo>
                    <a:cubicBezTo>
                      <a:pt x="2836" y="1836"/>
                      <a:pt x="2936" y="1602"/>
                      <a:pt x="2836" y="1235"/>
                    </a:cubicBezTo>
                    <a:cubicBezTo>
                      <a:pt x="2675" y="475"/>
                      <a:pt x="2019" y="1"/>
                      <a:pt x="13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6"/>
              <p:cNvSpPr/>
              <p:nvPr/>
            </p:nvSpPr>
            <p:spPr>
              <a:xfrm flipH="1">
                <a:off x="7693821" y="2317356"/>
                <a:ext cx="16055" cy="40949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946" extrusionOk="0">
                    <a:moveTo>
                      <a:pt x="55" y="1"/>
                    </a:moveTo>
                    <a:cubicBezTo>
                      <a:pt x="47" y="1"/>
                      <a:pt x="39" y="3"/>
                      <a:pt x="34" y="9"/>
                    </a:cubicBezTo>
                    <a:cubicBezTo>
                      <a:pt x="1" y="42"/>
                      <a:pt x="201" y="442"/>
                      <a:pt x="368" y="943"/>
                    </a:cubicBezTo>
                    <a:cubicBezTo>
                      <a:pt x="535" y="1476"/>
                      <a:pt x="435" y="1943"/>
                      <a:pt x="535" y="1943"/>
                    </a:cubicBezTo>
                    <a:cubicBezTo>
                      <a:pt x="537" y="1945"/>
                      <a:pt x="539" y="1945"/>
                      <a:pt x="542" y="1945"/>
                    </a:cubicBezTo>
                    <a:cubicBezTo>
                      <a:pt x="612" y="1945"/>
                      <a:pt x="762" y="1489"/>
                      <a:pt x="601" y="909"/>
                    </a:cubicBezTo>
                    <a:cubicBezTo>
                      <a:pt x="478" y="356"/>
                      <a:pt x="157" y="1"/>
                      <a:pt x="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6"/>
              <p:cNvSpPr/>
              <p:nvPr/>
            </p:nvSpPr>
            <p:spPr>
              <a:xfrm flipH="1">
                <a:off x="7699313" y="2334568"/>
                <a:ext cx="24599" cy="13446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639" extrusionOk="0">
                    <a:moveTo>
                      <a:pt x="848" y="0"/>
                    </a:moveTo>
                    <a:cubicBezTo>
                      <a:pt x="727" y="0"/>
                      <a:pt x="589" y="24"/>
                      <a:pt x="468" y="91"/>
                    </a:cubicBezTo>
                    <a:cubicBezTo>
                      <a:pt x="134" y="291"/>
                      <a:pt x="1" y="558"/>
                      <a:pt x="34" y="625"/>
                    </a:cubicBezTo>
                    <a:cubicBezTo>
                      <a:pt x="43" y="634"/>
                      <a:pt x="55" y="638"/>
                      <a:pt x="70" y="638"/>
                    </a:cubicBezTo>
                    <a:cubicBezTo>
                      <a:pt x="165" y="638"/>
                      <a:pt x="370" y="469"/>
                      <a:pt x="601" y="325"/>
                    </a:cubicBezTo>
                    <a:cubicBezTo>
                      <a:pt x="868" y="191"/>
                      <a:pt x="1168" y="191"/>
                      <a:pt x="1168" y="91"/>
                    </a:cubicBezTo>
                    <a:cubicBezTo>
                      <a:pt x="1168" y="52"/>
                      <a:pt x="1026" y="0"/>
                      <a:pt x="8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6"/>
              <p:cNvSpPr/>
              <p:nvPr/>
            </p:nvSpPr>
            <p:spPr>
              <a:xfrm flipH="1">
                <a:off x="7848820" y="2269105"/>
                <a:ext cx="42843" cy="296931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14111" extrusionOk="0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167"/>
                      <a:pt x="34" y="334"/>
                      <a:pt x="67" y="500"/>
                    </a:cubicBezTo>
                    <a:cubicBezTo>
                      <a:pt x="100" y="934"/>
                      <a:pt x="167" y="1434"/>
                      <a:pt x="234" y="2035"/>
                    </a:cubicBezTo>
                    <a:cubicBezTo>
                      <a:pt x="401" y="3302"/>
                      <a:pt x="634" y="5070"/>
                      <a:pt x="901" y="7038"/>
                    </a:cubicBezTo>
                    <a:cubicBezTo>
                      <a:pt x="1168" y="9006"/>
                      <a:pt x="1435" y="10774"/>
                      <a:pt x="1635" y="12042"/>
                    </a:cubicBezTo>
                    <a:cubicBezTo>
                      <a:pt x="1735" y="12642"/>
                      <a:pt x="1835" y="13143"/>
                      <a:pt x="1902" y="13543"/>
                    </a:cubicBezTo>
                    <a:cubicBezTo>
                      <a:pt x="1902" y="13743"/>
                      <a:pt x="1968" y="13910"/>
                      <a:pt x="2035" y="14110"/>
                    </a:cubicBezTo>
                    <a:cubicBezTo>
                      <a:pt x="2035" y="13910"/>
                      <a:pt x="2002" y="13743"/>
                      <a:pt x="1968" y="13576"/>
                    </a:cubicBezTo>
                    <a:cubicBezTo>
                      <a:pt x="1935" y="13176"/>
                      <a:pt x="1868" y="12642"/>
                      <a:pt x="1802" y="12042"/>
                    </a:cubicBezTo>
                    <a:cubicBezTo>
                      <a:pt x="1635" y="10774"/>
                      <a:pt x="1401" y="9006"/>
                      <a:pt x="1135" y="7038"/>
                    </a:cubicBezTo>
                    <a:cubicBezTo>
                      <a:pt x="868" y="5070"/>
                      <a:pt x="601" y="3302"/>
                      <a:pt x="401" y="2035"/>
                    </a:cubicBezTo>
                    <a:cubicBezTo>
                      <a:pt x="301" y="1434"/>
                      <a:pt x="234" y="967"/>
                      <a:pt x="134" y="534"/>
                    </a:cubicBezTo>
                    <a:cubicBezTo>
                      <a:pt x="134" y="334"/>
                      <a:pt x="100" y="167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6"/>
              <p:cNvSpPr/>
              <p:nvPr/>
            </p:nvSpPr>
            <p:spPr>
              <a:xfrm flipH="1">
                <a:off x="7818456" y="2144955"/>
                <a:ext cx="168677" cy="139491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6629" extrusionOk="0">
                    <a:moveTo>
                      <a:pt x="4225" y="1"/>
                    </a:moveTo>
                    <a:cubicBezTo>
                      <a:pt x="3921" y="1"/>
                      <a:pt x="3611" y="42"/>
                      <a:pt x="3303" y="129"/>
                    </a:cubicBezTo>
                    <a:cubicBezTo>
                      <a:pt x="468" y="896"/>
                      <a:pt x="1" y="4733"/>
                      <a:pt x="2569" y="6200"/>
                    </a:cubicBezTo>
                    <a:cubicBezTo>
                      <a:pt x="3098" y="6495"/>
                      <a:pt x="3646" y="6628"/>
                      <a:pt x="4177" y="6628"/>
                    </a:cubicBezTo>
                    <a:cubicBezTo>
                      <a:pt x="6226" y="6628"/>
                      <a:pt x="8015" y="4650"/>
                      <a:pt x="7406" y="2398"/>
                    </a:cubicBezTo>
                    <a:cubicBezTo>
                      <a:pt x="6993" y="937"/>
                      <a:pt x="5669" y="1"/>
                      <a:pt x="4225" y="1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6"/>
              <p:cNvSpPr/>
              <p:nvPr/>
            </p:nvSpPr>
            <p:spPr>
              <a:xfrm flipH="1">
                <a:off x="7886739" y="2187671"/>
                <a:ext cx="77920" cy="9618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4571" extrusionOk="0">
                    <a:moveTo>
                      <a:pt x="635" y="1"/>
                    </a:moveTo>
                    <a:cubicBezTo>
                      <a:pt x="415" y="1"/>
                      <a:pt x="200" y="45"/>
                      <a:pt x="0" y="134"/>
                    </a:cubicBezTo>
                    <a:cubicBezTo>
                      <a:pt x="300" y="134"/>
                      <a:pt x="601" y="167"/>
                      <a:pt x="934" y="234"/>
                    </a:cubicBezTo>
                    <a:cubicBezTo>
                      <a:pt x="1635" y="401"/>
                      <a:pt x="2269" y="868"/>
                      <a:pt x="2669" y="1502"/>
                    </a:cubicBezTo>
                    <a:cubicBezTo>
                      <a:pt x="3069" y="2135"/>
                      <a:pt x="3336" y="2869"/>
                      <a:pt x="3436" y="3603"/>
                    </a:cubicBezTo>
                    <a:cubicBezTo>
                      <a:pt x="3469" y="3937"/>
                      <a:pt x="3536" y="4237"/>
                      <a:pt x="3636" y="4571"/>
                    </a:cubicBezTo>
                    <a:cubicBezTo>
                      <a:pt x="3670" y="4237"/>
                      <a:pt x="3703" y="3903"/>
                      <a:pt x="3636" y="3603"/>
                    </a:cubicBezTo>
                    <a:cubicBezTo>
                      <a:pt x="3569" y="2803"/>
                      <a:pt x="3336" y="2035"/>
                      <a:pt x="2902" y="1368"/>
                    </a:cubicBezTo>
                    <a:cubicBezTo>
                      <a:pt x="2469" y="668"/>
                      <a:pt x="1768" y="201"/>
                      <a:pt x="968" y="34"/>
                    </a:cubicBezTo>
                    <a:cubicBezTo>
                      <a:pt x="856" y="12"/>
                      <a:pt x="745" y="1"/>
                      <a:pt x="6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6"/>
              <p:cNvSpPr/>
              <p:nvPr/>
            </p:nvSpPr>
            <p:spPr>
              <a:xfrm flipH="1">
                <a:off x="7843202" y="2175277"/>
                <a:ext cx="58288" cy="5525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626" extrusionOk="0">
                    <a:moveTo>
                      <a:pt x="2656" y="1"/>
                    </a:moveTo>
                    <a:cubicBezTo>
                      <a:pt x="2553" y="1"/>
                      <a:pt x="2384" y="17"/>
                      <a:pt x="2169" y="56"/>
                    </a:cubicBezTo>
                    <a:cubicBezTo>
                      <a:pt x="1201" y="323"/>
                      <a:pt x="434" y="1057"/>
                      <a:pt x="167" y="2024"/>
                    </a:cubicBezTo>
                    <a:cubicBezTo>
                      <a:pt x="34" y="2391"/>
                      <a:pt x="0" y="2591"/>
                      <a:pt x="100" y="2624"/>
                    </a:cubicBezTo>
                    <a:cubicBezTo>
                      <a:pt x="102" y="2625"/>
                      <a:pt x="103" y="2625"/>
                      <a:pt x="104" y="2625"/>
                    </a:cubicBezTo>
                    <a:cubicBezTo>
                      <a:pt x="173" y="2625"/>
                      <a:pt x="347" y="1711"/>
                      <a:pt x="1101" y="990"/>
                    </a:cubicBezTo>
                    <a:cubicBezTo>
                      <a:pt x="1868" y="223"/>
                      <a:pt x="2769" y="89"/>
                      <a:pt x="2769" y="23"/>
                    </a:cubicBezTo>
                    <a:cubicBezTo>
                      <a:pt x="2769" y="9"/>
                      <a:pt x="2729" y="1"/>
                      <a:pt x="26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6"/>
              <p:cNvSpPr/>
              <p:nvPr/>
            </p:nvSpPr>
            <p:spPr>
              <a:xfrm flipH="1">
                <a:off x="7871988" y="2164229"/>
                <a:ext cx="64600" cy="30491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1449" extrusionOk="0">
                    <a:moveTo>
                      <a:pt x="1584" y="0"/>
                    </a:moveTo>
                    <a:cubicBezTo>
                      <a:pt x="1031" y="0"/>
                      <a:pt x="480" y="288"/>
                      <a:pt x="201" y="848"/>
                    </a:cubicBezTo>
                    <a:cubicBezTo>
                      <a:pt x="1" y="1181"/>
                      <a:pt x="34" y="1415"/>
                      <a:pt x="67" y="1448"/>
                    </a:cubicBezTo>
                    <a:cubicBezTo>
                      <a:pt x="101" y="1448"/>
                      <a:pt x="134" y="1215"/>
                      <a:pt x="334" y="948"/>
                    </a:cubicBezTo>
                    <a:cubicBezTo>
                      <a:pt x="601" y="581"/>
                      <a:pt x="1001" y="314"/>
                      <a:pt x="1435" y="247"/>
                    </a:cubicBezTo>
                    <a:cubicBezTo>
                      <a:pt x="1472" y="244"/>
                      <a:pt x="1508" y="243"/>
                      <a:pt x="1545" y="243"/>
                    </a:cubicBezTo>
                    <a:cubicBezTo>
                      <a:pt x="1941" y="243"/>
                      <a:pt x="2330" y="406"/>
                      <a:pt x="2636" y="681"/>
                    </a:cubicBezTo>
                    <a:cubicBezTo>
                      <a:pt x="2903" y="881"/>
                      <a:pt x="3003" y="1081"/>
                      <a:pt x="3036" y="1081"/>
                    </a:cubicBezTo>
                    <a:cubicBezTo>
                      <a:pt x="3069" y="1081"/>
                      <a:pt x="3036" y="848"/>
                      <a:pt x="2769" y="548"/>
                    </a:cubicBezTo>
                    <a:cubicBezTo>
                      <a:pt x="2460" y="180"/>
                      <a:pt x="2021" y="0"/>
                      <a:pt x="15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6"/>
              <p:cNvSpPr/>
              <p:nvPr/>
            </p:nvSpPr>
            <p:spPr>
              <a:xfrm flipH="1">
                <a:off x="7887433" y="2171195"/>
                <a:ext cx="30196" cy="3263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551" extrusionOk="0">
                    <a:moveTo>
                      <a:pt x="80" y="0"/>
                    </a:moveTo>
                    <a:cubicBezTo>
                      <a:pt x="55" y="0"/>
                      <a:pt x="39" y="6"/>
                      <a:pt x="34" y="16"/>
                    </a:cubicBezTo>
                    <a:cubicBezTo>
                      <a:pt x="0" y="83"/>
                      <a:pt x="400" y="317"/>
                      <a:pt x="767" y="717"/>
                    </a:cubicBezTo>
                    <a:cubicBezTo>
                      <a:pt x="1101" y="1151"/>
                      <a:pt x="1268" y="1551"/>
                      <a:pt x="1368" y="1551"/>
                    </a:cubicBezTo>
                    <a:cubicBezTo>
                      <a:pt x="1435" y="1551"/>
                      <a:pt x="1334" y="1017"/>
                      <a:pt x="934" y="550"/>
                    </a:cubicBezTo>
                    <a:cubicBezTo>
                      <a:pt x="597" y="157"/>
                      <a:pt x="213" y="0"/>
                      <a:pt x="8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6"/>
              <p:cNvSpPr/>
              <p:nvPr/>
            </p:nvSpPr>
            <p:spPr>
              <a:xfrm flipH="1">
                <a:off x="7899364" y="2184367"/>
                <a:ext cx="17570" cy="21569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25" extrusionOk="0">
                    <a:moveTo>
                      <a:pt x="751" y="1"/>
                    </a:moveTo>
                    <a:cubicBezTo>
                      <a:pt x="643" y="1"/>
                      <a:pt x="382" y="99"/>
                      <a:pt x="201" y="358"/>
                    </a:cubicBezTo>
                    <a:cubicBezTo>
                      <a:pt x="1" y="691"/>
                      <a:pt x="1" y="1025"/>
                      <a:pt x="67" y="1025"/>
                    </a:cubicBezTo>
                    <a:cubicBezTo>
                      <a:pt x="134" y="1025"/>
                      <a:pt x="234" y="758"/>
                      <a:pt x="434" y="491"/>
                    </a:cubicBezTo>
                    <a:cubicBezTo>
                      <a:pt x="601" y="258"/>
                      <a:pt x="834" y="91"/>
                      <a:pt x="801" y="24"/>
                    </a:cubicBezTo>
                    <a:cubicBezTo>
                      <a:pt x="801" y="9"/>
                      <a:pt x="783" y="1"/>
                      <a:pt x="7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6"/>
              <p:cNvSpPr/>
              <p:nvPr/>
            </p:nvSpPr>
            <p:spPr>
              <a:xfrm flipH="1">
                <a:off x="7671937" y="2553368"/>
                <a:ext cx="272374" cy="456980"/>
              </a:xfrm>
              <a:custGeom>
                <a:avLst/>
                <a:gdLst/>
                <a:ahLst/>
                <a:cxnLst/>
                <a:rect l="l" t="t" r="r" b="b"/>
                <a:pathLst>
                  <a:path w="12944" h="21717" extrusionOk="0">
                    <a:moveTo>
                      <a:pt x="1" y="1"/>
                    </a:moveTo>
                    <a:lnTo>
                      <a:pt x="3003" y="21716"/>
                    </a:lnTo>
                    <a:lnTo>
                      <a:pt x="10275" y="21716"/>
                    </a:lnTo>
                    <a:lnTo>
                      <a:pt x="129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6"/>
              <p:cNvSpPr/>
              <p:nvPr/>
            </p:nvSpPr>
            <p:spPr>
              <a:xfrm flipH="1">
                <a:off x="7691590" y="2730252"/>
                <a:ext cx="228143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10842" h="201" extrusionOk="0">
                    <a:moveTo>
                      <a:pt x="5404" y="1"/>
                    </a:moveTo>
                    <a:cubicBezTo>
                      <a:pt x="2402" y="1"/>
                      <a:pt x="0" y="34"/>
                      <a:pt x="0" y="101"/>
                    </a:cubicBezTo>
                    <a:cubicBezTo>
                      <a:pt x="0" y="168"/>
                      <a:pt x="2402" y="201"/>
                      <a:pt x="5404" y="201"/>
                    </a:cubicBezTo>
                    <a:cubicBezTo>
                      <a:pt x="8406" y="201"/>
                      <a:pt x="10841" y="168"/>
                      <a:pt x="10841" y="101"/>
                    </a:cubicBezTo>
                    <a:cubicBezTo>
                      <a:pt x="10841" y="34"/>
                      <a:pt x="8406" y="1"/>
                      <a:pt x="54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6"/>
              <p:cNvSpPr/>
              <p:nvPr/>
            </p:nvSpPr>
            <p:spPr>
              <a:xfrm flipH="1">
                <a:off x="7697924" y="2759038"/>
                <a:ext cx="217600" cy="4924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234" extrusionOk="0">
                    <a:moveTo>
                      <a:pt x="5171" y="0"/>
                    </a:moveTo>
                    <a:cubicBezTo>
                      <a:pt x="2302" y="0"/>
                      <a:pt x="0" y="67"/>
                      <a:pt x="0" y="134"/>
                    </a:cubicBezTo>
                    <a:cubicBezTo>
                      <a:pt x="0" y="167"/>
                      <a:pt x="2302" y="234"/>
                      <a:pt x="5171" y="234"/>
                    </a:cubicBezTo>
                    <a:cubicBezTo>
                      <a:pt x="8039" y="234"/>
                      <a:pt x="10341" y="167"/>
                      <a:pt x="10341" y="134"/>
                    </a:cubicBezTo>
                    <a:cubicBezTo>
                      <a:pt x="10341" y="67"/>
                      <a:pt x="8039" y="0"/>
                      <a:pt x="51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6"/>
              <p:cNvSpPr/>
              <p:nvPr/>
            </p:nvSpPr>
            <p:spPr>
              <a:xfrm flipH="1">
                <a:off x="7700723" y="2787108"/>
                <a:ext cx="210593" cy="4945"/>
              </a:xfrm>
              <a:custGeom>
                <a:avLst/>
                <a:gdLst/>
                <a:ahLst/>
                <a:cxnLst/>
                <a:rect l="l" t="t" r="r" b="b"/>
                <a:pathLst>
                  <a:path w="10008" h="235" extrusionOk="0">
                    <a:moveTo>
                      <a:pt x="5004" y="1"/>
                    </a:moveTo>
                    <a:cubicBezTo>
                      <a:pt x="2235" y="1"/>
                      <a:pt x="0" y="67"/>
                      <a:pt x="0" y="101"/>
                    </a:cubicBezTo>
                    <a:cubicBezTo>
                      <a:pt x="0" y="167"/>
                      <a:pt x="2235" y="234"/>
                      <a:pt x="5004" y="234"/>
                    </a:cubicBezTo>
                    <a:cubicBezTo>
                      <a:pt x="7739" y="234"/>
                      <a:pt x="10008" y="167"/>
                      <a:pt x="10008" y="101"/>
                    </a:cubicBezTo>
                    <a:cubicBezTo>
                      <a:pt x="10008" y="67"/>
                      <a:pt x="7739" y="1"/>
                      <a:pt x="5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6"/>
              <p:cNvSpPr/>
              <p:nvPr/>
            </p:nvSpPr>
            <p:spPr>
              <a:xfrm flipH="1">
                <a:off x="7704931" y="2817999"/>
                <a:ext cx="202871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201" extrusionOk="0">
                    <a:moveTo>
                      <a:pt x="4837" y="0"/>
                    </a:moveTo>
                    <a:cubicBezTo>
                      <a:pt x="2168" y="0"/>
                      <a:pt x="0" y="34"/>
                      <a:pt x="0" y="100"/>
                    </a:cubicBezTo>
                    <a:cubicBezTo>
                      <a:pt x="0" y="167"/>
                      <a:pt x="2168" y="201"/>
                      <a:pt x="4837" y="201"/>
                    </a:cubicBezTo>
                    <a:cubicBezTo>
                      <a:pt x="7506" y="201"/>
                      <a:pt x="9640" y="167"/>
                      <a:pt x="9640" y="100"/>
                    </a:cubicBezTo>
                    <a:cubicBezTo>
                      <a:pt x="9640" y="34"/>
                      <a:pt x="7506" y="0"/>
                      <a:pt x="48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6"/>
              <p:cNvSpPr/>
              <p:nvPr/>
            </p:nvSpPr>
            <p:spPr>
              <a:xfrm flipH="1">
                <a:off x="7708446" y="2845375"/>
                <a:ext cx="193044" cy="4924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234" extrusionOk="0">
                    <a:moveTo>
                      <a:pt x="4604" y="0"/>
                    </a:moveTo>
                    <a:cubicBezTo>
                      <a:pt x="2069" y="0"/>
                      <a:pt x="0" y="67"/>
                      <a:pt x="0" y="134"/>
                    </a:cubicBezTo>
                    <a:cubicBezTo>
                      <a:pt x="0" y="167"/>
                      <a:pt x="2069" y="234"/>
                      <a:pt x="4604" y="234"/>
                    </a:cubicBezTo>
                    <a:cubicBezTo>
                      <a:pt x="7139" y="234"/>
                      <a:pt x="9174" y="167"/>
                      <a:pt x="9174" y="134"/>
                    </a:cubicBezTo>
                    <a:cubicBezTo>
                      <a:pt x="9174" y="67"/>
                      <a:pt x="7139" y="0"/>
                      <a:pt x="46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6"/>
              <p:cNvSpPr/>
              <p:nvPr/>
            </p:nvSpPr>
            <p:spPr>
              <a:xfrm flipH="1">
                <a:off x="7713348" y="2873446"/>
                <a:ext cx="186731" cy="4945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235" extrusionOk="0">
                    <a:moveTo>
                      <a:pt x="4437" y="1"/>
                    </a:moveTo>
                    <a:cubicBezTo>
                      <a:pt x="2002" y="1"/>
                      <a:pt x="0" y="67"/>
                      <a:pt x="0" y="101"/>
                    </a:cubicBezTo>
                    <a:cubicBezTo>
                      <a:pt x="979" y="190"/>
                      <a:pt x="1972" y="234"/>
                      <a:pt x="2960" y="234"/>
                    </a:cubicBezTo>
                    <a:cubicBezTo>
                      <a:pt x="3454" y="234"/>
                      <a:pt x="3947" y="223"/>
                      <a:pt x="4437" y="201"/>
                    </a:cubicBezTo>
                    <a:cubicBezTo>
                      <a:pt x="4926" y="223"/>
                      <a:pt x="5415" y="234"/>
                      <a:pt x="5906" y="234"/>
                    </a:cubicBezTo>
                    <a:cubicBezTo>
                      <a:pt x="6886" y="234"/>
                      <a:pt x="7872" y="190"/>
                      <a:pt x="8873" y="101"/>
                    </a:cubicBezTo>
                    <a:cubicBezTo>
                      <a:pt x="8873" y="67"/>
                      <a:pt x="6872" y="1"/>
                      <a:pt x="44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6"/>
              <p:cNvSpPr/>
              <p:nvPr/>
            </p:nvSpPr>
            <p:spPr>
              <a:xfrm flipH="1">
                <a:off x="7714758" y="2901264"/>
                <a:ext cx="181113" cy="4503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214" extrusionOk="0">
                    <a:moveTo>
                      <a:pt x="3228" y="0"/>
                    </a:moveTo>
                    <a:cubicBezTo>
                      <a:pt x="2152" y="0"/>
                      <a:pt x="1076" y="38"/>
                      <a:pt x="0" y="113"/>
                    </a:cubicBezTo>
                    <a:cubicBezTo>
                      <a:pt x="0" y="180"/>
                      <a:pt x="1902" y="213"/>
                      <a:pt x="4303" y="213"/>
                    </a:cubicBezTo>
                    <a:cubicBezTo>
                      <a:pt x="6672" y="213"/>
                      <a:pt x="8606" y="180"/>
                      <a:pt x="8606" y="113"/>
                    </a:cubicBezTo>
                    <a:cubicBezTo>
                      <a:pt x="7531" y="38"/>
                      <a:pt x="6455" y="0"/>
                      <a:pt x="5379" y="0"/>
                    </a:cubicBezTo>
                    <a:cubicBezTo>
                      <a:pt x="5020" y="0"/>
                      <a:pt x="4662" y="5"/>
                      <a:pt x="4303" y="13"/>
                    </a:cubicBezTo>
                    <a:cubicBezTo>
                      <a:pt x="3945" y="5"/>
                      <a:pt x="3586" y="0"/>
                      <a:pt x="3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6"/>
              <p:cNvSpPr/>
              <p:nvPr/>
            </p:nvSpPr>
            <p:spPr>
              <a:xfrm flipH="1">
                <a:off x="7718272" y="2928640"/>
                <a:ext cx="17408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259" extrusionOk="0">
                    <a:moveTo>
                      <a:pt x="3163" y="1"/>
                    </a:moveTo>
                    <a:cubicBezTo>
                      <a:pt x="2109" y="1"/>
                      <a:pt x="1045" y="44"/>
                      <a:pt x="0" y="146"/>
                    </a:cubicBezTo>
                    <a:cubicBezTo>
                      <a:pt x="1026" y="221"/>
                      <a:pt x="2070" y="259"/>
                      <a:pt x="3105" y="259"/>
                    </a:cubicBezTo>
                    <a:cubicBezTo>
                      <a:pt x="3450" y="259"/>
                      <a:pt x="3794" y="255"/>
                      <a:pt x="4136" y="246"/>
                    </a:cubicBezTo>
                    <a:cubicBezTo>
                      <a:pt x="4478" y="255"/>
                      <a:pt x="4822" y="259"/>
                      <a:pt x="5167" y="259"/>
                    </a:cubicBezTo>
                    <a:cubicBezTo>
                      <a:pt x="6202" y="259"/>
                      <a:pt x="7247" y="221"/>
                      <a:pt x="8273" y="146"/>
                    </a:cubicBezTo>
                    <a:cubicBezTo>
                      <a:pt x="7228" y="44"/>
                      <a:pt x="6164" y="1"/>
                      <a:pt x="5110" y="1"/>
                    </a:cubicBezTo>
                    <a:cubicBezTo>
                      <a:pt x="4784" y="1"/>
                      <a:pt x="4459" y="5"/>
                      <a:pt x="4136" y="13"/>
                    </a:cubicBezTo>
                    <a:cubicBezTo>
                      <a:pt x="3813" y="5"/>
                      <a:pt x="3489" y="1"/>
                      <a:pt x="31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19" name="Google Shape;1319;p46"/>
            <p:cNvCxnSpPr/>
            <p:nvPr/>
          </p:nvCxnSpPr>
          <p:spPr>
            <a:xfrm>
              <a:off x="832650" y="4599365"/>
              <a:ext cx="74787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20" name="Google Shape;1320;p46"/>
            <p:cNvGrpSpPr/>
            <p:nvPr/>
          </p:nvGrpSpPr>
          <p:grpSpPr>
            <a:xfrm>
              <a:off x="5933995" y="943259"/>
              <a:ext cx="1217140" cy="3661142"/>
              <a:chOff x="5933995" y="943259"/>
              <a:chExt cx="1217140" cy="3661142"/>
            </a:xfrm>
          </p:grpSpPr>
          <p:sp>
            <p:nvSpPr>
              <p:cNvPr id="1321" name="Google Shape;1321;p46"/>
              <p:cNvSpPr/>
              <p:nvPr/>
            </p:nvSpPr>
            <p:spPr>
              <a:xfrm flipH="1">
                <a:off x="6503257" y="4496286"/>
                <a:ext cx="117228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4772" extrusionOk="0">
                    <a:moveTo>
                      <a:pt x="2369" y="0"/>
                    </a:moveTo>
                    <a:cubicBezTo>
                      <a:pt x="1068" y="0"/>
                      <a:pt x="0" y="1068"/>
                      <a:pt x="0" y="2369"/>
                    </a:cubicBezTo>
                    <a:cubicBezTo>
                      <a:pt x="0" y="3815"/>
                      <a:pt x="1179" y="4771"/>
                      <a:pt x="2406" y="4771"/>
                    </a:cubicBezTo>
                    <a:cubicBezTo>
                      <a:pt x="2990" y="4771"/>
                      <a:pt x="3585" y="4554"/>
                      <a:pt x="4070" y="4070"/>
                    </a:cubicBezTo>
                    <a:cubicBezTo>
                      <a:pt x="5571" y="2569"/>
                      <a:pt x="4503" y="0"/>
                      <a:pt x="2369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6"/>
              <p:cNvSpPr/>
              <p:nvPr/>
            </p:nvSpPr>
            <p:spPr>
              <a:xfrm flipH="1">
                <a:off x="6440088" y="2968200"/>
                <a:ext cx="433791" cy="1566004"/>
              </a:xfrm>
              <a:custGeom>
                <a:avLst/>
                <a:gdLst/>
                <a:ahLst/>
                <a:cxnLst/>
                <a:rect l="l" t="t" r="r" b="b"/>
                <a:pathLst>
                  <a:path w="20615" h="74421" extrusionOk="0">
                    <a:moveTo>
                      <a:pt x="20615" y="1"/>
                    </a:moveTo>
                    <a:lnTo>
                      <a:pt x="0" y="2569"/>
                    </a:lnTo>
                    <a:cubicBezTo>
                      <a:pt x="234" y="5538"/>
                      <a:pt x="4804" y="35927"/>
                      <a:pt x="4804" y="35927"/>
                    </a:cubicBezTo>
                    <a:lnTo>
                      <a:pt x="3269" y="47602"/>
                    </a:lnTo>
                    <a:lnTo>
                      <a:pt x="5071" y="74421"/>
                    </a:lnTo>
                    <a:lnTo>
                      <a:pt x="14110" y="73520"/>
                    </a:lnTo>
                    <a:lnTo>
                      <a:pt x="17479" y="36027"/>
                    </a:lnTo>
                    <a:lnTo>
                      <a:pt x="20615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6"/>
              <p:cNvSpPr/>
              <p:nvPr/>
            </p:nvSpPr>
            <p:spPr>
              <a:xfrm flipH="1">
                <a:off x="6348132" y="4473833"/>
                <a:ext cx="420471" cy="121436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5771" extrusionOk="0">
                    <a:moveTo>
                      <a:pt x="9541" y="0"/>
                    </a:moveTo>
                    <a:cubicBezTo>
                      <a:pt x="7804" y="682"/>
                      <a:pt x="5965" y="1031"/>
                      <a:pt x="4118" y="1031"/>
                    </a:cubicBezTo>
                    <a:cubicBezTo>
                      <a:pt x="2986" y="1031"/>
                      <a:pt x="1851" y="900"/>
                      <a:pt x="735" y="634"/>
                    </a:cubicBezTo>
                    <a:lnTo>
                      <a:pt x="1" y="467"/>
                    </a:lnTo>
                    <a:lnTo>
                      <a:pt x="1" y="5704"/>
                    </a:lnTo>
                    <a:lnTo>
                      <a:pt x="19982" y="5771"/>
                    </a:lnTo>
                    <a:cubicBezTo>
                      <a:pt x="19848" y="3869"/>
                      <a:pt x="9541" y="0"/>
                      <a:pt x="9541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6"/>
              <p:cNvSpPr/>
              <p:nvPr/>
            </p:nvSpPr>
            <p:spPr>
              <a:xfrm flipH="1">
                <a:off x="6628902" y="2968200"/>
                <a:ext cx="368517" cy="1553378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73821" extrusionOk="0">
                    <a:moveTo>
                      <a:pt x="17513" y="1"/>
                    </a:moveTo>
                    <a:lnTo>
                      <a:pt x="0" y="1936"/>
                    </a:lnTo>
                    <a:cubicBezTo>
                      <a:pt x="234" y="4904"/>
                      <a:pt x="3436" y="13677"/>
                      <a:pt x="3436" y="13677"/>
                    </a:cubicBezTo>
                    <a:lnTo>
                      <a:pt x="4871" y="51271"/>
                    </a:lnTo>
                    <a:lnTo>
                      <a:pt x="5104" y="73820"/>
                    </a:lnTo>
                    <a:lnTo>
                      <a:pt x="14144" y="72920"/>
                    </a:lnTo>
                    <a:lnTo>
                      <a:pt x="16179" y="42231"/>
                    </a:lnTo>
                    <a:lnTo>
                      <a:pt x="17513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6"/>
              <p:cNvSpPr/>
              <p:nvPr/>
            </p:nvSpPr>
            <p:spPr>
              <a:xfrm flipH="1">
                <a:off x="6627492" y="3310036"/>
                <a:ext cx="70219" cy="1177854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55975" extrusionOk="0">
                    <a:moveTo>
                      <a:pt x="3337" y="1"/>
                    </a:moveTo>
                    <a:cubicBezTo>
                      <a:pt x="3303" y="101"/>
                      <a:pt x="3303" y="234"/>
                      <a:pt x="3270" y="434"/>
                    </a:cubicBezTo>
                    <a:cubicBezTo>
                      <a:pt x="3270" y="801"/>
                      <a:pt x="3203" y="1368"/>
                      <a:pt x="3170" y="2069"/>
                    </a:cubicBezTo>
                    <a:cubicBezTo>
                      <a:pt x="3036" y="3470"/>
                      <a:pt x="2903" y="5538"/>
                      <a:pt x="2703" y="8073"/>
                    </a:cubicBezTo>
                    <a:cubicBezTo>
                      <a:pt x="2336" y="13144"/>
                      <a:pt x="1802" y="20149"/>
                      <a:pt x="1402" y="27887"/>
                    </a:cubicBezTo>
                    <a:cubicBezTo>
                      <a:pt x="1002" y="35660"/>
                      <a:pt x="635" y="42665"/>
                      <a:pt x="368" y="47768"/>
                    </a:cubicBezTo>
                    <a:cubicBezTo>
                      <a:pt x="268" y="50270"/>
                      <a:pt x="168" y="52338"/>
                      <a:pt x="101" y="53773"/>
                    </a:cubicBezTo>
                    <a:cubicBezTo>
                      <a:pt x="68" y="54473"/>
                      <a:pt x="34" y="55007"/>
                      <a:pt x="34" y="55407"/>
                    </a:cubicBezTo>
                    <a:lnTo>
                      <a:pt x="34" y="55807"/>
                    </a:lnTo>
                    <a:cubicBezTo>
                      <a:pt x="68" y="55707"/>
                      <a:pt x="68" y="55574"/>
                      <a:pt x="68" y="55407"/>
                    </a:cubicBezTo>
                    <a:cubicBezTo>
                      <a:pt x="101" y="55007"/>
                      <a:pt x="134" y="54473"/>
                      <a:pt x="201" y="53773"/>
                    </a:cubicBezTo>
                    <a:cubicBezTo>
                      <a:pt x="268" y="52338"/>
                      <a:pt x="401" y="50270"/>
                      <a:pt x="535" y="47768"/>
                    </a:cubicBezTo>
                    <a:cubicBezTo>
                      <a:pt x="801" y="42665"/>
                      <a:pt x="1235" y="35660"/>
                      <a:pt x="1635" y="27921"/>
                    </a:cubicBezTo>
                    <a:cubicBezTo>
                      <a:pt x="2036" y="20149"/>
                      <a:pt x="2569" y="13144"/>
                      <a:pt x="2870" y="8073"/>
                    </a:cubicBezTo>
                    <a:cubicBezTo>
                      <a:pt x="3036" y="5538"/>
                      <a:pt x="3170" y="3503"/>
                      <a:pt x="3237" y="2069"/>
                    </a:cubicBezTo>
                    <a:cubicBezTo>
                      <a:pt x="3270" y="1368"/>
                      <a:pt x="3337" y="801"/>
                      <a:pt x="3337" y="434"/>
                    </a:cubicBezTo>
                    <a:lnTo>
                      <a:pt x="3337" y="1"/>
                    </a:lnTo>
                    <a:close/>
                    <a:moveTo>
                      <a:pt x="34" y="55807"/>
                    </a:moveTo>
                    <a:cubicBezTo>
                      <a:pt x="1" y="55874"/>
                      <a:pt x="1" y="55907"/>
                      <a:pt x="34" y="55974"/>
                    </a:cubicBezTo>
                    <a:cubicBezTo>
                      <a:pt x="34" y="55907"/>
                      <a:pt x="34" y="55874"/>
                      <a:pt x="34" y="55807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6"/>
              <p:cNvSpPr/>
              <p:nvPr/>
            </p:nvSpPr>
            <p:spPr>
              <a:xfrm flipH="1">
                <a:off x="5990851" y="1680883"/>
                <a:ext cx="576291" cy="684386"/>
              </a:xfrm>
              <a:custGeom>
                <a:avLst/>
                <a:gdLst/>
                <a:ahLst/>
                <a:cxnLst/>
                <a:rect l="l" t="t" r="r" b="b"/>
                <a:pathLst>
                  <a:path w="27387" h="32524" extrusionOk="0">
                    <a:moveTo>
                      <a:pt x="3570" y="1"/>
                    </a:moveTo>
                    <a:lnTo>
                      <a:pt x="0" y="21016"/>
                    </a:lnTo>
                    <a:lnTo>
                      <a:pt x="6438" y="32524"/>
                    </a:lnTo>
                    <a:lnTo>
                      <a:pt x="22683" y="24919"/>
                    </a:lnTo>
                    <a:cubicBezTo>
                      <a:pt x="27387" y="22317"/>
                      <a:pt x="21082" y="19348"/>
                      <a:pt x="18914" y="14411"/>
                    </a:cubicBezTo>
                    <a:lnTo>
                      <a:pt x="18313" y="15912"/>
                    </a:lnTo>
                    <a:lnTo>
                      <a:pt x="13010" y="18314"/>
                    </a:lnTo>
                    <a:lnTo>
                      <a:pt x="7406" y="7473"/>
                    </a:lnTo>
                    <a:lnTo>
                      <a:pt x="35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6"/>
              <p:cNvSpPr/>
              <p:nvPr/>
            </p:nvSpPr>
            <p:spPr>
              <a:xfrm flipH="1">
                <a:off x="6872469" y="1129170"/>
                <a:ext cx="207774" cy="374283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7787" extrusionOk="0">
                    <a:moveTo>
                      <a:pt x="5171" y="1"/>
                    </a:moveTo>
                    <a:cubicBezTo>
                      <a:pt x="4537" y="935"/>
                      <a:pt x="4403" y="2136"/>
                      <a:pt x="4804" y="3170"/>
                    </a:cubicBezTo>
                    <a:cubicBezTo>
                      <a:pt x="5004" y="3770"/>
                      <a:pt x="5404" y="4404"/>
                      <a:pt x="5104" y="4938"/>
                    </a:cubicBezTo>
                    <a:cubicBezTo>
                      <a:pt x="4804" y="5472"/>
                      <a:pt x="4036" y="5505"/>
                      <a:pt x="3436" y="5705"/>
                    </a:cubicBezTo>
                    <a:cubicBezTo>
                      <a:pt x="2369" y="6105"/>
                      <a:pt x="1735" y="7206"/>
                      <a:pt x="1935" y="8340"/>
                    </a:cubicBezTo>
                    <a:cubicBezTo>
                      <a:pt x="2102" y="8707"/>
                      <a:pt x="2168" y="9107"/>
                      <a:pt x="2135" y="9508"/>
                    </a:cubicBezTo>
                    <a:cubicBezTo>
                      <a:pt x="2002" y="9875"/>
                      <a:pt x="1768" y="10208"/>
                      <a:pt x="1435" y="10475"/>
                    </a:cubicBezTo>
                    <a:cubicBezTo>
                      <a:pt x="0" y="12210"/>
                      <a:pt x="968" y="14845"/>
                      <a:pt x="3169" y="15245"/>
                    </a:cubicBezTo>
                    <a:cubicBezTo>
                      <a:pt x="3636" y="15245"/>
                      <a:pt x="4070" y="15379"/>
                      <a:pt x="4503" y="15545"/>
                    </a:cubicBezTo>
                    <a:cubicBezTo>
                      <a:pt x="4970" y="15846"/>
                      <a:pt x="5137" y="16379"/>
                      <a:pt x="5471" y="16813"/>
                    </a:cubicBezTo>
                    <a:cubicBezTo>
                      <a:pt x="5976" y="17486"/>
                      <a:pt x="6688" y="17787"/>
                      <a:pt x="7393" y="17787"/>
                    </a:cubicBezTo>
                    <a:cubicBezTo>
                      <a:pt x="8645" y="17787"/>
                      <a:pt x="9874" y="16839"/>
                      <a:pt x="9874" y="15345"/>
                    </a:cubicBezTo>
                    <a:lnTo>
                      <a:pt x="51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6"/>
              <p:cNvSpPr/>
              <p:nvPr/>
            </p:nvSpPr>
            <p:spPr>
              <a:xfrm flipH="1">
                <a:off x="6350236" y="943259"/>
                <a:ext cx="580499" cy="599164"/>
              </a:xfrm>
              <a:custGeom>
                <a:avLst/>
                <a:gdLst/>
                <a:ahLst/>
                <a:cxnLst/>
                <a:rect l="l" t="t" r="r" b="b"/>
                <a:pathLst>
                  <a:path w="27587" h="28474" extrusionOk="0">
                    <a:moveTo>
                      <a:pt x="8897" y="1"/>
                    </a:moveTo>
                    <a:cubicBezTo>
                      <a:pt x="8612" y="1"/>
                      <a:pt x="8325" y="21"/>
                      <a:pt x="8039" y="63"/>
                    </a:cubicBezTo>
                    <a:cubicBezTo>
                      <a:pt x="6738" y="230"/>
                      <a:pt x="5604" y="964"/>
                      <a:pt x="4937" y="2098"/>
                    </a:cubicBezTo>
                    <a:cubicBezTo>
                      <a:pt x="4370" y="3232"/>
                      <a:pt x="4604" y="4833"/>
                      <a:pt x="5704" y="5500"/>
                    </a:cubicBezTo>
                    <a:lnTo>
                      <a:pt x="2235" y="12605"/>
                    </a:lnTo>
                    <a:cubicBezTo>
                      <a:pt x="0" y="17008"/>
                      <a:pt x="2169" y="22346"/>
                      <a:pt x="6839" y="23947"/>
                    </a:cubicBezTo>
                    <a:cubicBezTo>
                      <a:pt x="7839" y="24280"/>
                      <a:pt x="8940" y="24447"/>
                      <a:pt x="9707" y="25148"/>
                    </a:cubicBezTo>
                    <a:cubicBezTo>
                      <a:pt x="10308" y="25681"/>
                      <a:pt x="10641" y="26449"/>
                      <a:pt x="11108" y="27116"/>
                    </a:cubicBezTo>
                    <a:cubicBezTo>
                      <a:pt x="11519" y="27703"/>
                      <a:pt x="12137" y="28213"/>
                      <a:pt x="12825" y="28213"/>
                    </a:cubicBezTo>
                    <a:cubicBezTo>
                      <a:pt x="12919" y="28213"/>
                      <a:pt x="13014" y="28203"/>
                      <a:pt x="13110" y="28183"/>
                    </a:cubicBezTo>
                    <a:cubicBezTo>
                      <a:pt x="13677" y="28083"/>
                      <a:pt x="14177" y="27549"/>
                      <a:pt x="14778" y="27516"/>
                    </a:cubicBezTo>
                    <a:cubicBezTo>
                      <a:pt x="14800" y="27515"/>
                      <a:pt x="14821" y="27514"/>
                      <a:pt x="14843" y="27514"/>
                    </a:cubicBezTo>
                    <a:cubicBezTo>
                      <a:pt x="15415" y="27514"/>
                      <a:pt x="15899" y="27926"/>
                      <a:pt x="16445" y="28183"/>
                    </a:cubicBezTo>
                    <a:cubicBezTo>
                      <a:pt x="16870" y="28380"/>
                      <a:pt x="17320" y="28474"/>
                      <a:pt x="17766" y="28474"/>
                    </a:cubicBezTo>
                    <a:cubicBezTo>
                      <a:pt x="18757" y="28474"/>
                      <a:pt x="19727" y="28010"/>
                      <a:pt x="20348" y="27182"/>
                    </a:cubicBezTo>
                    <a:cubicBezTo>
                      <a:pt x="20782" y="26549"/>
                      <a:pt x="21015" y="25748"/>
                      <a:pt x="21682" y="25414"/>
                    </a:cubicBezTo>
                    <a:cubicBezTo>
                      <a:pt x="21926" y="25293"/>
                      <a:pt x="22187" y="25255"/>
                      <a:pt x="22457" y="25255"/>
                    </a:cubicBezTo>
                    <a:cubicBezTo>
                      <a:pt x="22889" y="25255"/>
                      <a:pt x="23345" y="25350"/>
                      <a:pt x="23792" y="25350"/>
                    </a:cubicBezTo>
                    <a:cubicBezTo>
                      <a:pt x="23834" y="25350"/>
                      <a:pt x="23876" y="25350"/>
                      <a:pt x="23917" y="25348"/>
                    </a:cubicBezTo>
                    <a:cubicBezTo>
                      <a:pt x="25452" y="25181"/>
                      <a:pt x="26486" y="23680"/>
                      <a:pt x="26086" y="22145"/>
                    </a:cubicBezTo>
                    <a:cubicBezTo>
                      <a:pt x="25919" y="21612"/>
                      <a:pt x="25552" y="21145"/>
                      <a:pt x="25585" y="20511"/>
                    </a:cubicBezTo>
                    <a:cubicBezTo>
                      <a:pt x="25619" y="19877"/>
                      <a:pt x="26152" y="19410"/>
                      <a:pt x="26486" y="18910"/>
                    </a:cubicBezTo>
                    <a:cubicBezTo>
                      <a:pt x="27587" y="17142"/>
                      <a:pt x="27086" y="14840"/>
                      <a:pt x="25385" y="13706"/>
                    </a:cubicBezTo>
                    <a:cubicBezTo>
                      <a:pt x="24484" y="13172"/>
                      <a:pt x="23350" y="13006"/>
                      <a:pt x="22616" y="12238"/>
                    </a:cubicBezTo>
                    <a:cubicBezTo>
                      <a:pt x="21849" y="11471"/>
                      <a:pt x="21783" y="10270"/>
                      <a:pt x="21649" y="9203"/>
                    </a:cubicBezTo>
                    <a:cubicBezTo>
                      <a:pt x="21549" y="8035"/>
                      <a:pt x="21215" y="6901"/>
                      <a:pt x="20682" y="5834"/>
                    </a:cubicBezTo>
                    <a:cubicBezTo>
                      <a:pt x="20081" y="4800"/>
                      <a:pt x="19081" y="4066"/>
                      <a:pt x="17913" y="3866"/>
                    </a:cubicBezTo>
                    <a:cubicBezTo>
                      <a:pt x="17712" y="3835"/>
                      <a:pt x="17508" y="3825"/>
                      <a:pt x="17303" y="3825"/>
                    </a:cubicBezTo>
                    <a:cubicBezTo>
                      <a:pt x="16978" y="3825"/>
                      <a:pt x="16650" y="3849"/>
                      <a:pt x="16326" y="3849"/>
                    </a:cubicBezTo>
                    <a:cubicBezTo>
                      <a:pt x="15968" y="3849"/>
                      <a:pt x="15615" y="3820"/>
                      <a:pt x="15278" y="3699"/>
                    </a:cubicBezTo>
                    <a:cubicBezTo>
                      <a:pt x="14344" y="3399"/>
                      <a:pt x="13777" y="2431"/>
                      <a:pt x="13076" y="1731"/>
                    </a:cubicBezTo>
                    <a:cubicBezTo>
                      <a:pt x="11950" y="604"/>
                      <a:pt x="10443" y="1"/>
                      <a:pt x="8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6"/>
              <p:cNvSpPr/>
              <p:nvPr/>
            </p:nvSpPr>
            <p:spPr>
              <a:xfrm flipH="1">
                <a:off x="6539745" y="1043800"/>
                <a:ext cx="353788" cy="693308"/>
              </a:xfrm>
              <a:custGeom>
                <a:avLst/>
                <a:gdLst/>
                <a:ahLst/>
                <a:cxnLst/>
                <a:rect l="l" t="t" r="r" b="b"/>
                <a:pathLst>
                  <a:path w="16813" h="32948" extrusionOk="0">
                    <a:moveTo>
                      <a:pt x="11552" y="1"/>
                    </a:moveTo>
                    <a:cubicBezTo>
                      <a:pt x="11428" y="1"/>
                      <a:pt x="11302" y="8"/>
                      <a:pt x="11175" y="22"/>
                    </a:cubicBezTo>
                    <a:lnTo>
                      <a:pt x="1635" y="2423"/>
                    </a:lnTo>
                    <a:cubicBezTo>
                      <a:pt x="701" y="2523"/>
                      <a:pt x="0" y="3324"/>
                      <a:pt x="34" y="4258"/>
                    </a:cubicBezTo>
                    <a:lnTo>
                      <a:pt x="1101" y="28542"/>
                    </a:lnTo>
                    <a:cubicBezTo>
                      <a:pt x="1166" y="31353"/>
                      <a:pt x="5172" y="32947"/>
                      <a:pt x="8220" y="32947"/>
                    </a:cubicBezTo>
                    <a:cubicBezTo>
                      <a:pt x="8283" y="32947"/>
                      <a:pt x="8345" y="32947"/>
                      <a:pt x="8406" y="32945"/>
                    </a:cubicBezTo>
                    <a:cubicBezTo>
                      <a:pt x="11508" y="32879"/>
                      <a:pt x="11609" y="31344"/>
                      <a:pt x="11642" y="28642"/>
                    </a:cubicBezTo>
                    <a:cubicBezTo>
                      <a:pt x="11709" y="24072"/>
                      <a:pt x="11709" y="22371"/>
                      <a:pt x="11709" y="22371"/>
                    </a:cubicBezTo>
                    <a:cubicBezTo>
                      <a:pt x="11709" y="22371"/>
                      <a:pt x="15611" y="21704"/>
                      <a:pt x="16412" y="16600"/>
                    </a:cubicBezTo>
                    <a:cubicBezTo>
                      <a:pt x="16812" y="14065"/>
                      <a:pt x="16679" y="9895"/>
                      <a:pt x="16479" y="6493"/>
                    </a:cubicBezTo>
                    <a:cubicBezTo>
                      <a:pt x="16287" y="3553"/>
                      <a:pt x="14381" y="1"/>
                      <a:pt x="11552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6"/>
              <p:cNvSpPr/>
              <p:nvPr/>
            </p:nvSpPr>
            <p:spPr>
              <a:xfrm flipH="1">
                <a:off x="6579052" y="1229501"/>
                <a:ext cx="28113" cy="261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241" extrusionOk="0">
                    <a:moveTo>
                      <a:pt x="696" y="0"/>
                    </a:moveTo>
                    <a:cubicBezTo>
                      <a:pt x="676" y="0"/>
                      <a:pt x="656" y="1"/>
                      <a:pt x="635" y="3"/>
                    </a:cubicBezTo>
                    <a:cubicBezTo>
                      <a:pt x="301" y="3"/>
                      <a:pt x="1" y="303"/>
                      <a:pt x="34" y="670"/>
                    </a:cubicBezTo>
                    <a:cubicBezTo>
                      <a:pt x="34" y="985"/>
                      <a:pt x="301" y="1240"/>
                      <a:pt x="640" y="1240"/>
                    </a:cubicBezTo>
                    <a:cubicBezTo>
                      <a:pt x="660" y="1240"/>
                      <a:pt x="681" y="1239"/>
                      <a:pt x="701" y="1237"/>
                    </a:cubicBezTo>
                    <a:cubicBezTo>
                      <a:pt x="1035" y="1237"/>
                      <a:pt x="1335" y="937"/>
                      <a:pt x="1335" y="603"/>
                    </a:cubicBezTo>
                    <a:cubicBezTo>
                      <a:pt x="1304" y="257"/>
                      <a:pt x="1035" y="0"/>
                      <a:pt x="69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6"/>
              <p:cNvSpPr/>
              <p:nvPr/>
            </p:nvSpPr>
            <p:spPr>
              <a:xfrm flipH="1">
                <a:off x="6565017" y="1211888"/>
                <a:ext cx="56878" cy="14540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691" extrusionOk="0">
                    <a:moveTo>
                      <a:pt x="1255" y="1"/>
                    </a:moveTo>
                    <a:cubicBezTo>
                      <a:pt x="926" y="1"/>
                      <a:pt x="603" y="127"/>
                      <a:pt x="334" y="306"/>
                    </a:cubicBezTo>
                    <a:cubicBezTo>
                      <a:pt x="134" y="473"/>
                      <a:pt x="0" y="573"/>
                      <a:pt x="67" y="673"/>
                    </a:cubicBezTo>
                    <a:cubicBezTo>
                      <a:pt x="79" y="685"/>
                      <a:pt x="97" y="691"/>
                      <a:pt x="120" y="691"/>
                    </a:cubicBezTo>
                    <a:cubicBezTo>
                      <a:pt x="290" y="691"/>
                      <a:pt x="752" y="406"/>
                      <a:pt x="1368" y="406"/>
                    </a:cubicBezTo>
                    <a:cubicBezTo>
                      <a:pt x="1985" y="406"/>
                      <a:pt x="2446" y="691"/>
                      <a:pt x="2616" y="691"/>
                    </a:cubicBezTo>
                    <a:cubicBezTo>
                      <a:pt x="2639" y="691"/>
                      <a:pt x="2657" y="685"/>
                      <a:pt x="2669" y="673"/>
                    </a:cubicBezTo>
                    <a:cubicBezTo>
                      <a:pt x="2702" y="640"/>
                      <a:pt x="2636" y="473"/>
                      <a:pt x="2402" y="306"/>
                    </a:cubicBezTo>
                    <a:cubicBezTo>
                      <a:pt x="2133" y="127"/>
                      <a:pt x="1810" y="1"/>
                      <a:pt x="1482" y="1"/>
                    </a:cubicBezTo>
                    <a:cubicBezTo>
                      <a:pt x="1444" y="1"/>
                      <a:pt x="1406" y="3"/>
                      <a:pt x="1368" y="6"/>
                    </a:cubicBezTo>
                    <a:cubicBezTo>
                      <a:pt x="1330" y="3"/>
                      <a:pt x="1292" y="1"/>
                      <a:pt x="12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6"/>
              <p:cNvSpPr/>
              <p:nvPr/>
            </p:nvSpPr>
            <p:spPr>
              <a:xfrm flipH="1">
                <a:off x="6725066" y="1229501"/>
                <a:ext cx="27376" cy="26114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241" extrusionOk="0">
                    <a:moveTo>
                      <a:pt x="690" y="0"/>
                    </a:moveTo>
                    <a:cubicBezTo>
                      <a:pt x="671" y="0"/>
                      <a:pt x="653" y="1"/>
                      <a:pt x="634" y="3"/>
                    </a:cubicBezTo>
                    <a:cubicBezTo>
                      <a:pt x="267" y="3"/>
                      <a:pt x="0" y="303"/>
                      <a:pt x="0" y="670"/>
                    </a:cubicBezTo>
                    <a:cubicBezTo>
                      <a:pt x="32" y="985"/>
                      <a:pt x="271" y="1240"/>
                      <a:pt x="606" y="1240"/>
                    </a:cubicBezTo>
                    <a:cubicBezTo>
                      <a:pt x="626" y="1240"/>
                      <a:pt x="646" y="1239"/>
                      <a:pt x="667" y="1237"/>
                    </a:cubicBezTo>
                    <a:cubicBezTo>
                      <a:pt x="1001" y="1237"/>
                      <a:pt x="1301" y="937"/>
                      <a:pt x="1301" y="603"/>
                    </a:cubicBezTo>
                    <a:cubicBezTo>
                      <a:pt x="1270" y="257"/>
                      <a:pt x="1001" y="0"/>
                      <a:pt x="6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 flipH="1">
                <a:off x="6711010" y="1214813"/>
                <a:ext cx="56878" cy="14940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710" extrusionOk="0">
                    <a:moveTo>
                      <a:pt x="1401" y="1"/>
                    </a:moveTo>
                    <a:cubicBezTo>
                      <a:pt x="1034" y="1"/>
                      <a:pt x="667" y="101"/>
                      <a:pt x="367" y="334"/>
                    </a:cubicBezTo>
                    <a:cubicBezTo>
                      <a:pt x="134" y="501"/>
                      <a:pt x="0" y="601"/>
                      <a:pt x="67" y="668"/>
                    </a:cubicBezTo>
                    <a:cubicBezTo>
                      <a:pt x="79" y="680"/>
                      <a:pt x="97" y="685"/>
                      <a:pt x="120" y="685"/>
                    </a:cubicBezTo>
                    <a:cubicBezTo>
                      <a:pt x="290" y="685"/>
                      <a:pt x="751" y="401"/>
                      <a:pt x="1368" y="401"/>
                    </a:cubicBezTo>
                    <a:cubicBezTo>
                      <a:pt x="2041" y="401"/>
                      <a:pt x="2489" y="709"/>
                      <a:pt x="2636" y="709"/>
                    </a:cubicBezTo>
                    <a:cubicBezTo>
                      <a:pt x="2650" y="709"/>
                      <a:pt x="2660" y="707"/>
                      <a:pt x="2669" y="701"/>
                    </a:cubicBezTo>
                    <a:cubicBezTo>
                      <a:pt x="2702" y="634"/>
                      <a:pt x="2635" y="501"/>
                      <a:pt x="2402" y="334"/>
                    </a:cubicBezTo>
                    <a:cubicBezTo>
                      <a:pt x="2102" y="101"/>
                      <a:pt x="1768" y="1"/>
                      <a:pt x="14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 flipH="1">
                <a:off x="6619770" y="1215507"/>
                <a:ext cx="46357" cy="12408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7" extrusionOk="0">
                    <a:moveTo>
                      <a:pt x="70" y="0"/>
                    </a:moveTo>
                    <a:cubicBezTo>
                      <a:pt x="69" y="0"/>
                      <a:pt x="68" y="1"/>
                      <a:pt x="68" y="1"/>
                    </a:cubicBezTo>
                    <a:cubicBezTo>
                      <a:pt x="1" y="34"/>
                      <a:pt x="535" y="1635"/>
                      <a:pt x="1269" y="3570"/>
                    </a:cubicBezTo>
                    <a:lnTo>
                      <a:pt x="1802" y="4938"/>
                    </a:lnTo>
                    <a:cubicBezTo>
                      <a:pt x="1902" y="5105"/>
                      <a:pt x="1936" y="5305"/>
                      <a:pt x="1936" y="5471"/>
                    </a:cubicBezTo>
                    <a:cubicBezTo>
                      <a:pt x="1902" y="5605"/>
                      <a:pt x="1736" y="5672"/>
                      <a:pt x="1535" y="5672"/>
                    </a:cubicBezTo>
                    <a:cubicBezTo>
                      <a:pt x="1168" y="5672"/>
                      <a:pt x="768" y="5738"/>
                      <a:pt x="401" y="5872"/>
                    </a:cubicBezTo>
                    <a:cubicBezTo>
                      <a:pt x="585" y="5888"/>
                      <a:pt x="777" y="5897"/>
                      <a:pt x="972" y="5897"/>
                    </a:cubicBezTo>
                    <a:cubicBezTo>
                      <a:pt x="1168" y="5897"/>
                      <a:pt x="1369" y="5888"/>
                      <a:pt x="1569" y="5872"/>
                    </a:cubicBezTo>
                    <a:cubicBezTo>
                      <a:pt x="1669" y="5872"/>
                      <a:pt x="1769" y="5838"/>
                      <a:pt x="1869" y="5838"/>
                    </a:cubicBezTo>
                    <a:cubicBezTo>
                      <a:pt x="2002" y="5772"/>
                      <a:pt x="2102" y="5672"/>
                      <a:pt x="2169" y="5572"/>
                    </a:cubicBezTo>
                    <a:cubicBezTo>
                      <a:pt x="2203" y="5305"/>
                      <a:pt x="2169" y="5071"/>
                      <a:pt x="2069" y="4871"/>
                    </a:cubicBezTo>
                    <a:lnTo>
                      <a:pt x="1569" y="3470"/>
                    </a:lnTo>
                    <a:cubicBezTo>
                      <a:pt x="810" y="1556"/>
                      <a:pt x="148" y="0"/>
                      <a:pt x="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 flipH="1">
                <a:off x="6647146" y="1476624"/>
                <a:ext cx="143910" cy="6630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3151" extrusionOk="0">
                    <a:moveTo>
                      <a:pt x="0" y="1"/>
                    </a:moveTo>
                    <a:cubicBezTo>
                      <a:pt x="1" y="1"/>
                      <a:pt x="1517" y="3151"/>
                      <a:pt x="5887" y="3151"/>
                    </a:cubicBezTo>
                    <a:cubicBezTo>
                      <a:pt x="6190" y="3151"/>
                      <a:pt x="6507" y="3135"/>
                      <a:pt x="6839" y="3103"/>
                    </a:cubicBezTo>
                    <a:lnTo>
                      <a:pt x="6839" y="1802"/>
                    </a:lnTo>
                    <a:cubicBezTo>
                      <a:pt x="6778" y="1803"/>
                      <a:pt x="6718" y="1803"/>
                      <a:pt x="6658" y="1803"/>
                    </a:cubicBezTo>
                    <a:cubicBezTo>
                      <a:pt x="4318" y="1803"/>
                      <a:pt x="2017" y="1172"/>
                      <a:pt x="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 flipH="1">
                <a:off x="6661876" y="1364762"/>
                <a:ext cx="47051" cy="32405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540" extrusionOk="0">
                    <a:moveTo>
                      <a:pt x="1169" y="0"/>
                    </a:moveTo>
                    <a:cubicBezTo>
                      <a:pt x="1113" y="0"/>
                      <a:pt x="1057" y="4"/>
                      <a:pt x="1001" y="13"/>
                    </a:cubicBezTo>
                    <a:cubicBezTo>
                      <a:pt x="701" y="46"/>
                      <a:pt x="400" y="180"/>
                      <a:pt x="200" y="413"/>
                    </a:cubicBezTo>
                    <a:cubicBezTo>
                      <a:pt x="0" y="680"/>
                      <a:pt x="0" y="980"/>
                      <a:pt x="134" y="1247"/>
                    </a:cubicBezTo>
                    <a:cubicBezTo>
                      <a:pt x="297" y="1434"/>
                      <a:pt x="527" y="1540"/>
                      <a:pt x="764" y="1540"/>
                    </a:cubicBezTo>
                    <a:cubicBezTo>
                      <a:pt x="866" y="1540"/>
                      <a:pt x="968" y="1520"/>
                      <a:pt x="1068" y="1481"/>
                    </a:cubicBezTo>
                    <a:cubicBezTo>
                      <a:pt x="1401" y="1381"/>
                      <a:pt x="1701" y="1180"/>
                      <a:pt x="1968" y="947"/>
                    </a:cubicBezTo>
                    <a:cubicBezTo>
                      <a:pt x="2035" y="880"/>
                      <a:pt x="2102" y="814"/>
                      <a:pt x="2168" y="747"/>
                    </a:cubicBezTo>
                    <a:cubicBezTo>
                      <a:pt x="2235" y="647"/>
                      <a:pt x="2235" y="547"/>
                      <a:pt x="2168" y="480"/>
                    </a:cubicBezTo>
                    <a:lnTo>
                      <a:pt x="2135" y="480"/>
                    </a:lnTo>
                    <a:cubicBezTo>
                      <a:pt x="1903" y="189"/>
                      <a:pt x="1544" y="0"/>
                      <a:pt x="1169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 flipH="1">
                <a:off x="6654153" y="1349590"/>
                <a:ext cx="49871" cy="4221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006" extrusionOk="0">
                    <a:moveTo>
                      <a:pt x="134" y="0"/>
                    </a:moveTo>
                    <a:cubicBezTo>
                      <a:pt x="67" y="0"/>
                      <a:pt x="1" y="167"/>
                      <a:pt x="34" y="500"/>
                    </a:cubicBezTo>
                    <a:cubicBezTo>
                      <a:pt x="67" y="934"/>
                      <a:pt x="268" y="1334"/>
                      <a:pt x="634" y="1601"/>
                    </a:cubicBezTo>
                    <a:cubicBezTo>
                      <a:pt x="940" y="1845"/>
                      <a:pt x="1329" y="2006"/>
                      <a:pt x="1725" y="2006"/>
                    </a:cubicBezTo>
                    <a:cubicBezTo>
                      <a:pt x="1761" y="2006"/>
                      <a:pt x="1798" y="2004"/>
                      <a:pt x="1835" y="2002"/>
                    </a:cubicBezTo>
                    <a:cubicBezTo>
                      <a:pt x="2202" y="2002"/>
                      <a:pt x="2369" y="1968"/>
                      <a:pt x="2369" y="1868"/>
                    </a:cubicBezTo>
                    <a:cubicBezTo>
                      <a:pt x="2369" y="1735"/>
                      <a:pt x="1535" y="1835"/>
                      <a:pt x="901" y="1301"/>
                    </a:cubicBezTo>
                    <a:cubicBezTo>
                      <a:pt x="234" y="734"/>
                      <a:pt x="234" y="0"/>
                      <a:pt x="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 flipH="1">
                <a:off x="6470957" y="1004725"/>
                <a:ext cx="336238" cy="215580"/>
              </a:xfrm>
              <a:custGeom>
                <a:avLst/>
                <a:gdLst/>
                <a:ahLst/>
                <a:cxnLst/>
                <a:rect l="l" t="t" r="r" b="b"/>
                <a:pathLst>
                  <a:path w="15979" h="10245" extrusionOk="0">
                    <a:moveTo>
                      <a:pt x="3328" y="0"/>
                    </a:moveTo>
                    <a:cubicBezTo>
                      <a:pt x="2222" y="0"/>
                      <a:pt x="1192" y="696"/>
                      <a:pt x="334" y="1490"/>
                    </a:cubicBezTo>
                    <a:lnTo>
                      <a:pt x="334" y="1490"/>
                    </a:lnTo>
                    <a:cubicBezTo>
                      <a:pt x="334" y="1486"/>
                      <a:pt x="334" y="1482"/>
                      <a:pt x="334" y="1478"/>
                    </a:cubicBezTo>
                    <a:lnTo>
                      <a:pt x="0" y="1812"/>
                    </a:lnTo>
                    <a:cubicBezTo>
                      <a:pt x="108" y="1704"/>
                      <a:pt x="219" y="1596"/>
                      <a:pt x="334" y="1490"/>
                    </a:cubicBezTo>
                    <a:lnTo>
                      <a:pt x="334" y="1490"/>
                    </a:lnTo>
                    <a:cubicBezTo>
                      <a:pt x="340" y="3477"/>
                      <a:pt x="1950" y="4999"/>
                      <a:pt x="3860" y="4999"/>
                    </a:cubicBezTo>
                    <a:cubicBezTo>
                      <a:pt x="4060" y="4999"/>
                      <a:pt x="4264" y="4982"/>
                      <a:pt x="4470" y="4948"/>
                    </a:cubicBezTo>
                    <a:cubicBezTo>
                      <a:pt x="4984" y="4836"/>
                      <a:pt x="5544" y="4619"/>
                      <a:pt x="6058" y="4619"/>
                    </a:cubicBezTo>
                    <a:cubicBezTo>
                      <a:pt x="6310" y="4619"/>
                      <a:pt x="6552" y="4671"/>
                      <a:pt x="6772" y="4814"/>
                    </a:cubicBezTo>
                    <a:cubicBezTo>
                      <a:pt x="7439" y="5214"/>
                      <a:pt x="7506" y="6315"/>
                      <a:pt x="8139" y="6882"/>
                    </a:cubicBezTo>
                    <a:cubicBezTo>
                      <a:pt x="8479" y="7172"/>
                      <a:pt x="8895" y="7248"/>
                      <a:pt x="9342" y="7248"/>
                    </a:cubicBezTo>
                    <a:cubicBezTo>
                      <a:pt x="9833" y="7248"/>
                      <a:pt x="10361" y="7156"/>
                      <a:pt x="10867" y="7156"/>
                    </a:cubicBezTo>
                    <a:cubicBezTo>
                      <a:pt x="11122" y="7156"/>
                      <a:pt x="11372" y="7180"/>
                      <a:pt x="11608" y="7249"/>
                    </a:cubicBezTo>
                    <a:cubicBezTo>
                      <a:pt x="12509" y="7516"/>
                      <a:pt x="13043" y="8350"/>
                      <a:pt x="13643" y="9084"/>
                    </a:cubicBezTo>
                    <a:cubicBezTo>
                      <a:pt x="14151" y="9676"/>
                      <a:pt x="14850" y="10245"/>
                      <a:pt x="15578" y="10245"/>
                    </a:cubicBezTo>
                    <a:cubicBezTo>
                      <a:pt x="15711" y="10245"/>
                      <a:pt x="15844" y="10226"/>
                      <a:pt x="15978" y="10185"/>
                    </a:cubicBezTo>
                    <a:cubicBezTo>
                      <a:pt x="15978" y="9384"/>
                      <a:pt x="15845" y="8617"/>
                      <a:pt x="15645" y="7850"/>
                    </a:cubicBezTo>
                    <a:cubicBezTo>
                      <a:pt x="15445" y="7049"/>
                      <a:pt x="14944" y="6382"/>
                      <a:pt x="14310" y="5915"/>
                    </a:cubicBezTo>
                    <a:cubicBezTo>
                      <a:pt x="13943" y="5681"/>
                      <a:pt x="13510" y="5548"/>
                      <a:pt x="13176" y="5248"/>
                    </a:cubicBezTo>
                    <a:cubicBezTo>
                      <a:pt x="12442" y="4681"/>
                      <a:pt x="12276" y="3647"/>
                      <a:pt x="11809" y="2813"/>
                    </a:cubicBezTo>
                    <a:cubicBezTo>
                      <a:pt x="11208" y="1745"/>
                      <a:pt x="10141" y="1011"/>
                      <a:pt x="8907" y="878"/>
                    </a:cubicBezTo>
                    <a:cubicBezTo>
                      <a:pt x="8755" y="863"/>
                      <a:pt x="8602" y="857"/>
                      <a:pt x="8448" y="857"/>
                    </a:cubicBezTo>
                    <a:cubicBezTo>
                      <a:pt x="7890" y="857"/>
                      <a:pt x="7324" y="936"/>
                      <a:pt x="6763" y="936"/>
                    </a:cubicBezTo>
                    <a:cubicBezTo>
                      <a:pt x="6464" y="936"/>
                      <a:pt x="6166" y="913"/>
                      <a:pt x="5871" y="845"/>
                    </a:cubicBezTo>
                    <a:cubicBezTo>
                      <a:pt x="5171" y="644"/>
                      <a:pt x="4537" y="177"/>
                      <a:pt x="3803" y="44"/>
                    </a:cubicBezTo>
                    <a:cubicBezTo>
                      <a:pt x="3643" y="14"/>
                      <a:pt x="3485" y="0"/>
                      <a:pt x="33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6"/>
              <p:cNvSpPr/>
              <p:nvPr/>
            </p:nvSpPr>
            <p:spPr>
              <a:xfrm flipH="1">
                <a:off x="6397961" y="1511723"/>
                <a:ext cx="510323" cy="853547"/>
              </a:xfrm>
              <a:custGeom>
                <a:avLst/>
                <a:gdLst/>
                <a:ahLst/>
                <a:cxnLst/>
                <a:rect l="l" t="t" r="r" b="b"/>
                <a:pathLst>
                  <a:path w="24252" h="40563" extrusionOk="0">
                    <a:moveTo>
                      <a:pt x="1035" y="1"/>
                    </a:moveTo>
                    <a:lnTo>
                      <a:pt x="268" y="2602"/>
                    </a:lnTo>
                    <a:lnTo>
                      <a:pt x="1" y="17613"/>
                    </a:lnTo>
                    <a:lnTo>
                      <a:pt x="11376" y="37060"/>
                    </a:lnTo>
                    <a:lnTo>
                      <a:pt x="20882" y="40563"/>
                    </a:lnTo>
                    <a:lnTo>
                      <a:pt x="24251" y="20282"/>
                    </a:lnTo>
                    <a:lnTo>
                      <a:pt x="12410" y="5438"/>
                    </a:lnTo>
                    <a:lnTo>
                      <a:pt x="12510" y="1502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6"/>
              <p:cNvSpPr/>
              <p:nvPr/>
            </p:nvSpPr>
            <p:spPr>
              <a:xfrm flipH="1">
                <a:off x="6389544" y="2626365"/>
                <a:ext cx="673150" cy="1040089"/>
              </a:xfrm>
              <a:custGeom>
                <a:avLst/>
                <a:gdLst/>
                <a:ahLst/>
                <a:cxnLst/>
                <a:rect l="l" t="t" r="r" b="b"/>
                <a:pathLst>
                  <a:path w="31990" h="49428" extrusionOk="0">
                    <a:moveTo>
                      <a:pt x="20415" y="1"/>
                    </a:moveTo>
                    <a:lnTo>
                      <a:pt x="0" y="8107"/>
                    </a:lnTo>
                    <a:lnTo>
                      <a:pt x="5571" y="48335"/>
                    </a:lnTo>
                    <a:cubicBezTo>
                      <a:pt x="5571" y="48335"/>
                      <a:pt x="9453" y="49427"/>
                      <a:pt x="14780" y="49427"/>
                    </a:cubicBezTo>
                    <a:cubicBezTo>
                      <a:pt x="18625" y="49427"/>
                      <a:pt x="23221" y="48859"/>
                      <a:pt x="27653" y="46901"/>
                    </a:cubicBezTo>
                    <a:lnTo>
                      <a:pt x="31990" y="8007"/>
                    </a:lnTo>
                    <a:lnTo>
                      <a:pt x="204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6"/>
              <p:cNvSpPr/>
              <p:nvPr/>
            </p:nvSpPr>
            <p:spPr>
              <a:xfrm flipH="1">
                <a:off x="6452019" y="1555238"/>
                <a:ext cx="661218" cy="1298869"/>
              </a:xfrm>
              <a:custGeom>
                <a:avLst/>
                <a:gdLst/>
                <a:ahLst/>
                <a:cxnLst/>
                <a:rect l="l" t="t" r="r" b="b"/>
                <a:pathLst>
                  <a:path w="31423" h="61726" extrusionOk="0">
                    <a:moveTo>
                      <a:pt x="9841" y="1"/>
                    </a:moveTo>
                    <a:lnTo>
                      <a:pt x="7873" y="3236"/>
                    </a:lnTo>
                    <a:cubicBezTo>
                      <a:pt x="7873" y="3236"/>
                      <a:pt x="2402" y="5571"/>
                      <a:pt x="1201" y="8373"/>
                    </a:cubicBezTo>
                    <a:cubicBezTo>
                      <a:pt x="0" y="11175"/>
                      <a:pt x="9807" y="38762"/>
                      <a:pt x="9807" y="38762"/>
                    </a:cubicBezTo>
                    <a:cubicBezTo>
                      <a:pt x="9807" y="38762"/>
                      <a:pt x="2302" y="47835"/>
                      <a:pt x="2402" y="59010"/>
                    </a:cubicBezTo>
                    <a:cubicBezTo>
                      <a:pt x="2402" y="59010"/>
                      <a:pt x="10852" y="61726"/>
                      <a:pt x="21029" y="61726"/>
                    </a:cubicBezTo>
                    <a:cubicBezTo>
                      <a:pt x="24386" y="61726"/>
                      <a:pt x="27931" y="61430"/>
                      <a:pt x="31423" y="60644"/>
                    </a:cubicBezTo>
                    <a:lnTo>
                      <a:pt x="29121" y="28888"/>
                    </a:lnTo>
                    <a:cubicBezTo>
                      <a:pt x="29121" y="28888"/>
                      <a:pt x="28788" y="21516"/>
                      <a:pt x="26553" y="18714"/>
                    </a:cubicBezTo>
                    <a:cubicBezTo>
                      <a:pt x="24318" y="15879"/>
                      <a:pt x="9841" y="1"/>
                      <a:pt x="9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6"/>
              <p:cNvSpPr/>
              <p:nvPr/>
            </p:nvSpPr>
            <p:spPr>
              <a:xfrm flipH="1">
                <a:off x="6366376" y="1579816"/>
                <a:ext cx="280791" cy="1252934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59543" extrusionOk="0">
                    <a:moveTo>
                      <a:pt x="67" y="0"/>
                    </a:moveTo>
                    <a:lnTo>
                      <a:pt x="1" y="2235"/>
                    </a:lnTo>
                    <a:cubicBezTo>
                      <a:pt x="1" y="2235"/>
                      <a:pt x="7973" y="15044"/>
                      <a:pt x="8473" y="17680"/>
                    </a:cubicBezTo>
                    <a:cubicBezTo>
                      <a:pt x="9741" y="24084"/>
                      <a:pt x="7539" y="34725"/>
                      <a:pt x="7539" y="34725"/>
                    </a:cubicBezTo>
                    <a:lnTo>
                      <a:pt x="8473" y="59543"/>
                    </a:lnTo>
                    <a:lnTo>
                      <a:pt x="13043" y="57975"/>
                    </a:lnTo>
                    <a:lnTo>
                      <a:pt x="10241" y="33224"/>
                    </a:lnTo>
                    <a:lnTo>
                      <a:pt x="11275" y="27587"/>
                    </a:lnTo>
                    <a:cubicBezTo>
                      <a:pt x="11275" y="27587"/>
                      <a:pt x="13343" y="18313"/>
                      <a:pt x="12276" y="16179"/>
                    </a:cubicBezTo>
                    <a:cubicBezTo>
                      <a:pt x="11475" y="14577"/>
                      <a:pt x="9274" y="8206"/>
                      <a:pt x="7339" y="4804"/>
                    </a:cubicBezTo>
                    <a:cubicBezTo>
                      <a:pt x="6639" y="3603"/>
                      <a:pt x="5404" y="2802"/>
                      <a:pt x="4003" y="2702"/>
                    </a:cubicBezTo>
                    <a:lnTo>
                      <a:pt x="2236" y="253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6"/>
              <p:cNvSpPr/>
              <p:nvPr/>
            </p:nvSpPr>
            <p:spPr>
              <a:xfrm flipH="1">
                <a:off x="6501848" y="1615609"/>
                <a:ext cx="442229" cy="507503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2411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4" y="67"/>
                      <a:pt x="101" y="134"/>
                      <a:pt x="134" y="167"/>
                    </a:cubicBezTo>
                    <a:cubicBezTo>
                      <a:pt x="234" y="301"/>
                      <a:pt x="401" y="467"/>
                      <a:pt x="568" y="668"/>
                    </a:cubicBezTo>
                    <a:lnTo>
                      <a:pt x="2135" y="2436"/>
                    </a:lnTo>
                    <a:lnTo>
                      <a:pt x="4537" y="5137"/>
                    </a:lnTo>
                    <a:cubicBezTo>
                      <a:pt x="5471" y="6172"/>
                      <a:pt x="6539" y="7306"/>
                      <a:pt x="7706" y="8507"/>
                    </a:cubicBezTo>
                    <a:lnTo>
                      <a:pt x="7739" y="8540"/>
                    </a:lnTo>
                    <a:lnTo>
                      <a:pt x="7806" y="8540"/>
                    </a:lnTo>
                    <a:lnTo>
                      <a:pt x="9963" y="8121"/>
                    </a:lnTo>
                    <a:lnTo>
                      <a:pt x="9963" y="8121"/>
                    </a:lnTo>
                    <a:cubicBezTo>
                      <a:pt x="10224" y="9097"/>
                      <a:pt x="10517" y="10103"/>
                      <a:pt x="10842" y="11108"/>
                    </a:cubicBezTo>
                    <a:lnTo>
                      <a:pt x="10842" y="11142"/>
                    </a:lnTo>
                    <a:cubicBezTo>
                      <a:pt x="12676" y="12610"/>
                      <a:pt x="14578" y="13810"/>
                      <a:pt x="16012" y="15245"/>
                    </a:cubicBezTo>
                    <a:cubicBezTo>
                      <a:pt x="17280" y="16512"/>
                      <a:pt x="18347" y="17947"/>
                      <a:pt x="19214" y="19514"/>
                    </a:cubicBezTo>
                    <a:cubicBezTo>
                      <a:pt x="19781" y="20582"/>
                      <a:pt x="20248" y="21683"/>
                      <a:pt x="20615" y="22850"/>
                    </a:cubicBezTo>
                    <a:cubicBezTo>
                      <a:pt x="20749" y="23250"/>
                      <a:pt x="20849" y="23584"/>
                      <a:pt x="20915" y="23784"/>
                    </a:cubicBezTo>
                    <a:cubicBezTo>
                      <a:pt x="20915" y="23884"/>
                      <a:pt x="20949" y="24018"/>
                      <a:pt x="21016" y="24118"/>
                    </a:cubicBezTo>
                    <a:cubicBezTo>
                      <a:pt x="20982" y="24018"/>
                      <a:pt x="20982" y="23884"/>
                      <a:pt x="20949" y="23784"/>
                    </a:cubicBezTo>
                    <a:cubicBezTo>
                      <a:pt x="20915" y="23584"/>
                      <a:pt x="20849" y="23250"/>
                      <a:pt x="20715" y="22850"/>
                    </a:cubicBezTo>
                    <a:cubicBezTo>
                      <a:pt x="20382" y="21683"/>
                      <a:pt x="19948" y="20549"/>
                      <a:pt x="19348" y="19481"/>
                    </a:cubicBezTo>
                    <a:cubicBezTo>
                      <a:pt x="18514" y="17880"/>
                      <a:pt x="17446" y="16412"/>
                      <a:pt x="16145" y="15145"/>
                    </a:cubicBezTo>
                    <a:cubicBezTo>
                      <a:pt x="14749" y="13682"/>
                      <a:pt x="12823" y="12484"/>
                      <a:pt x="11027" y="11024"/>
                    </a:cubicBezTo>
                    <a:lnTo>
                      <a:pt x="11027" y="11024"/>
                    </a:lnTo>
                    <a:cubicBezTo>
                      <a:pt x="10732" y="9975"/>
                      <a:pt x="10437" y="8958"/>
                      <a:pt x="10141" y="8006"/>
                    </a:cubicBezTo>
                    <a:lnTo>
                      <a:pt x="10108" y="7906"/>
                    </a:lnTo>
                    <a:lnTo>
                      <a:pt x="10008" y="7906"/>
                    </a:lnTo>
                    <a:lnTo>
                      <a:pt x="7803" y="8301"/>
                    </a:lnTo>
                    <a:lnTo>
                      <a:pt x="7803" y="8301"/>
                    </a:lnTo>
                    <a:cubicBezTo>
                      <a:pt x="6682" y="7115"/>
                      <a:pt x="5594" y="6027"/>
                      <a:pt x="4671" y="5004"/>
                    </a:cubicBezTo>
                    <a:lnTo>
                      <a:pt x="2235" y="2335"/>
                    </a:lnTo>
                    <a:cubicBezTo>
                      <a:pt x="1568" y="1602"/>
                      <a:pt x="1001" y="1001"/>
                      <a:pt x="601" y="601"/>
                    </a:cubicBezTo>
                    <a:lnTo>
                      <a:pt x="167" y="167"/>
                    </a:lnTo>
                    <a:cubicBezTo>
                      <a:pt x="134" y="101"/>
                      <a:pt x="67" y="67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6"/>
              <p:cNvSpPr/>
              <p:nvPr/>
            </p:nvSpPr>
            <p:spPr>
              <a:xfrm flipH="1">
                <a:off x="6428851" y="1633159"/>
                <a:ext cx="170592" cy="489954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2328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1" y="100"/>
                      <a:pt x="201" y="234"/>
                      <a:pt x="334" y="334"/>
                    </a:cubicBezTo>
                    <a:cubicBezTo>
                      <a:pt x="568" y="567"/>
                      <a:pt x="868" y="868"/>
                      <a:pt x="1235" y="1268"/>
                    </a:cubicBezTo>
                    <a:cubicBezTo>
                      <a:pt x="2027" y="2027"/>
                      <a:pt x="3112" y="3209"/>
                      <a:pt x="4587" y="4429"/>
                    </a:cubicBezTo>
                    <a:lnTo>
                      <a:pt x="4587" y="4429"/>
                    </a:lnTo>
                    <a:cubicBezTo>
                      <a:pt x="4460" y="4876"/>
                      <a:pt x="4332" y="5325"/>
                      <a:pt x="4204" y="5805"/>
                    </a:cubicBezTo>
                    <a:lnTo>
                      <a:pt x="4171" y="5905"/>
                    </a:lnTo>
                    <a:lnTo>
                      <a:pt x="4271" y="5905"/>
                    </a:lnTo>
                    <a:lnTo>
                      <a:pt x="6658" y="6624"/>
                    </a:lnTo>
                    <a:lnTo>
                      <a:pt x="6658" y="6624"/>
                    </a:lnTo>
                    <a:cubicBezTo>
                      <a:pt x="6887" y="7632"/>
                      <a:pt x="7146" y="8671"/>
                      <a:pt x="7373" y="9774"/>
                    </a:cubicBezTo>
                    <a:cubicBezTo>
                      <a:pt x="7540" y="10675"/>
                      <a:pt x="7740" y="11575"/>
                      <a:pt x="7840" y="12476"/>
                    </a:cubicBezTo>
                    <a:cubicBezTo>
                      <a:pt x="7873" y="12910"/>
                      <a:pt x="7907" y="13343"/>
                      <a:pt x="7873" y="13777"/>
                    </a:cubicBezTo>
                    <a:cubicBezTo>
                      <a:pt x="7840" y="14177"/>
                      <a:pt x="7806" y="14611"/>
                      <a:pt x="7773" y="15011"/>
                    </a:cubicBezTo>
                    <a:cubicBezTo>
                      <a:pt x="7606" y="16646"/>
                      <a:pt x="7373" y="18113"/>
                      <a:pt x="7173" y="19314"/>
                    </a:cubicBezTo>
                    <a:cubicBezTo>
                      <a:pt x="6939" y="20515"/>
                      <a:pt x="6772" y="21516"/>
                      <a:pt x="6672" y="22216"/>
                    </a:cubicBezTo>
                    <a:cubicBezTo>
                      <a:pt x="6606" y="22550"/>
                      <a:pt x="6572" y="22817"/>
                      <a:pt x="6539" y="23017"/>
                    </a:cubicBezTo>
                    <a:cubicBezTo>
                      <a:pt x="6506" y="23084"/>
                      <a:pt x="6506" y="23184"/>
                      <a:pt x="6506" y="23284"/>
                    </a:cubicBezTo>
                    <a:cubicBezTo>
                      <a:pt x="6539" y="23184"/>
                      <a:pt x="6539" y="23084"/>
                      <a:pt x="6572" y="22984"/>
                    </a:cubicBezTo>
                    <a:cubicBezTo>
                      <a:pt x="6606" y="22783"/>
                      <a:pt x="6672" y="22517"/>
                      <a:pt x="6739" y="22216"/>
                    </a:cubicBezTo>
                    <a:cubicBezTo>
                      <a:pt x="6906" y="21516"/>
                      <a:pt x="7106" y="20548"/>
                      <a:pt x="7306" y="19314"/>
                    </a:cubicBezTo>
                    <a:cubicBezTo>
                      <a:pt x="7540" y="18113"/>
                      <a:pt x="7773" y="16646"/>
                      <a:pt x="7973" y="15011"/>
                    </a:cubicBezTo>
                    <a:cubicBezTo>
                      <a:pt x="8007" y="14578"/>
                      <a:pt x="8040" y="14177"/>
                      <a:pt x="8073" y="13744"/>
                    </a:cubicBezTo>
                    <a:cubicBezTo>
                      <a:pt x="8107" y="13310"/>
                      <a:pt x="8107" y="12876"/>
                      <a:pt x="8040" y="12443"/>
                    </a:cubicBezTo>
                    <a:cubicBezTo>
                      <a:pt x="7940" y="11542"/>
                      <a:pt x="7740" y="10641"/>
                      <a:pt x="7573" y="9707"/>
                    </a:cubicBezTo>
                    <a:cubicBezTo>
                      <a:pt x="7339" y="8573"/>
                      <a:pt x="7073" y="7506"/>
                      <a:pt x="6839" y="6472"/>
                    </a:cubicBezTo>
                    <a:lnTo>
                      <a:pt x="6839" y="6438"/>
                    </a:lnTo>
                    <a:lnTo>
                      <a:pt x="6772" y="6438"/>
                    </a:lnTo>
                    <a:lnTo>
                      <a:pt x="4425" y="5763"/>
                    </a:lnTo>
                    <a:lnTo>
                      <a:pt x="4425" y="5763"/>
                    </a:lnTo>
                    <a:cubicBezTo>
                      <a:pt x="4552" y="5318"/>
                      <a:pt x="4676" y="4848"/>
                      <a:pt x="4771" y="4437"/>
                    </a:cubicBezTo>
                    <a:lnTo>
                      <a:pt x="4771" y="4370"/>
                    </a:lnTo>
                    <a:lnTo>
                      <a:pt x="4738" y="4337"/>
                    </a:lnTo>
                    <a:cubicBezTo>
                      <a:pt x="3237" y="3103"/>
                      <a:pt x="2136" y="1935"/>
                      <a:pt x="1302" y="1168"/>
                    </a:cubicBezTo>
                    <a:cubicBezTo>
                      <a:pt x="902" y="801"/>
                      <a:pt x="601" y="501"/>
                      <a:pt x="368" y="301"/>
                    </a:cubicBezTo>
                    <a:cubicBezTo>
                      <a:pt x="268" y="167"/>
                      <a:pt x="134" y="67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6"/>
              <p:cNvSpPr/>
              <p:nvPr/>
            </p:nvSpPr>
            <p:spPr>
              <a:xfrm flipH="1">
                <a:off x="6467443" y="2198192"/>
                <a:ext cx="29502" cy="633863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0123" extrusionOk="0">
                    <a:moveTo>
                      <a:pt x="67" y="1"/>
                    </a:moveTo>
                    <a:cubicBezTo>
                      <a:pt x="0" y="1"/>
                      <a:pt x="234" y="6739"/>
                      <a:pt x="600" y="15078"/>
                    </a:cubicBezTo>
                    <a:cubicBezTo>
                      <a:pt x="934" y="23384"/>
                      <a:pt x="1268" y="30123"/>
                      <a:pt x="1334" y="30123"/>
                    </a:cubicBezTo>
                    <a:cubicBezTo>
                      <a:pt x="1401" y="30123"/>
                      <a:pt x="1168" y="23384"/>
                      <a:pt x="801" y="15078"/>
                    </a:cubicBezTo>
                    <a:cubicBezTo>
                      <a:pt x="467" y="6739"/>
                      <a:pt x="133" y="1"/>
                      <a:pt x="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6"/>
              <p:cNvSpPr/>
              <p:nvPr/>
            </p:nvSpPr>
            <p:spPr>
              <a:xfrm flipH="1">
                <a:off x="6355855" y="1707733"/>
                <a:ext cx="795280" cy="772702"/>
              </a:xfrm>
              <a:custGeom>
                <a:avLst/>
                <a:gdLst/>
                <a:ahLst/>
                <a:cxnLst/>
                <a:rect l="l" t="t" r="r" b="b"/>
                <a:pathLst>
                  <a:path w="37794" h="36721" extrusionOk="0">
                    <a:moveTo>
                      <a:pt x="7224" y="1"/>
                    </a:moveTo>
                    <a:cubicBezTo>
                      <a:pt x="6016" y="1"/>
                      <a:pt x="4607" y="307"/>
                      <a:pt x="3002" y="1126"/>
                    </a:cubicBezTo>
                    <a:cubicBezTo>
                      <a:pt x="3002" y="1126"/>
                      <a:pt x="0" y="6263"/>
                      <a:pt x="3836" y="13135"/>
                    </a:cubicBezTo>
                    <a:cubicBezTo>
                      <a:pt x="7672" y="20040"/>
                      <a:pt x="18847" y="35618"/>
                      <a:pt x="18847" y="35618"/>
                    </a:cubicBezTo>
                    <a:cubicBezTo>
                      <a:pt x="20281" y="36218"/>
                      <a:pt x="21782" y="36552"/>
                      <a:pt x="23317" y="36719"/>
                    </a:cubicBezTo>
                    <a:cubicBezTo>
                      <a:pt x="23335" y="36720"/>
                      <a:pt x="23354" y="36720"/>
                      <a:pt x="23374" y="36720"/>
                    </a:cubicBezTo>
                    <a:cubicBezTo>
                      <a:pt x="25364" y="36720"/>
                      <a:pt x="34320" y="31799"/>
                      <a:pt x="37227" y="30181"/>
                    </a:cubicBezTo>
                    <a:lnTo>
                      <a:pt x="37794" y="28313"/>
                    </a:lnTo>
                    <a:lnTo>
                      <a:pt x="36026" y="25110"/>
                    </a:lnTo>
                    <a:lnTo>
                      <a:pt x="34158" y="21674"/>
                    </a:lnTo>
                    <a:lnTo>
                      <a:pt x="23717" y="24710"/>
                    </a:lnTo>
                    <a:lnTo>
                      <a:pt x="12609" y="2661"/>
                    </a:lnTo>
                    <a:cubicBezTo>
                      <a:pt x="12609" y="2661"/>
                      <a:pt x="10786" y="1"/>
                      <a:pt x="7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6"/>
              <p:cNvSpPr/>
              <p:nvPr/>
            </p:nvSpPr>
            <p:spPr>
              <a:xfrm flipH="1">
                <a:off x="6352341" y="1838113"/>
                <a:ext cx="645079" cy="645458"/>
              </a:xfrm>
              <a:custGeom>
                <a:avLst/>
                <a:gdLst/>
                <a:ahLst/>
                <a:cxnLst/>
                <a:rect l="l" t="t" r="r" b="b"/>
                <a:pathLst>
                  <a:path w="30656" h="30674" extrusionOk="0">
                    <a:moveTo>
                      <a:pt x="7105" y="1"/>
                    </a:moveTo>
                    <a:lnTo>
                      <a:pt x="7139" y="101"/>
                    </a:lnTo>
                    <a:cubicBezTo>
                      <a:pt x="7172" y="167"/>
                      <a:pt x="7206" y="234"/>
                      <a:pt x="7272" y="368"/>
                    </a:cubicBezTo>
                    <a:lnTo>
                      <a:pt x="7773" y="1368"/>
                    </a:lnTo>
                    <a:lnTo>
                      <a:pt x="9641" y="5138"/>
                    </a:lnTo>
                    <a:cubicBezTo>
                      <a:pt x="11275" y="8373"/>
                      <a:pt x="13610" y="13010"/>
                      <a:pt x="16379" y="18581"/>
                    </a:cubicBezTo>
                    <a:lnTo>
                      <a:pt x="16412" y="18647"/>
                    </a:lnTo>
                    <a:lnTo>
                      <a:pt x="16512" y="18614"/>
                    </a:lnTo>
                    <a:lnTo>
                      <a:pt x="26821" y="15607"/>
                    </a:lnTo>
                    <a:lnTo>
                      <a:pt x="26821" y="15607"/>
                    </a:lnTo>
                    <a:lnTo>
                      <a:pt x="30435" y="22147"/>
                    </a:lnTo>
                    <a:lnTo>
                      <a:pt x="30435" y="22147"/>
                    </a:lnTo>
                    <a:cubicBezTo>
                      <a:pt x="30275" y="22657"/>
                      <a:pt x="30115" y="23139"/>
                      <a:pt x="29955" y="23651"/>
                    </a:cubicBezTo>
                    <a:lnTo>
                      <a:pt x="29868" y="23911"/>
                    </a:lnTo>
                    <a:lnTo>
                      <a:pt x="29868" y="23911"/>
                    </a:lnTo>
                    <a:lnTo>
                      <a:pt x="22583" y="27520"/>
                    </a:lnTo>
                    <a:lnTo>
                      <a:pt x="19114" y="29222"/>
                    </a:lnTo>
                    <a:cubicBezTo>
                      <a:pt x="18547" y="29522"/>
                      <a:pt x="17980" y="29789"/>
                      <a:pt x="17413" y="30022"/>
                    </a:cubicBezTo>
                    <a:cubicBezTo>
                      <a:pt x="17279" y="30089"/>
                      <a:pt x="17146" y="30156"/>
                      <a:pt x="16979" y="30222"/>
                    </a:cubicBezTo>
                    <a:cubicBezTo>
                      <a:pt x="16846" y="30289"/>
                      <a:pt x="16679" y="30356"/>
                      <a:pt x="16579" y="30389"/>
                    </a:cubicBezTo>
                    <a:cubicBezTo>
                      <a:pt x="16279" y="30422"/>
                      <a:pt x="15978" y="30489"/>
                      <a:pt x="15678" y="30489"/>
                    </a:cubicBezTo>
                    <a:cubicBezTo>
                      <a:pt x="15532" y="30502"/>
                      <a:pt x="15385" y="30508"/>
                      <a:pt x="15239" y="30508"/>
                    </a:cubicBezTo>
                    <a:cubicBezTo>
                      <a:pt x="14221" y="30508"/>
                      <a:pt x="13222" y="30205"/>
                      <a:pt x="12376" y="29622"/>
                    </a:cubicBezTo>
                    <a:cubicBezTo>
                      <a:pt x="11909" y="29322"/>
                      <a:pt x="11475" y="28955"/>
                      <a:pt x="11108" y="28521"/>
                    </a:cubicBezTo>
                    <a:cubicBezTo>
                      <a:pt x="10942" y="28321"/>
                      <a:pt x="10775" y="28121"/>
                      <a:pt x="10608" y="27887"/>
                    </a:cubicBezTo>
                    <a:lnTo>
                      <a:pt x="10141" y="27220"/>
                    </a:lnTo>
                    <a:lnTo>
                      <a:pt x="6739" y="22283"/>
                    </a:lnTo>
                    <a:lnTo>
                      <a:pt x="1835" y="15145"/>
                    </a:lnTo>
                    <a:lnTo>
                      <a:pt x="467" y="13210"/>
                    </a:lnTo>
                    <a:lnTo>
                      <a:pt x="134" y="12710"/>
                    </a:lnTo>
                    <a:cubicBezTo>
                      <a:pt x="34" y="12610"/>
                      <a:pt x="1" y="12544"/>
                      <a:pt x="0" y="12543"/>
                    </a:cubicBezTo>
                    <a:lnTo>
                      <a:pt x="0" y="12543"/>
                    </a:lnTo>
                    <a:cubicBezTo>
                      <a:pt x="1" y="12544"/>
                      <a:pt x="34" y="12611"/>
                      <a:pt x="100" y="12743"/>
                    </a:cubicBezTo>
                    <a:lnTo>
                      <a:pt x="434" y="13244"/>
                    </a:lnTo>
                    <a:lnTo>
                      <a:pt x="1768" y="15212"/>
                    </a:lnTo>
                    <a:lnTo>
                      <a:pt x="6672" y="22350"/>
                    </a:lnTo>
                    <a:cubicBezTo>
                      <a:pt x="7706" y="23851"/>
                      <a:pt x="8840" y="25519"/>
                      <a:pt x="10041" y="27287"/>
                    </a:cubicBezTo>
                    <a:lnTo>
                      <a:pt x="10508" y="27987"/>
                    </a:lnTo>
                    <a:cubicBezTo>
                      <a:pt x="10675" y="28188"/>
                      <a:pt x="10841" y="28421"/>
                      <a:pt x="11042" y="28621"/>
                    </a:cubicBezTo>
                    <a:cubicBezTo>
                      <a:pt x="11409" y="29055"/>
                      <a:pt x="11842" y="29455"/>
                      <a:pt x="12309" y="29755"/>
                    </a:cubicBezTo>
                    <a:cubicBezTo>
                      <a:pt x="13193" y="30344"/>
                      <a:pt x="14259" y="30673"/>
                      <a:pt x="15323" y="30673"/>
                    </a:cubicBezTo>
                    <a:cubicBezTo>
                      <a:pt x="15464" y="30673"/>
                      <a:pt x="15605" y="30668"/>
                      <a:pt x="15745" y="30656"/>
                    </a:cubicBezTo>
                    <a:cubicBezTo>
                      <a:pt x="16045" y="30656"/>
                      <a:pt x="16345" y="30623"/>
                      <a:pt x="16646" y="30556"/>
                    </a:cubicBezTo>
                    <a:cubicBezTo>
                      <a:pt x="16812" y="30523"/>
                      <a:pt x="16946" y="30456"/>
                      <a:pt x="17113" y="30389"/>
                    </a:cubicBezTo>
                    <a:lnTo>
                      <a:pt x="17513" y="30189"/>
                    </a:lnTo>
                    <a:cubicBezTo>
                      <a:pt x="18080" y="29955"/>
                      <a:pt x="18647" y="29655"/>
                      <a:pt x="19214" y="29388"/>
                    </a:cubicBezTo>
                    <a:lnTo>
                      <a:pt x="22717" y="27687"/>
                    </a:lnTo>
                    <a:lnTo>
                      <a:pt x="30022" y="24051"/>
                    </a:lnTo>
                    <a:lnTo>
                      <a:pt x="30089" y="24051"/>
                    </a:lnTo>
                    <a:lnTo>
                      <a:pt x="30089" y="24018"/>
                    </a:lnTo>
                    <a:lnTo>
                      <a:pt x="30155" y="23718"/>
                    </a:lnTo>
                    <a:cubicBezTo>
                      <a:pt x="30322" y="23184"/>
                      <a:pt x="30489" y="22684"/>
                      <a:pt x="30656" y="22150"/>
                    </a:cubicBezTo>
                    <a:lnTo>
                      <a:pt x="30656" y="22117"/>
                    </a:lnTo>
                    <a:lnTo>
                      <a:pt x="30622" y="22083"/>
                    </a:lnTo>
                    <a:cubicBezTo>
                      <a:pt x="29388" y="19782"/>
                      <a:pt x="28154" y="17580"/>
                      <a:pt x="26986" y="15445"/>
                    </a:cubicBezTo>
                    <a:lnTo>
                      <a:pt x="26953" y="15345"/>
                    </a:lnTo>
                    <a:lnTo>
                      <a:pt x="26853" y="15378"/>
                    </a:lnTo>
                    <a:lnTo>
                      <a:pt x="16503" y="18397"/>
                    </a:lnTo>
                    <a:lnTo>
                      <a:pt x="16503" y="18397"/>
                    </a:lnTo>
                    <a:lnTo>
                      <a:pt x="9741" y="5071"/>
                    </a:lnTo>
                    <a:cubicBezTo>
                      <a:pt x="8907" y="3470"/>
                      <a:pt x="8273" y="2202"/>
                      <a:pt x="7806" y="1335"/>
                    </a:cubicBezTo>
                    <a:lnTo>
                      <a:pt x="7306" y="334"/>
                    </a:lnTo>
                    <a:lnTo>
                      <a:pt x="7172" y="101"/>
                    </a:lnTo>
                    <a:cubicBezTo>
                      <a:pt x="7139" y="67"/>
                      <a:pt x="7139" y="34"/>
                      <a:pt x="7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6"/>
              <p:cNvSpPr/>
              <p:nvPr/>
            </p:nvSpPr>
            <p:spPr>
              <a:xfrm flipH="1">
                <a:off x="6650660" y="2227673"/>
                <a:ext cx="35814" cy="102519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4872" extrusionOk="0">
                    <a:moveTo>
                      <a:pt x="1702" y="1"/>
                    </a:moveTo>
                    <a:lnTo>
                      <a:pt x="1702" y="1"/>
                    </a:lnTo>
                    <a:cubicBezTo>
                      <a:pt x="1635" y="1"/>
                      <a:pt x="1368" y="1102"/>
                      <a:pt x="935" y="2436"/>
                    </a:cubicBezTo>
                    <a:cubicBezTo>
                      <a:pt x="468" y="3804"/>
                      <a:pt x="1" y="4838"/>
                      <a:pt x="67" y="4871"/>
                    </a:cubicBezTo>
                    <a:cubicBezTo>
                      <a:pt x="534" y="4137"/>
                      <a:pt x="901" y="3337"/>
                      <a:pt x="1135" y="2503"/>
                    </a:cubicBezTo>
                    <a:cubicBezTo>
                      <a:pt x="1435" y="1702"/>
                      <a:pt x="1635" y="868"/>
                      <a:pt x="1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6"/>
              <p:cNvSpPr/>
              <p:nvPr/>
            </p:nvSpPr>
            <p:spPr>
              <a:xfrm flipH="1">
                <a:off x="6810688" y="2365206"/>
                <a:ext cx="97595" cy="92734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407" extrusionOk="0">
                    <a:moveTo>
                      <a:pt x="6" y="0"/>
                    </a:moveTo>
                    <a:cubicBezTo>
                      <a:pt x="3" y="0"/>
                      <a:pt x="2" y="1"/>
                      <a:pt x="1" y="3"/>
                    </a:cubicBezTo>
                    <a:cubicBezTo>
                      <a:pt x="134" y="270"/>
                      <a:pt x="301" y="537"/>
                      <a:pt x="534" y="770"/>
                    </a:cubicBezTo>
                    <a:cubicBezTo>
                      <a:pt x="1001" y="1371"/>
                      <a:pt x="1502" y="1938"/>
                      <a:pt x="2036" y="2471"/>
                    </a:cubicBezTo>
                    <a:cubicBezTo>
                      <a:pt x="2569" y="3038"/>
                      <a:pt x="3170" y="3505"/>
                      <a:pt x="3803" y="3972"/>
                    </a:cubicBezTo>
                    <a:cubicBezTo>
                      <a:pt x="4070" y="4139"/>
                      <a:pt x="4337" y="4306"/>
                      <a:pt x="4637" y="4406"/>
                    </a:cubicBezTo>
                    <a:cubicBezTo>
                      <a:pt x="4404" y="4206"/>
                      <a:pt x="4137" y="4006"/>
                      <a:pt x="3870" y="3839"/>
                    </a:cubicBezTo>
                    <a:cubicBezTo>
                      <a:pt x="3270" y="3372"/>
                      <a:pt x="2736" y="2872"/>
                      <a:pt x="2202" y="2338"/>
                    </a:cubicBezTo>
                    <a:cubicBezTo>
                      <a:pt x="970" y="1106"/>
                      <a:pt x="85" y="0"/>
                      <a:pt x="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6"/>
              <p:cNvSpPr/>
              <p:nvPr/>
            </p:nvSpPr>
            <p:spPr>
              <a:xfrm flipH="1">
                <a:off x="6697795" y="1012658"/>
                <a:ext cx="289103" cy="496982"/>
              </a:xfrm>
              <a:custGeom>
                <a:avLst/>
                <a:gdLst/>
                <a:ahLst/>
                <a:cxnLst/>
                <a:rect l="l" t="t" r="r" b="b"/>
                <a:pathLst>
                  <a:path w="13739" h="23618" extrusionOk="0">
                    <a:moveTo>
                      <a:pt x="7773" y="1"/>
                    </a:moveTo>
                    <a:cubicBezTo>
                      <a:pt x="6339" y="134"/>
                      <a:pt x="5138" y="1168"/>
                      <a:pt x="4838" y="2569"/>
                    </a:cubicBezTo>
                    <a:cubicBezTo>
                      <a:pt x="3136" y="2636"/>
                      <a:pt x="1602" y="3603"/>
                      <a:pt x="835" y="5138"/>
                    </a:cubicBezTo>
                    <a:cubicBezTo>
                      <a:pt x="67" y="6739"/>
                      <a:pt x="134" y="8607"/>
                      <a:pt x="1001" y="10141"/>
                    </a:cubicBezTo>
                    <a:cubicBezTo>
                      <a:pt x="1268" y="10508"/>
                      <a:pt x="1435" y="10942"/>
                      <a:pt x="1502" y="11409"/>
                    </a:cubicBezTo>
                    <a:cubicBezTo>
                      <a:pt x="1502" y="11976"/>
                      <a:pt x="1102" y="12410"/>
                      <a:pt x="801" y="12877"/>
                    </a:cubicBezTo>
                    <a:cubicBezTo>
                      <a:pt x="1" y="14177"/>
                      <a:pt x="67" y="15912"/>
                      <a:pt x="668" y="17313"/>
                    </a:cubicBezTo>
                    <a:cubicBezTo>
                      <a:pt x="1302" y="18714"/>
                      <a:pt x="1735" y="19214"/>
                      <a:pt x="2636" y="19481"/>
                    </a:cubicBezTo>
                    <a:cubicBezTo>
                      <a:pt x="4371" y="20048"/>
                      <a:pt x="2369" y="23618"/>
                      <a:pt x="5271" y="23618"/>
                    </a:cubicBezTo>
                    <a:lnTo>
                      <a:pt x="6126" y="13152"/>
                    </a:lnTo>
                    <a:lnTo>
                      <a:pt x="6126" y="13152"/>
                    </a:lnTo>
                    <a:cubicBezTo>
                      <a:pt x="6203" y="13204"/>
                      <a:pt x="6297" y="13237"/>
                      <a:pt x="6405" y="13243"/>
                    </a:cubicBezTo>
                    <a:cubicBezTo>
                      <a:pt x="6502" y="13266"/>
                      <a:pt x="6594" y="13276"/>
                      <a:pt x="6681" y="13276"/>
                    </a:cubicBezTo>
                    <a:cubicBezTo>
                      <a:pt x="8160" y="13276"/>
                      <a:pt x="8320" y="10223"/>
                      <a:pt x="7973" y="9341"/>
                    </a:cubicBezTo>
                    <a:cubicBezTo>
                      <a:pt x="8607" y="8807"/>
                      <a:pt x="9207" y="8173"/>
                      <a:pt x="9708" y="7506"/>
                    </a:cubicBezTo>
                    <a:cubicBezTo>
                      <a:pt x="10241" y="6439"/>
                      <a:pt x="10508" y="5238"/>
                      <a:pt x="10475" y="4037"/>
                    </a:cubicBezTo>
                    <a:lnTo>
                      <a:pt x="10475" y="4037"/>
                    </a:lnTo>
                    <a:cubicBezTo>
                      <a:pt x="10487" y="4037"/>
                      <a:pt x="10500" y="4038"/>
                      <a:pt x="10513" y="4038"/>
                    </a:cubicBezTo>
                    <a:cubicBezTo>
                      <a:pt x="11207" y="4038"/>
                      <a:pt x="13738" y="3202"/>
                      <a:pt x="13444" y="3136"/>
                    </a:cubicBezTo>
                    <a:cubicBezTo>
                      <a:pt x="12810" y="2936"/>
                      <a:pt x="11509" y="2536"/>
                      <a:pt x="11175" y="1969"/>
                    </a:cubicBezTo>
                    <a:cubicBezTo>
                      <a:pt x="10442" y="768"/>
                      <a:pt x="9174" y="1"/>
                      <a:pt x="77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6"/>
              <p:cNvSpPr/>
              <p:nvPr/>
            </p:nvSpPr>
            <p:spPr>
              <a:xfrm flipH="1">
                <a:off x="6852100" y="1268114"/>
                <a:ext cx="68115" cy="96922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6" extrusionOk="0">
                    <a:moveTo>
                      <a:pt x="1603" y="1"/>
                    </a:moveTo>
                    <a:cubicBezTo>
                      <a:pt x="1379" y="1"/>
                      <a:pt x="1150" y="54"/>
                      <a:pt x="935" y="169"/>
                    </a:cubicBezTo>
                    <a:cubicBezTo>
                      <a:pt x="401" y="470"/>
                      <a:pt x="1" y="1070"/>
                      <a:pt x="67" y="2238"/>
                    </a:cubicBezTo>
                    <a:cubicBezTo>
                      <a:pt x="132" y="4230"/>
                      <a:pt x="1449" y="4606"/>
                      <a:pt x="2364" y="4606"/>
                    </a:cubicBezTo>
                    <a:cubicBezTo>
                      <a:pt x="2859" y="4606"/>
                      <a:pt x="3236" y="4496"/>
                      <a:pt x="3236" y="4473"/>
                    </a:cubicBezTo>
                    <a:cubicBezTo>
                      <a:pt x="3236" y="4372"/>
                      <a:pt x="3170" y="2705"/>
                      <a:pt x="3103" y="1437"/>
                    </a:cubicBezTo>
                    <a:cubicBezTo>
                      <a:pt x="3052" y="591"/>
                      <a:pt x="2349" y="1"/>
                      <a:pt x="1603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6"/>
              <p:cNvSpPr/>
              <p:nvPr/>
            </p:nvSpPr>
            <p:spPr>
              <a:xfrm flipH="1">
                <a:off x="6872469" y="1287536"/>
                <a:ext cx="30890" cy="5631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76" extrusionOk="0">
                    <a:moveTo>
                      <a:pt x="786" y="1"/>
                    </a:moveTo>
                    <a:cubicBezTo>
                      <a:pt x="757" y="1"/>
                      <a:pt x="728" y="5"/>
                      <a:pt x="701" y="14"/>
                    </a:cubicBezTo>
                    <a:cubicBezTo>
                      <a:pt x="467" y="47"/>
                      <a:pt x="234" y="247"/>
                      <a:pt x="167" y="514"/>
                    </a:cubicBezTo>
                    <a:cubicBezTo>
                      <a:pt x="34" y="781"/>
                      <a:pt x="0" y="1081"/>
                      <a:pt x="34" y="1348"/>
                    </a:cubicBezTo>
                    <a:cubicBezTo>
                      <a:pt x="67" y="1982"/>
                      <a:pt x="401" y="2549"/>
                      <a:pt x="868" y="2649"/>
                    </a:cubicBezTo>
                    <a:cubicBezTo>
                      <a:pt x="914" y="2668"/>
                      <a:pt x="961" y="2676"/>
                      <a:pt x="1007" y="2676"/>
                    </a:cubicBezTo>
                    <a:cubicBezTo>
                      <a:pt x="1125" y="2676"/>
                      <a:pt x="1238" y="2621"/>
                      <a:pt x="1335" y="2549"/>
                    </a:cubicBezTo>
                    <a:cubicBezTo>
                      <a:pt x="1468" y="2482"/>
                      <a:pt x="1468" y="2415"/>
                      <a:pt x="1468" y="2415"/>
                    </a:cubicBezTo>
                    <a:lnTo>
                      <a:pt x="1468" y="2415"/>
                    </a:lnTo>
                    <a:cubicBezTo>
                      <a:pt x="1468" y="2415"/>
                      <a:pt x="1401" y="2449"/>
                      <a:pt x="1301" y="2482"/>
                    </a:cubicBezTo>
                    <a:cubicBezTo>
                      <a:pt x="1223" y="2521"/>
                      <a:pt x="1145" y="2537"/>
                      <a:pt x="1067" y="2537"/>
                    </a:cubicBezTo>
                    <a:cubicBezTo>
                      <a:pt x="1011" y="2537"/>
                      <a:pt x="956" y="2529"/>
                      <a:pt x="901" y="2515"/>
                    </a:cubicBezTo>
                    <a:cubicBezTo>
                      <a:pt x="467" y="2282"/>
                      <a:pt x="234" y="1815"/>
                      <a:pt x="234" y="1348"/>
                    </a:cubicBezTo>
                    <a:cubicBezTo>
                      <a:pt x="200" y="1081"/>
                      <a:pt x="267" y="814"/>
                      <a:pt x="367" y="581"/>
                    </a:cubicBezTo>
                    <a:cubicBezTo>
                      <a:pt x="401" y="381"/>
                      <a:pt x="534" y="214"/>
                      <a:pt x="734" y="147"/>
                    </a:cubicBezTo>
                    <a:cubicBezTo>
                      <a:pt x="758" y="141"/>
                      <a:pt x="781" y="138"/>
                      <a:pt x="805" y="138"/>
                    </a:cubicBezTo>
                    <a:cubicBezTo>
                      <a:pt x="913" y="138"/>
                      <a:pt x="1013" y="198"/>
                      <a:pt x="1068" y="281"/>
                    </a:cubicBezTo>
                    <a:cubicBezTo>
                      <a:pt x="1101" y="381"/>
                      <a:pt x="1101" y="414"/>
                      <a:pt x="1101" y="447"/>
                    </a:cubicBezTo>
                    <a:cubicBezTo>
                      <a:pt x="1134" y="447"/>
                      <a:pt x="1168" y="381"/>
                      <a:pt x="1134" y="247"/>
                    </a:cubicBezTo>
                    <a:cubicBezTo>
                      <a:pt x="1134" y="180"/>
                      <a:pt x="1068" y="114"/>
                      <a:pt x="1001" y="80"/>
                    </a:cubicBezTo>
                    <a:cubicBezTo>
                      <a:pt x="952" y="32"/>
                      <a:pt x="868" y="1"/>
                      <a:pt x="786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6"/>
              <p:cNvSpPr/>
              <p:nvPr/>
            </p:nvSpPr>
            <p:spPr>
              <a:xfrm flipH="1">
                <a:off x="6364966" y="977748"/>
                <a:ext cx="431708" cy="362036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7205" extrusionOk="0">
                    <a:moveTo>
                      <a:pt x="3760" y="0"/>
                    </a:moveTo>
                    <a:cubicBezTo>
                      <a:pt x="3563" y="0"/>
                      <a:pt x="3365" y="19"/>
                      <a:pt x="3169" y="58"/>
                    </a:cubicBezTo>
                    <a:cubicBezTo>
                      <a:pt x="2469" y="159"/>
                      <a:pt x="1835" y="492"/>
                      <a:pt x="1335" y="959"/>
                    </a:cubicBezTo>
                    <a:cubicBezTo>
                      <a:pt x="935" y="1326"/>
                      <a:pt x="634" y="1726"/>
                      <a:pt x="401" y="2227"/>
                    </a:cubicBezTo>
                    <a:cubicBezTo>
                      <a:pt x="234" y="2494"/>
                      <a:pt x="134" y="2794"/>
                      <a:pt x="34" y="3127"/>
                    </a:cubicBezTo>
                    <a:cubicBezTo>
                      <a:pt x="34" y="3194"/>
                      <a:pt x="1" y="3294"/>
                      <a:pt x="1" y="3394"/>
                    </a:cubicBezTo>
                    <a:lnTo>
                      <a:pt x="1" y="3461"/>
                    </a:lnTo>
                    <a:cubicBezTo>
                      <a:pt x="101" y="3061"/>
                      <a:pt x="267" y="2627"/>
                      <a:pt x="468" y="2260"/>
                    </a:cubicBezTo>
                    <a:cubicBezTo>
                      <a:pt x="701" y="1793"/>
                      <a:pt x="1035" y="1393"/>
                      <a:pt x="1402" y="1059"/>
                    </a:cubicBezTo>
                    <a:cubicBezTo>
                      <a:pt x="1902" y="626"/>
                      <a:pt x="2536" y="325"/>
                      <a:pt x="3203" y="225"/>
                    </a:cubicBezTo>
                    <a:cubicBezTo>
                      <a:pt x="3381" y="196"/>
                      <a:pt x="3559" y="181"/>
                      <a:pt x="3735" y="181"/>
                    </a:cubicBezTo>
                    <a:cubicBezTo>
                      <a:pt x="4354" y="181"/>
                      <a:pt x="4960" y="362"/>
                      <a:pt x="5504" y="726"/>
                    </a:cubicBezTo>
                    <a:cubicBezTo>
                      <a:pt x="5871" y="959"/>
                      <a:pt x="6172" y="1293"/>
                      <a:pt x="6405" y="1693"/>
                    </a:cubicBezTo>
                    <a:cubicBezTo>
                      <a:pt x="6605" y="2160"/>
                      <a:pt x="6905" y="2560"/>
                      <a:pt x="7239" y="2961"/>
                    </a:cubicBezTo>
                    <a:cubicBezTo>
                      <a:pt x="7606" y="3297"/>
                      <a:pt x="8085" y="3465"/>
                      <a:pt x="8573" y="3465"/>
                    </a:cubicBezTo>
                    <a:cubicBezTo>
                      <a:pt x="8618" y="3465"/>
                      <a:pt x="8662" y="3464"/>
                      <a:pt x="8707" y="3461"/>
                    </a:cubicBezTo>
                    <a:cubicBezTo>
                      <a:pt x="9240" y="3428"/>
                      <a:pt x="9774" y="3361"/>
                      <a:pt x="10308" y="3261"/>
                    </a:cubicBezTo>
                    <a:cubicBezTo>
                      <a:pt x="10653" y="3196"/>
                      <a:pt x="11011" y="3159"/>
                      <a:pt x="11366" y="3159"/>
                    </a:cubicBezTo>
                    <a:cubicBezTo>
                      <a:pt x="11560" y="3159"/>
                      <a:pt x="11753" y="3170"/>
                      <a:pt x="11942" y="3194"/>
                    </a:cubicBezTo>
                    <a:cubicBezTo>
                      <a:pt x="12509" y="3261"/>
                      <a:pt x="13010" y="3461"/>
                      <a:pt x="13443" y="3828"/>
                    </a:cubicBezTo>
                    <a:cubicBezTo>
                      <a:pt x="13877" y="4195"/>
                      <a:pt x="14177" y="4662"/>
                      <a:pt x="14377" y="5162"/>
                    </a:cubicBezTo>
                    <a:cubicBezTo>
                      <a:pt x="14544" y="5696"/>
                      <a:pt x="14644" y="6230"/>
                      <a:pt x="14678" y="6763"/>
                    </a:cubicBezTo>
                    <a:cubicBezTo>
                      <a:pt x="14778" y="7831"/>
                      <a:pt x="14678" y="8898"/>
                      <a:pt x="14844" y="9899"/>
                    </a:cubicBezTo>
                    <a:cubicBezTo>
                      <a:pt x="14978" y="10900"/>
                      <a:pt x="15445" y="11767"/>
                      <a:pt x="16179" y="12401"/>
                    </a:cubicBezTo>
                    <a:cubicBezTo>
                      <a:pt x="16913" y="12968"/>
                      <a:pt x="17780" y="13135"/>
                      <a:pt x="18480" y="13435"/>
                    </a:cubicBezTo>
                    <a:cubicBezTo>
                      <a:pt x="19114" y="13602"/>
                      <a:pt x="19681" y="14002"/>
                      <a:pt x="20048" y="14569"/>
                    </a:cubicBezTo>
                    <a:cubicBezTo>
                      <a:pt x="20482" y="15269"/>
                      <a:pt x="20515" y="16170"/>
                      <a:pt x="20115" y="16937"/>
                    </a:cubicBezTo>
                    <a:cubicBezTo>
                      <a:pt x="20015" y="17137"/>
                      <a:pt x="19948" y="17204"/>
                      <a:pt x="19948" y="17204"/>
                    </a:cubicBezTo>
                    <a:cubicBezTo>
                      <a:pt x="20015" y="17137"/>
                      <a:pt x="20082" y="17037"/>
                      <a:pt x="20148" y="16937"/>
                    </a:cubicBezTo>
                    <a:cubicBezTo>
                      <a:pt x="20315" y="16637"/>
                      <a:pt x="20415" y="16337"/>
                      <a:pt x="20448" y="16003"/>
                    </a:cubicBezTo>
                    <a:cubicBezTo>
                      <a:pt x="20515" y="15470"/>
                      <a:pt x="20415" y="14936"/>
                      <a:pt x="20148" y="14502"/>
                    </a:cubicBezTo>
                    <a:cubicBezTo>
                      <a:pt x="19748" y="13902"/>
                      <a:pt x="19181" y="13468"/>
                      <a:pt x="18514" y="13268"/>
                    </a:cubicBezTo>
                    <a:cubicBezTo>
                      <a:pt x="17813" y="12968"/>
                      <a:pt x="16979" y="12801"/>
                      <a:pt x="16279" y="12267"/>
                    </a:cubicBezTo>
                    <a:cubicBezTo>
                      <a:pt x="15578" y="11633"/>
                      <a:pt x="15111" y="10800"/>
                      <a:pt x="15045" y="9866"/>
                    </a:cubicBezTo>
                    <a:cubicBezTo>
                      <a:pt x="14878" y="8865"/>
                      <a:pt x="14978" y="7831"/>
                      <a:pt x="14878" y="6730"/>
                    </a:cubicBezTo>
                    <a:cubicBezTo>
                      <a:pt x="14844" y="6163"/>
                      <a:pt x="14744" y="5596"/>
                      <a:pt x="14544" y="5062"/>
                    </a:cubicBezTo>
                    <a:cubicBezTo>
                      <a:pt x="14344" y="4495"/>
                      <a:pt x="14011" y="3995"/>
                      <a:pt x="13577" y="3594"/>
                    </a:cubicBezTo>
                    <a:cubicBezTo>
                      <a:pt x="13110" y="3227"/>
                      <a:pt x="12543" y="2994"/>
                      <a:pt x="11942" y="2927"/>
                    </a:cubicBezTo>
                    <a:cubicBezTo>
                      <a:pt x="11735" y="2915"/>
                      <a:pt x="11532" y="2907"/>
                      <a:pt x="11330" y="2907"/>
                    </a:cubicBezTo>
                    <a:cubicBezTo>
                      <a:pt x="10980" y="2907"/>
                      <a:pt x="10634" y="2930"/>
                      <a:pt x="10275" y="2994"/>
                    </a:cubicBezTo>
                    <a:cubicBezTo>
                      <a:pt x="9774" y="3094"/>
                      <a:pt x="9240" y="3194"/>
                      <a:pt x="8707" y="3227"/>
                    </a:cubicBezTo>
                    <a:cubicBezTo>
                      <a:pt x="8665" y="3230"/>
                      <a:pt x="8623" y="3232"/>
                      <a:pt x="8582" y="3232"/>
                    </a:cubicBezTo>
                    <a:cubicBezTo>
                      <a:pt x="8129" y="3232"/>
                      <a:pt x="7709" y="3066"/>
                      <a:pt x="7372" y="2760"/>
                    </a:cubicBezTo>
                    <a:cubicBezTo>
                      <a:pt x="7039" y="2393"/>
                      <a:pt x="6772" y="1993"/>
                      <a:pt x="6539" y="1593"/>
                    </a:cubicBezTo>
                    <a:cubicBezTo>
                      <a:pt x="6305" y="1159"/>
                      <a:pt x="6005" y="792"/>
                      <a:pt x="5605" y="559"/>
                    </a:cubicBezTo>
                    <a:cubicBezTo>
                      <a:pt x="5043" y="201"/>
                      <a:pt x="4403" y="0"/>
                      <a:pt x="37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6"/>
              <p:cNvSpPr/>
              <p:nvPr/>
            </p:nvSpPr>
            <p:spPr>
              <a:xfrm flipH="1">
                <a:off x="6393752" y="1174811"/>
                <a:ext cx="153737" cy="299729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14244" extrusionOk="0">
                    <a:moveTo>
                      <a:pt x="100" y="0"/>
                    </a:moveTo>
                    <a:cubicBezTo>
                      <a:pt x="67" y="67"/>
                      <a:pt x="34" y="134"/>
                      <a:pt x="0" y="200"/>
                    </a:cubicBezTo>
                    <a:cubicBezTo>
                      <a:pt x="0" y="367"/>
                      <a:pt x="0" y="534"/>
                      <a:pt x="0" y="701"/>
                    </a:cubicBezTo>
                    <a:cubicBezTo>
                      <a:pt x="34" y="1368"/>
                      <a:pt x="200" y="1968"/>
                      <a:pt x="501" y="2569"/>
                    </a:cubicBezTo>
                    <a:cubicBezTo>
                      <a:pt x="701" y="2969"/>
                      <a:pt x="968" y="3336"/>
                      <a:pt x="1268" y="3669"/>
                    </a:cubicBezTo>
                    <a:cubicBezTo>
                      <a:pt x="1601" y="4036"/>
                      <a:pt x="2002" y="4337"/>
                      <a:pt x="2435" y="4603"/>
                    </a:cubicBezTo>
                    <a:cubicBezTo>
                      <a:pt x="2902" y="4870"/>
                      <a:pt x="3269" y="5304"/>
                      <a:pt x="3436" y="5804"/>
                    </a:cubicBezTo>
                    <a:cubicBezTo>
                      <a:pt x="3503" y="6405"/>
                      <a:pt x="3503" y="6972"/>
                      <a:pt x="3436" y="7572"/>
                    </a:cubicBezTo>
                    <a:cubicBezTo>
                      <a:pt x="3403" y="7872"/>
                      <a:pt x="3403" y="8173"/>
                      <a:pt x="3469" y="8506"/>
                    </a:cubicBezTo>
                    <a:cubicBezTo>
                      <a:pt x="3536" y="8806"/>
                      <a:pt x="3670" y="9073"/>
                      <a:pt x="3870" y="9340"/>
                    </a:cubicBezTo>
                    <a:cubicBezTo>
                      <a:pt x="4270" y="9740"/>
                      <a:pt x="4770" y="10041"/>
                      <a:pt x="5304" y="10274"/>
                    </a:cubicBezTo>
                    <a:cubicBezTo>
                      <a:pt x="5738" y="10441"/>
                      <a:pt x="6171" y="10708"/>
                      <a:pt x="6538" y="11008"/>
                    </a:cubicBezTo>
                    <a:cubicBezTo>
                      <a:pt x="6872" y="11308"/>
                      <a:pt x="7039" y="11675"/>
                      <a:pt x="7105" y="12109"/>
                    </a:cubicBezTo>
                    <a:cubicBezTo>
                      <a:pt x="7172" y="12743"/>
                      <a:pt x="6972" y="13343"/>
                      <a:pt x="6538" y="13810"/>
                    </a:cubicBezTo>
                    <a:cubicBezTo>
                      <a:pt x="6372" y="13977"/>
                      <a:pt x="6205" y="14110"/>
                      <a:pt x="6005" y="14244"/>
                    </a:cubicBezTo>
                    <a:cubicBezTo>
                      <a:pt x="6005" y="14244"/>
                      <a:pt x="6071" y="14210"/>
                      <a:pt x="6171" y="14177"/>
                    </a:cubicBezTo>
                    <a:cubicBezTo>
                      <a:pt x="6338" y="14110"/>
                      <a:pt x="6472" y="14010"/>
                      <a:pt x="6605" y="13877"/>
                    </a:cubicBezTo>
                    <a:cubicBezTo>
                      <a:pt x="7072" y="13410"/>
                      <a:pt x="7306" y="12743"/>
                      <a:pt x="7239" y="12109"/>
                    </a:cubicBezTo>
                    <a:cubicBezTo>
                      <a:pt x="7239" y="11875"/>
                      <a:pt x="7172" y="11675"/>
                      <a:pt x="7105" y="11475"/>
                    </a:cubicBezTo>
                    <a:cubicBezTo>
                      <a:pt x="6972" y="11242"/>
                      <a:pt x="6839" y="11041"/>
                      <a:pt x="6672" y="10875"/>
                    </a:cubicBezTo>
                    <a:cubicBezTo>
                      <a:pt x="6271" y="10541"/>
                      <a:pt x="5838" y="10274"/>
                      <a:pt x="5371" y="10074"/>
                    </a:cubicBezTo>
                    <a:cubicBezTo>
                      <a:pt x="4870" y="9874"/>
                      <a:pt x="4403" y="9574"/>
                      <a:pt x="4037" y="9207"/>
                    </a:cubicBezTo>
                    <a:cubicBezTo>
                      <a:pt x="3703" y="8740"/>
                      <a:pt x="3570" y="8139"/>
                      <a:pt x="3636" y="7572"/>
                    </a:cubicBezTo>
                    <a:cubicBezTo>
                      <a:pt x="3736" y="6972"/>
                      <a:pt x="3736" y="6371"/>
                      <a:pt x="3636" y="5771"/>
                    </a:cubicBezTo>
                    <a:cubicBezTo>
                      <a:pt x="3570" y="5471"/>
                      <a:pt x="3436" y="5204"/>
                      <a:pt x="3236" y="4970"/>
                    </a:cubicBezTo>
                    <a:cubicBezTo>
                      <a:pt x="3036" y="4770"/>
                      <a:pt x="2836" y="4603"/>
                      <a:pt x="2602" y="4437"/>
                    </a:cubicBezTo>
                    <a:cubicBezTo>
                      <a:pt x="2169" y="4203"/>
                      <a:pt x="1768" y="3903"/>
                      <a:pt x="1435" y="3536"/>
                    </a:cubicBezTo>
                    <a:cubicBezTo>
                      <a:pt x="1134" y="3236"/>
                      <a:pt x="868" y="2869"/>
                      <a:pt x="667" y="2502"/>
                    </a:cubicBezTo>
                    <a:cubicBezTo>
                      <a:pt x="367" y="1935"/>
                      <a:pt x="200" y="1334"/>
                      <a:pt x="134" y="701"/>
                    </a:cubicBezTo>
                    <a:cubicBezTo>
                      <a:pt x="100" y="267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6"/>
              <p:cNvSpPr/>
              <p:nvPr/>
            </p:nvSpPr>
            <p:spPr>
              <a:xfrm flipH="1">
                <a:off x="6798757" y="1046599"/>
                <a:ext cx="243588" cy="399871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19003" extrusionOk="0">
                    <a:moveTo>
                      <a:pt x="11039" y="0"/>
                    </a:moveTo>
                    <a:cubicBezTo>
                      <a:pt x="10893" y="0"/>
                      <a:pt x="10745" y="16"/>
                      <a:pt x="10608" y="55"/>
                    </a:cubicBezTo>
                    <a:cubicBezTo>
                      <a:pt x="10241" y="156"/>
                      <a:pt x="9908" y="322"/>
                      <a:pt x="9607" y="589"/>
                    </a:cubicBezTo>
                    <a:cubicBezTo>
                      <a:pt x="9224" y="940"/>
                      <a:pt x="8964" y="1383"/>
                      <a:pt x="8883" y="1888"/>
                    </a:cubicBezTo>
                    <a:lnTo>
                      <a:pt x="8883" y="1888"/>
                    </a:lnTo>
                    <a:cubicBezTo>
                      <a:pt x="8830" y="1886"/>
                      <a:pt x="8776" y="1885"/>
                      <a:pt x="8723" y="1885"/>
                    </a:cubicBezTo>
                    <a:cubicBezTo>
                      <a:pt x="8068" y="1885"/>
                      <a:pt x="7443" y="2023"/>
                      <a:pt x="6872" y="2324"/>
                    </a:cubicBezTo>
                    <a:cubicBezTo>
                      <a:pt x="6105" y="2691"/>
                      <a:pt x="5471" y="3291"/>
                      <a:pt x="5071" y="4058"/>
                    </a:cubicBezTo>
                    <a:cubicBezTo>
                      <a:pt x="4637" y="4926"/>
                      <a:pt x="4537" y="5893"/>
                      <a:pt x="4737" y="6827"/>
                    </a:cubicBezTo>
                    <a:cubicBezTo>
                      <a:pt x="4837" y="7327"/>
                      <a:pt x="5037" y="7761"/>
                      <a:pt x="5138" y="8228"/>
                    </a:cubicBezTo>
                    <a:cubicBezTo>
                      <a:pt x="5304" y="8695"/>
                      <a:pt x="5271" y="9195"/>
                      <a:pt x="5071" y="9662"/>
                    </a:cubicBezTo>
                    <a:cubicBezTo>
                      <a:pt x="4904" y="9929"/>
                      <a:pt x="4604" y="10129"/>
                      <a:pt x="4304" y="10163"/>
                    </a:cubicBezTo>
                    <a:cubicBezTo>
                      <a:pt x="4214" y="10172"/>
                      <a:pt x="4125" y="10176"/>
                      <a:pt x="4035" y="10176"/>
                    </a:cubicBezTo>
                    <a:cubicBezTo>
                      <a:pt x="3791" y="10176"/>
                      <a:pt x="3547" y="10145"/>
                      <a:pt x="3303" y="10096"/>
                    </a:cubicBezTo>
                    <a:cubicBezTo>
                      <a:pt x="3181" y="10084"/>
                      <a:pt x="3054" y="10076"/>
                      <a:pt x="2926" y="10076"/>
                    </a:cubicBezTo>
                    <a:cubicBezTo>
                      <a:pt x="2705" y="10076"/>
                      <a:pt x="2480" y="10099"/>
                      <a:pt x="2269" y="10163"/>
                    </a:cubicBezTo>
                    <a:cubicBezTo>
                      <a:pt x="1935" y="10296"/>
                      <a:pt x="1635" y="10496"/>
                      <a:pt x="1435" y="10797"/>
                    </a:cubicBezTo>
                    <a:cubicBezTo>
                      <a:pt x="1068" y="11330"/>
                      <a:pt x="968" y="12031"/>
                      <a:pt x="1135" y="12631"/>
                    </a:cubicBezTo>
                    <a:cubicBezTo>
                      <a:pt x="1288" y="13182"/>
                      <a:pt x="1553" y="13649"/>
                      <a:pt x="1880" y="14083"/>
                    </a:cubicBezTo>
                    <a:lnTo>
                      <a:pt x="1880" y="14083"/>
                    </a:lnTo>
                    <a:cubicBezTo>
                      <a:pt x="1058" y="14382"/>
                      <a:pt x="450" y="15050"/>
                      <a:pt x="167" y="15867"/>
                    </a:cubicBezTo>
                    <a:cubicBezTo>
                      <a:pt x="1" y="16534"/>
                      <a:pt x="67" y="17268"/>
                      <a:pt x="434" y="17868"/>
                    </a:cubicBezTo>
                    <a:cubicBezTo>
                      <a:pt x="634" y="18235"/>
                      <a:pt x="968" y="18569"/>
                      <a:pt x="1335" y="18802"/>
                    </a:cubicBezTo>
                    <a:cubicBezTo>
                      <a:pt x="1435" y="18869"/>
                      <a:pt x="1535" y="18902"/>
                      <a:pt x="1635" y="18969"/>
                    </a:cubicBezTo>
                    <a:cubicBezTo>
                      <a:pt x="1668" y="18969"/>
                      <a:pt x="1702" y="18969"/>
                      <a:pt x="1735" y="19002"/>
                    </a:cubicBezTo>
                    <a:cubicBezTo>
                      <a:pt x="1768" y="18969"/>
                      <a:pt x="1602" y="18936"/>
                      <a:pt x="1368" y="18702"/>
                    </a:cubicBezTo>
                    <a:cubicBezTo>
                      <a:pt x="1035" y="18469"/>
                      <a:pt x="734" y="18135"/>
                      <a:pt x="534" y="17768"/>
                    </a:cubicBezTo>
                    <a:cubicBezTo>
                      <a:pt x="234" y="17201"/>
                      <a:pt x="134" y="16501"/>
                      <a:pt x="334" y="15867"/>
                    </a:cubicBezTo>
                    <a:cubicBezTo>
                      <a:pt x="601" y="15066"/>
                      <a:pt x="1268" y="14432"/>
                      <a:pt x="2102" y="14166"/>
                    </a:cubicBezTo>
                    <a:lnTo>
                      <a:pt x="2202" y="14132"/>
                    </a:lnTo>
                    <a:lnTo>
                      <a:pt x="2135" y="14032"/>
                    </a:lnTo>
                    <a:cubicBezTo>
                      <a:pt x="1768" y="13599"/>
                      <a:pt x="1535" y="13098"/>
                      <a:pt x="1368" y="12564"/>
                    </a:cubicBezTo>
                    <a:cubicBezTo>
                      <a:pt x="1201" y="11997"/>
                      <a:pt x="1301" y="11364"/>
                      <a:pt x="1668" y="10897"/>
                    </a:cubicBezTo>
                    <a:cubicBezTo>
                      <a:pt x="1835" y="10630"/>
                      <a:pt x="2069" y="10463"/>
                      <a:pt x="2369" y="10363"/>
                    </a:cubicBezTo>
                    <a:cubicBezTo>
                      <a:pt x="2559" y="10299"/>
                      <a:pt x="2763" y="10276"/>
                      <a:pt x="2963" y="10276"/>
                    </a:cubicBezTo>
                    <a:cubicBezTo>
                      <a:pt x="3079" y="10276"/>
                      <a:pt x="3193" y="10284"/>
                      <a:pt x="3303" y="10296"/>
                    </a:cubicBezTo>
                    <a:cubicBezTo>
                      <a:pt x="3571" y="10345"/>
                      <a:pt x="3822" y="10376"/>
                      <a:pt x="4081" y="10376"/>
                    </a:cubicBezTo>
                    <a:cubicBezTo>
                      <a:pt x="4176" y="10376"/>
                      <a:pt x="4272" y="10372"/>
                      <a:pt x="4370" y="10363"/>
                    </a:cubicBezTo>
                    <a:cubicBezTo>
                      <a:pt x="4737" y="10296"/>
                      <a:pt x="5071" y="10063"/>
                      <a:pt x="5271" y="9729"/>
                    </a:cubicBezTo>
                    <a:cubicBezTo>
                      <a:pt x="5504" y="9229"/>
                      <a:pt x="5538" y="8662"/>
                      <a:pt x="5371" y="8161"/>
                    </a:cubicBezTo>
                    <a:cubicBezTo>
                      <a:pt x="5238" y="7661"/>
                      <a:pt x="5037" y="7194"/>
                      <a:pt x="4937" y="6727"/>
                    </a:cubicBezTo>
                    <a:cubicBezTo>
                      <a:pt x="4737" y="5860"/>
                      <a:pt x="4837" y="4926"/>
                      <a:pt x="5271" y="4125"/>
                    </a:cubicBezTo>
                    <a:cubicBezTo>
                      <a:pt x="5638" y="3391"/>
                      <a:pt x="6205" y="2791"/>
                      <a:pt x="6939" y="2457"/>
                    </a:cubicBezTo>
                    <a:cubicBezTo>
                      <a:pt x="7480" y="2157"/>
                      <a:pt x="8102" y="2019"/>
                      <a:pt x="8708" y="2019"/>
                    </a:cubicBezTo>
                    <a:cubicBezTo>
                      <a:pt x="8774" y="2019"/>
                      <a:pt x="8841" y="2020"/>
                      <a:pt x="8907" y="2024"/>
                    </a:cubicBezTo>
                    <a:lnTo>
                      <a:pt x="8974" y="2024"/>
                    </a:lnTo>
                    <a:lnTo>
                      <a:pt x="8974" y="1957"/>
                    </a:lnTo>
                    <a:cubicBezTo>
                      <a:pt x="9040" y="1456"/>
                      <a:pt x="9274" y="989"/>
                      <a:pt x="9674" y="689"/>
                    </a:cubicBezTo>
                    <a:cubicBezTo>
                      <a:pt x="9941" y="422"/>
                      <a:pt x="10275" y="222"/>
                      <a:pt x="10641" y="122"/>
                    </a:cubicBezTo>
                    <a:cubicBezTo>
                      <a:pt x="10817" y="83"/>
                      <a:pt x="11005" y="67"/>
                      <a:pt x="11190" y="67"/>
                    </a:cubicBezTo>
                    <a:cubicBezTo>
                      <a:pt x="11321" y="67"/>
                      <a:pt x="11451" y="75"/>
                      <a:pt x="11575" y="89"/>
                    </a:cubicBezTo>
                    <a:cubicBezTo>
                      <a:pt x="11509" y="55"/>
                      <a:pt x="11409" y="22"/>
                      <a:pt x="11342" y="22"/>
                    </a:cubicBezTo>
                    <a:cubicBezTo>
                      <a:pt x="11245" y="8"/>
                      <a:pt x="11143" y="0"/>
                      <a:pt x="110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6"/>
              <p:cNvSpPr/>
              <p:nvPr/>
            </p:nvSpPr>
            <p:spPr>
              <a:xfrm flipH="1">
                <a:off x="6793139" y="1061097"/>
                <a:ext cx="154452" cy="316584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15045" extrusionOk="0">
                    <a:moveTo>
                      <a:pt x="7339" y="0"/>
                    </a:moveTo>
                    <a:lnTo>
                      <a:pt x="7339" y="0"/>
                    </a:lnTo>
                    <a:cubicBezTo>
                      <a:pt x="7273" y="34"/>
                      <a:pt x="7206" y="67"/>
                      <a:pt x="7139" y="100"/>
                    </a:cubicBezTo>
                    <a:cubicBezTo>
                      <a:pt x="6939" y="167"/>
                      <a:pt x="6806" y="300"/>
                      <a:pt x="6672" y="501"/>
                    </a:cubicBezTo>
                    <a:cubicBezTo>
                      <a:pt x="6321" y="916"/>
                      <a:pt x="6184" y="1698"/>
                      <a:pt x="6348" y="2583"/>
                    </a:cubicBezTo>
                    <a:lnTo>
                      <a:pt x="6348" y="2583"/>
                    </a:lnTo>
                    <a:cubicBezTo>
                      <a:pt x="5408" y="2829"/>
                      <a:pt x="4663" y="3488"/>
                      <a:pt x="4270" y="4403"/>
                    </a:cubicBezTo>
                    <a:cubicBezTo>
                      <a:pt x="4170" y="4637"/>
                      <a:pt x="4104" y="4937"/>
                      <a:pt x="4104" y="5237"/>
                    </a:cubicBezTo>
                    <a:cubicBezTo>
                      <a:pt x="4104" y="5504"/>
                      <a:pt x="4137" y="5804"/>
                      <a:pt x="4204" y="6071"/>
                    </a:cubicBezTo>
                    <a:cubicBezTo>
                      <a:pt x="4270" y="6638"/>
                      <a:pt x="4437" y="7239"/>
                      <a:pt x="4104" y="7706"/>
                    </a:cubicBezTo>
                    <a:cubicBezTo>
                      <a:pt x="3703" y="8206"/>
                      <a:pt x="3236" y="8573"/>
                      <a:pt x="2669" y="8807"/>
                    </a:cubicBezTo>
                    <a:cubicBezTo>
                      <a:pt x="2102" y="9040"/>
                      <a:pt x="1602" y="9374"/>
                      <a:pt x="1202" y="9807"/>
                    </a:cubicBezTo>
                    <a:cubicBezTo>
                      <a:pt x="468" y="10508"/>
                      <a:pt x="34" y="11475"/>
                      <a:pt x="34" y="12509"/>
                    </a:cubicBezTo>
                    <a:cubicBezTo>
                      <a:pt x="1" y="13176"/>
                      <a:pt x="168" y="13844"/>
                      <a:pt x="501" y="14444"/>
                    </a:cubicBezTo>
                    <a:cubicBezTo>
                      <a:pt x="601" y="14611"/>
                      <a:pt x="701" y="14744"/>
                      <a:pt x="801" y="14878"/>
                    </a:cubicBezTo>
                    <a:cubicBezTo>
                      <a:pt x="835" y="14944"/>
                      <a:pt x="901" y="14978"/>
                      <a:pt x="935" y="15044"/>
                    </a:cubicBezTo>
                    <a:cubicBezTo>
                      <a:pt x="968" y="15011"/>
                      <a:pt x="768" y="14811"/>
                      <a:pt x="568" y="14411"/>
                    </a:cubicBezTo>
                    <a:cubicBezTo>
                      <a:pt x="301" y="13810"/>
                      <a:pt x="134" y="13143"/>
                      <a:pt x="168" y="12509"/>
                    </a:cubicBezTo>
                    <a:cubicBezTo>
                      <a:pt x="201" y="11542"/>
                      <a:pt x="601" y="10608"/>
                      <a:pt x="1302" y="9907"/>
                    </a:cubicBezTo>
                    <a:cubicBezTo>
                      <a:pt x="1735" y="9540"/>
                      <a:pt x="2202" y="9207"/>
                      <a:pt x="2736" y="8973"/>
                    </a:cubicBezTo>
                    <a:cubicBezTo>
                      <a:pt x="3336" y="8740"/>
                      <a:pt x="3870" y="8340"/>
                      <a:pt x="4270" y="7839"/>
                    </a:cubicBezTo>
                    <a:cubicBezTo>
                      <a:pt x="4437" y="7572"/>
                      <a:pt x="4537" y="7239"/>
                      <a:pt x="4504" y="6939"/>
                    </a:cubicBezTo>
                    <a:cubicBezTo>
                      <a:pt x="4504" y="6638"/>
                      <a:pt x="4437" y="6338"/>
                      <a:pt x="4404" y="6071"/>
                    </a:cubicBezTo>
                    <a:cubicBezTo>
                      <a:pt x="4337" y="5771"/>
                      <a:pt x="4304" y="5504"/>
                      <a:pt x="4304" y="5237"/>
                    </a:cubicBezTo>
                    <a:cubicBezTo>
                      <a:pt x="4304" y="4971"/>
                      <a:pt x="4371" y="4704"/>
                      <a:pt x="4471" y="4470"/>
                    </a:cubicBezTo>
                    <a:cubicBezTo>
                      <a:pt x="4804" y="3603"/>
                      <a:pt x="5538" y="2969"/>
                      <a:pt x="6439" y="2736"/>
                    </a:cubicBezTo>
                    <a:lnTo>
                      <a:pt x="6505" y="2736"/>
                    </a:lnTo>
                    <a:lnTo>
                      <a:pt x="6505" y="2635"/>
                    </a:lnTo>
                    <a:cubicBezTo>
                      <a:pt x="6305" y="1935"/>
                      <a:pt x="6372" y="1168"/>
                      <a:pt x="6739" y="534"/>
                    </a:cubicBezTo>
                    <a:cubicBezTo>
                      <a:pt x="6906" y="300"/>
                      <a:pt x="7106" y="134"/>
                      <a:pt x="73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6"/>
              <p:cNvSpPr/>
              <p:nvPr/>
            </p:nvSpPr>
            <p:spPr>
              <a:xfrm flipH="1">
                <a:off x="6876678" y="1699316"/>
                <a:ext cx="149528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4629" extrusionOk="0">
                    <a:moveTo>
                      <a:pt x="155" y="0"/>
                    </a:moveTo>
                    <a:cubicBezTo>
                      <a:pt x="101" y="0"/>
                      <a:pt x="51" y="9"/>
                      <a:pt x="1" y="25"/>
                    </a:cubicBezTo>
                    <a:cubicBezTo>
                      <a:pt x="1" y="59"/>
                      <a:pt x="468" y="125"/>
                      <a:pt x="1235" y="326"/>
                    </a:cubicBezTo>
                    <a:cubicBezTo>
                      <a:pt x="3203" y="893"/>
                      <a:pt x="4971" y="2027"/>
                      <a:pt x="6305" y="3628"/>
                    </a:cubicBezTo>
                    <a:cubicBezTo>
                      <a:pt x="6806" y="4228"/>
                      <a:pt x="7039" y="4629"/>
                      <a:pt x="7072" y="4629"/>
                    </a:cubicBezTo>
                    <a:cubicBezTo>
                      <a:pt x="7106" y="4629"/>
                      <a:pt x="7039" y="4495"/>
                      <a:pt x="6906" y="4295"/>
                    </a:cubicBezTo>
                    <a:cubicBezTo>
                      <a:pt x="6772" y="4028"/>
                      <a:pt x="6605" y="3761"/>
                      <a:pt x="6405" y="3528"/>
                    </a:cubicBezTo>
                    <a:cubicBezTo>
                      <a:pt x="5138" y="1827"/>
                      <a:pt x="3303" y="659"/>
                      <a:pt x="1268" y="192"/>
                    </a:cubicBezTo>
                    <a:cubicBezTo>
                      <a:pt x="968" y="92"/>
                      <a:pt x="635" y="59"/>
                      <a:pt x="334" y="25"/>
                    </a:cubicBezTo>
                    <a:cubicBezTo>
                      <a:pt x="268" y="9"/>
                      <a:pt x="209" y="0"/>
                      <a:pt x="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6"/>
              <p:cNvSpPr/>
              <p:nvPr/>
            </p:nvSpPr>
            <p:spPr>
              <a:xfrm flipH="1">
                <a:off x="5992261" y="1972175"/>
                <a:ext cx="135493" cy="204281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9708" extrusionOk="0">
                    <a:moveTo>
                      <a:pt x="6439" y="1"/>
                    </a:moveTo>
                    <a:lnTo>
                      <a:pt x="1502" y="5872"/>
                    </a:lnTo>
                    <a:lnTo>
                      <a:pt x="1" y="9708"/>
                    </a:lnTo>
                    <a:cubicBezTo>
                      <a:pt x="1" y="9708"/>
                      <a:pt x="3904" y="8540"/>
                      <a:pt x="6439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6"/>
              <p:cNvSpPr/>
              <p:nvPr/>
            </p:nvSpPr>
            <p:spPr>
              <a:xfrm flipH="1">
                <a:off x="5937509" y="1703357"/>
                <a:ext cx="419756" cy="614904"/>
              </a:xfrm>
              <a:custGeom>
                <a:avLst/>
                <a:gdLst/>
                <a:ahLst/>
                <a:cxnLst/>
                <a:rect l="l" t="t" r="r" b="b"/>
                <a:pathLst>
                  <a:path w="19948" h="29222" extrusionOk="0">
                    <a:moveTo>
                      <a:pt x="18747" y="0"/>
                    </a:moveTo>
                    <a:cubicBezTo>
                      <a:pt x="18747" y="0"/>
                      <a:pt x="8740" y="6672"/>
                      <a:pt x="8540" y="6705"/>
                    </a:cubicBezTo>
                    <a:cubicBezTo>
                      <a:pt x="8339" y="6738"/>
                      <a:pt x="0" y="28654"/>
                      <a:pt x="0" y="28654"/>
                    </a:cubicBezTo>
                    <a:lnTo>
                      <a:pt x="1034" y="29221"/>
                    </a:lnTo>
                    <a:lnTo>
                      <a:pt x="9907" y="7639"/>
                    </a:lnTo>
                    <a:lnTo>
                      <a:pt x="19948" y="267"/>
                    </a:lnTo>
                    <a:lnTo>
                      <a:pt x="187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6"/>
              <p:cNvSpPr/>
              <p:nvPr/>
            </p:nvSpPr>
            <p:spPr>
              <a:xfrm flipH="1">
                <a:off x="5933995" y="1708954"/>
                <a:ext cx="407130" cy="622627"/>
              </a:xfrm>
              <a:custGeom>
                <a:avLst/>
                <a:gdLst/>
                <a:ahLst/>
                <a:cxnLst/>
                <a:rect l="l" t="t" r="r" b="b"/>
                <a:pathLst>
                  <a:path w="19348" h="29589" extrusionOk="0">
                    <a:moveTo>
                      <a:pt x="19181" y="1"/>
                    </a:moveTo>
                    <a:lnTo>
                      <a:pt x="9174" y="7340"/>
                    </a:lnTo>
                    <a:lnTo>
                      <a:pt x="0" y="29589"/>
                    </a:lnTo>
                    <a:lnTo>
                      <a:pt x="0" y="29589"/>
                    </a:lnTo>
                    <a:lnTo>
                      <a:pt x="10007" y="22517"/>
                    </a:lnTo>
                    <a:cubicBezTo>
                      <a:pt x="10007" y="22517"/>
                      <a:pt x="19347" y="1"/>
                      <a:pt x="19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6"/>
              <p:cNvSpPr/>
              <p:nvPr/>
            </p:nvSpPr>
            <p:spPr>
              <a:xfrm flipH="1">
                <a:off x="6125629" y="1972175"/>
                <a:ext cx="303938" cy="317300"/>
              </a:xfrm>
              <a:custGeom>
                <a:avLst/>
                <a:gdLst/>
                <a:ahLst/>
                <a:cxnLst/>
                <a:rect l="l" t="t" r="r" b="b"/>
                <a:pathLst>
                  <a:path w="14444" h="15079" extrusionOk="0">
                    <a:moveTo>
                      <a:pt x="14277" y="1"/>
                    </a:moveTo>
                    <a:lnTo>
                      <a:pt x="8206" y="3604"/>
                    </a:lnTo>
                    <a:lnTo>
                      <a:pt x="8206" y="3604"/>
                    </a:lnTo>
                    <a:lnTo>
                      <a:pt x="9274" y="568"/>
                    </a:lnTo>
                    <a:cubicBezTo>
                      <a:pt x="9274" y="568"/>
                      <a:pt x="9178" y="523"/>
                      <a:pt x="9040" y="523"/>
                    </a:cubicBezTo>
                    <a:cubicBezTo>
                      <a:pt x="8842" y="523"/>
                      <a:pt x="8556" y="616"/>
                      <a:pt x="8340" y="1068"/>
                    </a:cubicBezTo>
                    <a:cubicBezTo>
                      <a:pt x="7806" y="2236"/>
                      <a:pt x="6138" y="3503"/>
                      <a:pt x="5337" y="4004"/>
                    </a:cubicBezTo>
                    <a:cubicBezTo>
                      <a:pt x="4637" y="4437"/>
                      <a:pt x="3303" y="7473"/>
                      <a:pt x="3303" y="7473"/>
                    </a:cubicBezTo>
                    <a:lnTo>
                      <a:pt x="0" y="9208"/>
                    </a:lnTo>
                    <a:lnTo>
                      <a:pt x="3136" y="15078"/>
                    </a:lnTo>
                    <a:lnTo>
                      <a:pt x="11542" y="11076"/>
                    </a:lnTo>
                    <a:cubicBezTo>
                      <a:pt x="11542" y="11076"/>
                      <a:pt x="13210" y="9308"/>
                      <a:pt x="13377" y="8374"/>
                    </a:cubicBezTo>
                    <a:cubicBezTo>
                      <a:pt x="13477" y="7840"/>
                      <a:pt x="13443" y="7273"/>
                      <a:pt x="13276" y="6772"/>
                    </a:cubicBezTo>
                    <a:cubicBezTo>
                      <a:pt x="13543" y="6005"/>
                      <a:pt x="12843" y="5171"/>
                      <a:pt x="12843" y="5171"/>
                    </a:cubicBezTo>
                    <a:cubicBezTo>
                      <a:pt x="13210" y="4704"/>
                      <a:pt x="13543" y="4237"/>
                      <a:pt x="13844" y="3737"/>
                    </a:cubicBezTo>
                    <a:cubicBezTo>
                      <a:pt x="14210" y="3070"/>
                      <a:pt x="13477" y="2636"/>
                      <a:pt x="13477" y="2636"/>
                    </a:cubicBezTo>
                    <a:cubicBezTo>
                      <a:pt x="13477" y="2636"/>
                      <a:pt x="13469" y="2639"/>
                      <a:pt x="13461" y="2639"/>
                    </a:cubicBezTo>
                    <a:cubicBezTo>
                      <a:pt x="13423" y="2639"/>
                      <a:pt x="13367" y="2571"/>
                      <a:pt x="13944" y="1802"/>
                    </a:cubicBezTo>
                    <a:cubicBezTo>
                      <a:pt x="14311" y="1302"/>
                      <a:pt x="14444" y="601"/>
                      <a:pt x="14277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6"/>
              <p:cNvSpPr/>
              <p:nvPr/>
            </p:nvSpPr>
            <p:spPr>
              <a:xfrm flipH="1">
                <a:off x="6214070" y="2022719"/>
                <a:ext cx="76511" cy="47051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2236" extrusionOk="0">
                    <a:moveTo>
                      <a:pt x="3636" y="1"/>
                    </a:moveTo>
                    <a:cubicBezTo>
                      <a:pt x="2969" y="268"/>
                      <a:pt x="2335" y="634"/>
                      <a:pt x="1768" y="1035"/>
                    </a:cubicBezTo>
                    <a:cubicBezTo>
                      <a:pt x="1134" y="1368"/>
                      <a:pt x="534" y="1769"/>
                      <a:pt x="0" y="2236"/>
                    </a:cubicBezTo>
                    <a:cubicBezTo>
                      <a:pt x="667" y="1935"/>
                      <a:pt x="1301" y="1602"/>
                      <a:pt x="1868" y="1202"/>
                    </a:cubicBezTo>
                    <a:cubicBezTo>
                      <a:pt x="2502" y="868"/>
                      <a:pt x="3069" y="468"/>
                      <a:pt x="3636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6"/>
              <p:cNvSpPr/>
              <p:nvPr/>
            </p:nvSpPr>
            <p:spPr>
              <a:xfrm flipH="1">
                <a:off x="6143873" y="2020614"/>
                <a:ext cx="68809" cy="67399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3203" extrusionOk="0">
                    <a:moveTo>
                      <a:pt x="3270" y="1"/>
                    </a:moveTo>
                    <a:lnTo>
                      <a:pt x="3270" y="1"/>
                    </a:lnTo>
                    <a:cubicBezTo>
                      <a:pt x="2669" y="434"/>
                      <a:pt x="2102" y="968"/>
                      <a:pt x="1568" y="1502"/>
                    </a:cubicBezTo>
                    <a:cubicBezTo>
                      <a:pt x="1001" y="2035"/>
                      <a:pt x="468" y="2602"/>
                      <a:pt x="1" y="3203"/>
                    </a:cubicBezTo>
                    <a:cubicBezTo>
                      <a:pt x="634" y="2736"/>
                      <a:pt x="1202" y="2236"/>
                      <a:pt x="1735" y="1668"/>
                    </a:cubicBezTo>
                    <a:cubicBezTo>
                      <a:pt x="2302" y="1168"/>
                      <a:pt x="2803" y="601"/>
                      <a:pt x="32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6"/>
              <p:cNvSpPr/>
              <p:nvPr/>
            </p:nvSpPr>
            <p:spPr>
              <a:xfrm flipH="1">
                <a:off x="6152984" y="2074673"/>
                <a:ext cx="34426" cy="4071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935" extrusionOk="0">
                    <a:moveTo>
                      <a:pt x="1635" y="0"/>
                    </a:moveTo>
                    <a:lnTo>
                      <a:pt x="1635" y="0"/>
                    </a:lnTo>
                    <a:cubicBezTo>
                      <a:pt x="1301" y="267"/>
                      <a:pt x="1001" y="567"/>
                      <a:pt x="734" y="901"/>
                    </a:cubicBezTo>
                    <a:cubicBezTo>
                      <a:pt x="434" y="1201"/>
                      <a:pt x="201" y="1535"/>
                      <a:pt x="1" y="1935"/>
                    </a:cubicBezTo>
                    <a:cubicBezTo>
                      <a:pt x="334" y="1668"/>
                      <a:pt x="668" y="1368"/>
                      <a:pt x="901" y="1034"/>
                    </a:cubicBezTo>
                    <a:cubicBezTo>
                      <a:pt x="1201" y="734"/>
                      <a:pt x="1435" y="400"/>
                      <a:pt x="1635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6"/>
              <p:cNvSpPr/>
              <p:nvPr/>
            </p:nvSpPr>
            <p:spPr>
              <a:xfrm flipH="1">
                <a:off x="6148775" y="2111792"/>
                <a:ext cx="21085" cy="2613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242" extrusionOk="0">
                    <a:moveTo>
                      <a:pt x="950" y="0"/>
                    </a:moveTo>
                    <a:cubicBezTo>
                      <a:pt x="863" y="0"/>
                      <a:pt x="617" y="197"/>
                      <a:pt x="401" y="538"/>
                    </a:cubicBezTo>
                    <a:cubicBezTo>
                      <a:pt x="167" y="871"/>
                      <a:pt x="0" y="1205"/>
                      <a:pt x="67" y="1238"/>
                    </a:cubicBezTo>
                    <a:cubicBezTo>
                      <a:pt x="73" y="1240"/>
                      <a:pt x="79" y="1241"/>
                      <a:pt x="85" y="1241"/>
                    </a:cubicBezTo>
                    <a:cubicBezTo>
                      <a:pt x="186" y="1241"/>
                      <a:pt x="347" y="986"/>
                      <a:pt x="568" y="671"/>
                    </a:cubicBezTo>
                    <a:cubicBezTo>
                      <a:pt x="801" y="304"/>
                      <a:pt x="1001" y="37"/>
                      <a:pt x="968" y="4"/>
                    </a:cubicBezTo>
                    <a:cubicBezTo>
                      <a:pt x="963" y="2"/>
                      <a:pt x="957" y="0"/>
                      <a:pt x="950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6"/>
              <p:cNvSpPr/>
              <p:nvPr/>
            </p:nvSpPr>
            <p:spPr>
              <a:xfrm flipH="1">
                <a:off x="5981719" y="1823383"/>
                <a:ext cx="141805" cy="28359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13477" extrusionOk="0">
                    <a:moveTo>
                      <a:pt x="5971" y="0"/>
                    </a:moveTo>
                    <a:cubicBezTo>
                      <a:pt x="4904" y="100"/>
                      <a:pt x="4737" y="867"/>
                      <a:pt x="4770" y="1802"/>
                    </a:cubicBezTo>
                    <a:cubicBezTo>
                      <a:pt x="4803" y="2235"/>
                      <a:pt x="5137" y="3736"/>
                      <a:pt x="5137" y="3736"/>
                    </a:cubicBezTo>
                    <a:lnTo>
                      <a:pt x="4803" y="5471"/>
                    </a:lnTo>
                    <a:cubicBezTo>
                      <a:pt x="4737" y="4604"/>
                      <a:pt x="4537" y="3736"/>
                      <a:pt x="4136" y="2936"/>
                    </a:cubicBezTo>
                    <a:cubicBezTo>
                      <a:pt x="4048" y="2784"/>
                      <a:pt x="3916" y="2728"/>
                      <a:pt x="3774" y="2728"/>
                    </a:cubicBezTo>
                    <a:cubicBezTo>
                      <a:pt x="3541" y="2728"/>
                      <a:pt x="3281" y="2878"/>
                      <a:pt x="3136" y="3002"/>
                    </a:cubicBezTo>
                    <a:cubicBezTo>
                      <a:pt x="2735" y="3403"/>
                      <a:pt x="2935" y="3903"/>
                      <a:pt x="3102" y="5204"/>
                    </a:cubicBezTo>
                    <a:cubicBezTo>
                      <a:pt x="3369" y="7672"/>
                      <a:pt x="3269" y="8039"/>
                      <a:pt x="3269" y="8039"/>
                    </a:cubicBezTo>
                    <a:cubicBezTo>
                      <a:pt x="3236" y="7139"/>
                      <a:pt x="3002" y="6205"/>
                      <a:pt x="2569" y="5404"/>
                    </a:cubicBezTo>
                    <a:cubicBezTo>
                      <a:pt x="2386" y="5039"/>
                      <a:pt x="2163" y="4817"/>
                      <a:pt x="1931" y="4817"/>
                    </a:cubicBezTo>
                    <a:cubicBezTo>
                      <a:pt x="1866" y="4817"/>
                      <a:pt x="1800" y="4834"/>
                      <a:pt x="1735" y="4870"/>
                    </a:cubicBezTo>
                    <a:cubicBezTo>
                      <a:pt x="1468" y="5004"/>
                      <a:pt x="1101" y="5604"/>
                      <a:pt x="1368" y="6538"/>
                    </a:cubicBezTo>
                    <a:cubicBezTo>
                      <a:pt x="1901" y="8273"/>
                      <a:pt x="2035" y="9374"/>
                      <a:pt x="1968" y="9874"/>
                    </a:cubicBezTo>
                    <a:cubicBezTo>
                      <a:pt x="1635" y="9407"/>
                      <a:pt x="1334" y="8907"/>
                      <a:pt x="1101" y="8406"/>
                    </a:cubicBezTo>
                    <a:cubicBezTo>
                      <a:pt x="1034" y="8189"/>
                      <a:pt x="859" y="8081"/>
                      <a:pt x="680" y="8081"/>
                    </a:cubicBezTo>
                    <a:cubicBezTo>
                      <a:pt x="500" y="8081"/>
                      <a:pt x="317" y="8189"/>
                      <a:pt x="234" y="8406"/>
                    </a:cubicBezTo>
                    <a:cubicBezTo>
                      <a:pt x="0" y="9007"/>
                      <a:pt x="100" y="9207"/>
                      <a:pt x="567" y="10908"/>
                    </a:cubicBezTo>
                    <a:cubicBezTo>
                      <a:pt x="801" y="11775"/>
                      <a:pt x="1168" y="13477"/>
                      <a:pt x="1168" y="13477"/>
                    </a:cubicBezTo>
                    <a:cubicBezTo>
                      <a:pt x="1168" y="13477"/>
                      <a:pt x="4303" y="11041"/>
                      <a:pt x="4737" y="9941"/>
                    </a:cubicBezTo>
                    <a:cubicBezTo>
                      <a:pt x="4803" y="9707"/>
                      <a:pt x="6738" y="6672"/>
                      <a:pt x="6738" y="5471"/>
                    </a:cubicBezTo>
                    <a:lnTo>
                      <a:pt x="6738" y="3269"/>
                    </a:lnTo>
                    <a:lnTo>
                      <a:pt x="5971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6"/>
              <p:cNvSpPr/>
              <p:nvPr/>
            </p:nvSpPr>
            <p:spPr>
              <a:xfrm flipH="1">
                <a:off x="6008401" y="1939201"/>
                <a:ext cx="19675" cy="100457"/>
              </a:xfrm>
              <a:custGeom>
                <a:avLst/>
                <a:gdLst/>
                <a:ahLst/>
                <a:cxnLst/>
                <a:rect l="l" t="t" r="r" b="b"/>
                <a:pathLst>
                  <a:path w="935" h="4774" extrusionOk="0">
                    <a:moveTo>
                      <a:pt x="234" y="0"/>
                    </a:moveTo>
                    <a:cubicBezTo>
                      <a:pt x="334" y="834"/>
                      <a:pt x="468" y="1668"/>
                      <a:pt x="634" y="2502"/>
                    </a:cubicBezTo>
                    <a:cubicBezTo>
                      <a:pt x="668" y="2669"/>
                      <a:pt x="701" y="2836"/>
                      <a:pt x="701" y="2969"/>
                    </a:cubicBezTo>
                    <a:cubicBezTo>
                      <a:pt x="701" y="3136"/>
                      <a:pt x="701" y="3269"/>
                      <a:pt x="668" y="3403"/>
                    </a:cubicBezTo>
                    <a:cubicBezTo>
                      <a:pt x="568" y="3636"/>
                      <a:pt x="468" y="3903"/>
                      <a:pt x="334" y="4136"/>
                    </a:cubicBezTo>
                    <a:cubicBezTo>
                      <a:pt x="201" y="4337"/>
                      <a:pt x="101" y="4537"/>
                      <a:pt x="1" y="4770"/>
                    </a:cubicBezTo>
                    <a:cubicBezTo>
                      <a:pt x="3" y="4773"/>
                      <a:pt x="6" y="4774"/>
                      <a:pt x="10" y="4774"/>
                    </a:cubicBezTo>
                    <a:cubicBezTo>
                      <a:pt x="63" y="4774"/>
                      <a:pt x="251" y="4577"/>
                      <a:pt x="468" y="4237"/>
                    </a:cubicBezTo>
                    <a:cubicBezTo>
                      <a:pt x="634" y="4003"/>
                      <a:pt x="768" y="3736"/>
                      <a:pt x="835" y="3469"/>
                    </a:cubicBezTo>
                    <a:cubicBezTo>
                      <a:pt x="901" y="3303"/>
                      <a:pt x="935" y="3136"/>
                      <a:pt x="935" y="2969"/>
                    </a:cubicBezTo>
                    <a:cubicBezTo>
                      <a:pt x="901" y="2802"/>
                      <a:pt x="868" y="2635"/>
                      <a:pt x="868" y="2469"/>
                    </a:cubicBezTo>
                    <a:cubicBezTo>
                      <a:pt x="734" y="1601"/>
                      <a:pt x="534" y="767"/>
                      <a:pt x="234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6"/>
              <p:cNvSpPr/>
              <p:nvPr/>
            </p:nvSpPr>
            <p:spPr>
              <a:xfrm flipH="1">
                <a:off x="6036472" y="1934277"/>
                <a:ext cx="35814" cy="116533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5538" extrusionOk="0">
                    <a:moveTo>
                      <a:pt x="33" y="1"/>
                    </a:moveTo>
                    <a:cubicBezTo>
                      <a:pt x="0" y="1"/>
                      <a:pt x="434" y="1202"/>
                      <a:pt x="901" y="2736"/>
                    </a:cubicBezTo>
                    <a:cubicBezTo>
                      <a:pt x="1134" y="3503"/>
                      <a:pt x="1334" y="4204"/>
                      <a:pt x="1468" y="4704"/>
                    </a:cubicBezTo>
                    <a:cubicBezTo>
                      <a:pt x="1535" y="4971"/>
                      <a:pt x="1601" y="5238"/>
                      <a:pt x="1701" y="5538"/>
                    </a:cubicBezTo>
                    <a:cubicBezTo>
                      <a:pt x="1701" y="5238"/>
                      <a:pt x="1701" y="4971"/>
                      <a:pt x="1601" y="4704"/>
                    </a:cubicBezTo>
                    <a:cubicBezTo>
                      <a:pt x="1535" y="4170"/>
                      <a:pt x="1334" y="3470"/>
                      <a:pt x="1101" y="2703"/>
                    </a:cubicBezTo>
                    <a:cubicBezTo>
                      <a:pt x="867" y="1769"/>
                      <a:pt x="500" y="835"/>
                      <a:pt x="33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6"/>
              <p:cNvSpPr/>
              <p:nvPr/>
            </p:nvSpPr>
            <p:spPr>
              <a:xfrm flipH="1">
                <a:off x="6065952" y="2000961"/>
                <a:ext cx="34426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4004" extrusionOk="0">
                    <a:moveTo>
                      <a:pt x="1" y="1"/>
                    </a:moveTo>
                    <a:cubicBezTo>
                      <a:pt x="34" y="234"/>
                      <a:pt x="101" y="434"/>
                      <a:pt x="201" y="634"/>
                    </a:cubicBezTo>
                    <a:cubicBezTo>
                      <a:pt x="368" y="968"/>
                      <a:pt x="668" y="1435"/>
                      <a:pt x="935" y="1969"/>
                    </a:cubicBezTo>
                    <a:cubicBezTo>
                      <a:pt x="1168" y="2402"/>
                      <a:pt x="1368" y="2869"/>
                      <a:pt x="1469" y="3370"/>
                    </a:cubicBezTo>
                    <a:cubicBezTo>
                      <a:pt x="1469" y="3570"/>
                      <a:pt x="1502" y="3770"/>
                      <a:pt x="1535" y="4003"/>
                    </a:cubicBezTo>
                    <a:cubicBezTo>
                      <a:pt x="1635" y="3770"/>
                      <a:pt x="1635" y="3570"/>
                      <a:pt x="1602" y="3336"/>
                    </a:cubicBezTo>
                    <a:cubicBezTo>
                      <a:pt x="1535" y="2836"/>
                      <a:pt x="1402" y="2302"/>
                      <a:pt x="1135" y="1869"/>
                    </a:cubicBezTo>
                    <a:cubicBezTo>
                      <a:pt x="835" y="1335"/>
                      <a:pt x="535" y="868"/>
                      <a:pt x="334" y="534"/>
                    </a:cubicBezTo>
                    <a:cubicBezTo>
                      <a:pt x="134" y="201"/>
                      <a:pt x="34" y="1"/>
                      <a:pt x="1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6"/>
              <p:cNvSpPr/>
              <p:nvPr/>
            </p:nvSpPr>
            <p:spPr>
              <a:xfrm flipH="1">
                <a:off x="6480784" y="4484354"/>
                <a:ext cx="414158" cy="120047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5705" extrusionOk="0">
                    <a:moveTo>
                      <a:pt x="9407" y="0"/>
                    </a:moveTo>
                    <a:cubicBezTo>
                      <a:pt x="7671" y="691"/>
                      <a:pt x="5830" y="1040"/>
                      <a:pt x="3991" y="1040"/>
                    </a:cubicBezTo>
                    <a:cubicBezTo>
                      <a:pt x="2897" y="1040"/>
                      <a:pt x="1804" y="916"/>
                      <a:pt x="734" y="668"/>
                    </a:cubicBezTo>
                    <a:lnTo>
                      <a:pt x="1" y="467"/>
                    </a:lnTo>
                    <a:lnTo>
                      <a:pt x="1" y="5638"/>
                    </a:lnTo>
                    <a:lnTo>
                      <a:pt x="19681" y="5704"/>
                    </a:lnTo>
                    <a:cubicBezTo>
                      <a:pt x="19581" y="3836"/>
                      <a:pt x="9407" y="0"/>
                      <a:pt x="94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40"/>
          <p:cNvGrpSpPr/>
          <p:nvPr/>
        </p:nvGrpSpPr>
        <p:grpSpPr>
          <a:xfrm>
            <a:off x="4693189" y="4065088"/>
            <a:ext cx="3621600" cy="535728"/>
            <a:chOff x="4560725" y="4058175"/>
            <a:chExt cx="3621600" cy="542400"/>
          </a:xfrm>
        </p:grpSpPr>
        <p:sp>
          <p:nvSpPr>
            <p:cNvPr id="854" name="Google Shape;854;p40"/>
            <p:cNvSpPr/>
            <p:nvPr/>
          </p:nvSpPr>
          <p:spPr>
            <a:xfrm>
              <a:off x="4560725" y="4058175"/>
              <a:ext cx="3621600" cy="542400"/>
            </a:xfrm>
            <a:prstGeom prst="roundRect">
              <a:avLst>
                <a:gd name="adj" fmla="val 50000"/>
              </a:avLst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4648325" y="4137975"/>
              <a:ext cx="3446400" cy="3828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40"/>
            <p:cNvGrpSpPr/>
            <p:nvPr/>
          </p:nvGrpSpPr>
          <p:grpSpPr>
            <a:xfrm>
              <a:off x="4726700" y="4284913"/>
              <a:ext cx="3289650" cy="88925"/>
              <a:chOff x="4708850" y="4284913"/>
              <a:chExt cx="3289650" cy="88925"/>
            </a:xfrm>
          </p:grpSpPr>
          <p:sp>
            <p:nvSpPr>
              <p:cNvPr id="857" name="Google Shape;857;p40"/>
              <p:cNvSpPr/>
              <p:nvPr/>
            </p:nvSpPr>
            <p:spPr>
              <a:xfrm>
                <a:off x="4708850" y="4284913"/>
                <a:ext cx="88950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3557" extrusionOk="0">
                    <a:moveTo>
                      <a:pt x="1764" y="0"/>
                    </a:moveTo>
                    <a:cubicBezTo>
                      <a:pt x="791" y="0"/>
                      <a:pt x="1" y="790"/>
                      <a:pt x="1" y="1763"/>
                    </a:cubicBezTo>
                    <a:cubicBezTo>
                      <a:pt x="1" y="2766"/>
                      <a:pt x="791" y="3556"/>
                      <a:pt x="1764" y="3556"/>
                    </a:cubicBezTo>
                    <a:cubicBezTo>
                      <a:pt x="2767" y="3556"/>
                      <a:pt x="3557" y="2766"/>
                      <a:pt x="3557" y="1763"/>
                    </a:cubicBezTo>
                    <a:cubicBezTo>
                      <a:pt x="3557" y="790"/>
                      <a:pt x="2767" y="0"/>
                      <a:pt x="176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7909550" y="4284913"/>
                <a:ext cx="88950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3557" extrusionOk="0">
                    <a:moveTo>
                      <a:pt x="1764" y="0"/>
                    </a:moveTo>
                    <a:cubicBezTo>
                      <a:pt x="791" y="0"/>
                      <a:pt x="1" y="790"/>
                      <a:pt x="1" y="1763"/>
                    </a:cubicBezTo>
                    <a:cubicBezTo>
                      <a:pt x="1" y="2766"/>
                      <a:pt x="791" y="3556"/>
                      <a:pt x="1764" y="3556"/>
                    </a:cubicBezTo>
                    <a:cubicBezTo>
                      <a:pt x="2767" y="3556"/>
                      <a:pt x="3557" y="2766"/>
                      <a:pt x="3557" y="1763"/>
                    </a:cubicBezTo>
                    <a:cubicBezTo>
                      <a:pt x="3557" y="790"/>
                      <a:pt x="2767" y="0"/>
                      <a:pt x="176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59" name="Google Shape;859;p40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0" name="Google Shape;860;p40"/>
          <p:cNvSpPr txBox="1">
            <a:spLocks noGrp="1"/>
          </p:cNvSpPr>
          <p:nvPr>
            <p:ph type="title"/>
          </p:nvPr>
        </p:nvSpPr>
        <p:spPr>
          <a:xfrm>
            <a:off x="720000" y="857699"/>
            <a:ext cx="4058076" cy="1426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you depress your brake pedal, your car transmits the force from your foot to its brakes through a fluid. </a:t>
            </a:r>
            <a:endParaRPr sz="4400" dirty="0"/>
          </a:p>
        </p:txBody>
      </p:sp>
      <p:sp>
        <p:nvSpPr>
          <p:cNvPr id="861" name="Google Shape;861;p40"/>
          <p:cNvSpPr txBox="1">
            <a:spLocks noGrp="1"/>
          </p:cNvSpPr>
          <p:nvPr>
            <p:ph type="body" idx="1"/>
          </p:nvPr>
        </p:nvSpPr>
        <p:spPr>
          <a:xfrm>
            <a:off x="500930" y="2656579"/>
            <a:ext cx="4437251" cy="20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Mechanical advantage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(leverage)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Hydraulic force multiplication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grpSp>
        <p:nvGrpSpPr>
          <p:cNvPr id="862" name="Google Shape;862;p40"/>
          <p:cNvGrpSpPr/>
          <p:nvPr/>
        </p:nvGrpSpPr>
        <p:grpSpPr>
          <a:xfrm>
            <a:off x="5178726" y="1144436"/>
            <a:ext cx="2650525" cy="3555550"/>
            <a:chOff x="5189875" y="1134468"/>
            <a:chExt cx="2650525" cy="3555550"/>
          </a:xfrm>
        </p:grpSpPr>
        <p:sp>
          <p:nvSpPr>
            <p:cNvPr id="863" name="Google Shape;863;p40"/>
            <p:cNvSpPr/>
            <p:nvPr/>
          </p:nvSpPr>
          <p:spPr>
            <a:xfrm>
              <a:off x="7027300" y="3018218"/>
              <a:ext cx="810825" cy="1044875"/>
            </a:xfrm>
            <a:custGeom>
              <a:avLst/>
              <a:gdLst/>
              <a:ahLst/>
              <a:cxnLst/>
              <a:rect l="l" t="t" r="r" b="b"/>
              <a:pathLst>
                <a:path w="32433" h="41795" extrusionOk="0">
                  <a:moveTo>
                    <a:pt x="0" y="1"/>
                  </a:moveTo>
                  <a:lnTo>
                    <a:pt x="0" y="41795"/>
                  </a:lnTo>
                  <a:lnTo>
                    <a:pt x="32433" y="41795"/>
                  </a:lnTo>
                  <a:lnTo>
                    <a:pt x="324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6760575" y="3018218"/>
              <a:ext cx="810825" cy="1044875"/>
            </a:xfrm>
            <a:custGeom>
              <a:avLst/>
              <a:gdLst/>
              <a:ahLst/>
              <a:cxnLst/>
              <a:rect l="l" t="t" r="r" b="b"/>
              <a:pathLst>
                <a:path w="32433" h="41795" extrusionOk="0">
                  <a:moveTo>
                    <a:pt x="0" y="1"/>
                  </a:moveTo>
                  <a:lnTo>
                    <a:pt x="0" y="41795"/>
                  </a:lnTo>
                  <a:lnTo>
                    <a:pt x="32433" y="41795"/>
                  </a:lnTo>
                  <a:lnTo>
                    <a:pt x="3243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6849475" y="3073693"/>
              <a:ext cx="76775" cy="130725"/>
            </a:xfrm>
            <a:custGeom>
              <a:avLst/>
              <a:gdLst/>
              <a:ahLst/>
              <a:cxnLst/>
              <a:rect l="l" t="t" r="r" b="b"/>
              <a:pathLst>
                <a:path w="3071" h="5229" extrusionOk="0">
                  <a:moveTo>
                    <a:pt x="3071" y="1824"/>
                  </a:moveTo>
                  <a:lnTo>
                    <a:pt x="3071" y="1"/>
                  </a:lnTo>
                  <a:lnTo>
                    <a:pt x="1" y="1"/>
                  </a:lnTo>
                  <a:lnTo>
                    <a:pt x="1" y="1824"/>
                  </a:lnTo>
                  <a:cubicBezTo>
                    <a:pt x="1" y="2584"/>
                    <a:pt x="578" y="3253"/>
                    <a:pt x="1338" y="3344"/>
                  </a:cubicBezTo>
                  <a:lnTo>
                    <a:pt x="1338" y="4925"/>
                  </a:lnTo>
                  <a:lnTo>
                    <a:pt x="669" y="4925"/>
                  </a:lnTo>
                  <a:cubicBezTo>
                    <a:pt x="426" y="4925"/>
                    <a:pt x="214" y="5046"/>
                    <a:pt x="214" y="5229"/>
                  </a:cubicBezTo>
                  <a:lnTo>
                    <a:pt x="2828" y="5229"/>
                  </a:lnTo>
                  <a:cubicBezTo>
                    <a:pt x="2828" y="5046"/>
                    <a:pt x="2645" y="4925"/>
                    <a:pt x="2402" y="4925"/>
                  </a:cubicBezTo>
                  <a:lnTo>
                    <a:pt x="1733" y="4925"/>
                  </a:lnTo>
                  <a:lnTo>
                    <a:pt x="1733" y="3344"/>
                  </a:lnTo>
                  <a:cubicBezTo>
                    <a:pt x="2493" y="3253"/>
                    <a:pt x="3071" y="2584"/>
                    <a:pt x="3071" y="182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6964975" y="3073693"/>
              <a:ext cx="107950" cy="141375"/>
            </a:xfrm>
            <a:custGeom>
              <a:avLst/>
              <a:gdLst/>
              <a:ahLst/>
              <a:cxnLst/>
              <a:rect l="l" t="t" r="r" b="b"/>
              <a:pathLst>
                <a:path w="4318" h="5655" extrusionOk="0">
                  <a:moveTo>
                    <a:pt x="4317" y="1703"/>
                  </a:moveTo>
                  <a:cubicBezTo>
                    <a:pt x="4074" y="700"/>
                    <a:pt x="3162" y="1"/>
                    <a:pt x="2159" y="1"/>
                  </a:cubicBezTo>
                  <a:lnTo>
                    <a:pt x="2159" y="1"/>
                  </a:lnTo>
                  <a:cubicBezTo>
                    <a:pt x="1126" y="1"/>
                    <a:pt x="244" y="700"/>
                    <a:pt x="1" y="1703"/>
                  </a:cubicBezTo>
                  <a:lnTo>
                    <a:pt x="1946" y="1703"/>
                  </a:lnTo>
                  <a:lnTo>
                    <a:pt x="1946" y="4530"/>
                  </a:lnTo>
                  <a:cubicBezTo>
                    <a:pt x="1916" y="4742"/>
                    <a:pt x="1733" y="4925"/>
                    <a:pt x="1521" y="4925"/>
                  </a:cubicBezTo>
                  <a:cubicBezTo>
                    <a:pt x="1308" y="4925"/>
                    <a:pt x="1095" y="4742"/>
                    <a:pt x="1095" y="4530"/>
                  </a:cubicBezTo>
                  <a:lnTo>
                    <a:pt x="670" y="4530"/>
                  </a:lnTo>
                  <a:cubicBezTo>
                    <a:pt x="670" y="5654"/>
                    <a:pt x="2372" y="5654"/>
                    <a:pt x="2372" y="4530"/>
                  </a:cubicBezTo>
                  <a:lnTo>
                    <a:pt x="2372" y="170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6752975" y="3515943"/>
              <a:ext cx="1087425" cy="4600"/>
            </a:xfrm>
            <a:custGeom>
              <a:avLst/>
              <a:gdLst/>
              <a:ahLst/>
              <a:cxnLst/>
              <a:rect l="l" t="t" r="r" b="b"/>
              <a:pathLst>
                <a:path w="43497" h="184" extrusionOk="0">
                  <a:moveTo>
                    <a:pt x="21733" y="1"/>
                  </a:moveTo>
                  <a:cubicBezTo>
                    <a:pt x="9727" y="1"/>
                    <a:pt x="1" y="31"/>
                    <a:pt x="1" y="92"/>
                  </a:cubicBezTo>
                  <a:cubicBezTo>
                    <a:pt x="1" y="153"/>
                    <a:pt x="9758" y="183"/>
                    <a:pt x="21733" y="183"/>
                  </a:cubicBezTo>
                  <a:cubicBezTo>
                    <a:pt x="33740" y="183"/>
                    <a:pt x="43497" y="153"/>
                    <a:pt x="43497" y="92"/>
                  </a:cubicBezTo>
                  <a:cubicBezTo>
                    <a:pt x="43497" y="31"/>
                    <a:pt x="33740" y="1"/>
                    <a:pt x="2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7163325" y="3016693"/>
              <a:ext cx="5325" cy="1050975"/>
            </a:xfrm>
            <a:custGeom>
              <a:avLst/>
              <a:gdLst/>
              <a:ahLst/>
              <a:cxnLst/>
              <a:rect l="l" t="t" r="r" b="b"/>
              <a:pathLst>
                <a:path w="213" h="42039" extrusionOk="0">
                  <a:moveTo>
                    <a:pt x="122" y="1"/>
                  </a:moveTo>
                  <a:cubicBezTo>
                    <a:pt x="61" y="1"/>
                    <a:pt x="0" y="9424"/>
                    <a:pt x="0" y="21004"/>
                  </a:cubicBezTo>
                  <a:cubicBezTo>
                    <a:pt x="0" y="32615"/>
                    <a:pt x="61" y="42038"/>
                    <a:pt x="122" y="42038"/>
                  </a:cubicBezTo>
                  <a:cubicBezTo>
                    <a:pt x="152" y="42038"/>
                    <a:pt x="213" y="32615"/>
                    <a:pt x="213" y="21004"/>
                  </a:cubicBezTo>
                  <a:cubicBezTo>
                    <a:pt x="213" y="9393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6223325" y="3378418"/>
              <a:ext cx="680900" cy="680875"/>
            </a:xfrm>
            <a:custGeom>
              <a:avLst/>
              <a:gdLst/>
              <a:ahLst/>
              <a:cxnLst/>
              <a:rect l="l" t="t" r="r" b="b"/>
              <a:pathLst>
                <a:path w="27236" h="27235" extrusionOk="0">
                  <a:moveTo>
                    <a:pt x="1" y="0"/>
                  </a:moveTo>
                  <a:lnTo>
                    <a:pt x="1" y="27235"/>
                  </a:lnTo>
                  <a:lnTo>
                    <a:pt x="27235" y="27235"/>
                  </a:lnTo>
                  <a:lnTo>
                    <a:pt x="272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5953575" y="3378418"/>
              <a:ext cx="680875" cy="680875"/>
            </a:xfrm>
            <a:custGeom>
              <a:avLst/>
              <a:gdLst/>
              <a:ahLst/>
              <a:cxnLst/>
              <a:rect l="l" t="t" r="r" b="b"/>
              <a:pathLst>
                <a:path w="27235" h="27235" extrusionOk="0">
                  <a:moveTo>
                    <a:pt x="0" y="0"/>
                  </a:moveTo>
                  <a:lnTo>
                    <a:pt x="0" y="27235"/>
                  </a:lnTo>
                  <a:lnTo>
                    <a:pt x="27235" y="27235"/>
                  </a:lnTo>
                  <a:lnTo>
                    <a:pt x="2723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6014350" y="3432368"/>
              <a:ext cx="142125" cy="148950"/>
            </a:xfrm>
            <a:custGeom>
              <a:avLst/>
              <a:gdLst/>
              <a:ahLst/>
              <a:cxnLst/>
              <a:rect l="l" t="t" r="r" b="b"/>
              <a:pathLst>
                <a:path w="5685" h="5958" extrusionOk="0">
                  <a:moveTo>
                    <a:pt x="4925" y="2432"/>
                  </a:moveTo>
                  <a:lnTo>
                    <a:pt x="5685" y="2432"/>
                  </a:lnTo>
                  <a:lnTo>
                    <a:pt x="5016" y="1216"/>
                  </a:lnTo>
                  <a:lnTo>
                    <a:pt x="4348" y="0"/>
                  </a:lnTo>
                  <a:lnTo>
                    <a:pt x="3679" y="1216"/>
                  </a:lnTo>
                  <a:lnTo>
                    <a:pt x="3010" y="2432"/>
                  </a:lnTo>
                  <a:lnTo>
                    <a:pt x="3800" y="2432"/>
                  </a:lnTo>
                  <a:lnTo>
                    <a:pt x="3800" y="5532"/>
                  </a:lnTo>
                  <a:lnTo>
                    <a:pt x="1885" y="5532"/>
                  </a:lnTo>
                  <a:lnTo>
                    <a:pt x="1885" y="2432"/>
                  </a:lnTo>
                  <a:lnTo>
                    <a:pt x="2676" y="2432"/>
                  </a:lnTo>
                  <a:lnTo>
                    <a:pt x="2007" y="1216"/>
                  </a:lnTo>
                  <a:lnTo>
                    <a:pt x="1338" y="0"/>
                  </a:lnTo>
                  <a:lnTo>
                    <a:pt x="670" y="1216"/>
                  </a:lnTo>
                  <a:lnTo>
                    <a:pt x="1" y="2432"/>
                  </a:lnTo>
                  <a:lnTo>
                    <a:pt x="761" y="2432"/>
                  </a:lnTo>
                  <a:lnTo>
                    <a:pt x="761" y="5532"/>
                  </a:lnTo>
                  <a:lnTo>
                    <a:pt x="305" y="5532"/>
                  </a:lnTo>
                  <a:lnTo>
                    <a:pt x="305" y="5958"/>
                  </a:lnTo>
                  <a:lnTo>
                    <a:pt x="5351" y="5958"/>
                  </a:lnTo>
                  <a:lnTo>
                    <a:pt x="5351" y="5532"/>
                  </a:lnTo>
                  <a:lnTo>
                    <a:pt x="4925" y="5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6299325" y="3383743"/>
              <a:ext cx="4575" cy="674800"/>
            </a:xfrm>
            <a:custGeom>
              <a:avLst/>
              <a:gdLst/>
              <a:ahLst/>
              <a:cxnLst/>
              <a:rect l="l" t="t" r="r" b="b"/>
              <a:pathLst>
                <a:path w="183" h="26992" extrusionOk="0">
                  <a:moveTo>
                    <a:pt x="91" y="0"/>
                  </a:moveTo>
                  <a:cubicBezTo>
                    <a:pt x="31" y="0"/>
                    <a:pt x="0" y="6049"/>
                    <a:pt x="0" y="13496"/>
                  </a:cubicBezTo>
                  <a:cubicBezTo>
                    <a:pt x="0" y="20943"/>
                    <a:pt x="31" y="26991"/>
                    <a:pt x="91" y="26991"/>
                  </a:cubicBezTo>
                  <a:cubicBezTo>
                    <a:pt x="152" y="26991"/>
                    <a:pt x="183" y="20943"/>
                    <a:pt x="183" y="13496"/>
                  </a:cubicBezTo>
                  <a:cubicBezTo>
                    <a:pt x="183" y="6049"/>
                    <a:pt x="152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5947500" y="3715793"/>
              <a:ext cx="962800" cy="4600"/>
            </a:xfrm>
            <a:custGeom>
              <a:avLst/>
              <a:gdLst/>
              <a:ahLst/>
              <a:cxnLst/>
              <a:rect l="l" t="t" r="r" b="b"/>
              <a:pathLst>
                <a:path w="38512" h="184" extrusionOk="0">
                  <a:moveTo>
                    <a:pt x="19271" y="1"/>
                  </a:moveTo>
                  <a:cubicBezTo>
                    <a:pt x="8632" y="1"/>
                    <a:pt x="0" y="31"/>
                    <a:pt x="0" y="92"/>
                  </a:cubicBezTo>
                  <a:cubicBezTo>
                    <a:pt x="0" y="153"/>
                    <a:pt x="8602" y="183"/>
                    <a:pt x="19271" y="183"/>
                  </a:cubicBezTo>
                  <a:cubicBezTo>
                    <a:pt x="29909" y="183"/>
                    <a:pt x="38511" y="153"/>
                    <a:pt x="38511" y="92"/>
                  </a:cubicBezTo>
                  <a:cubicBezTo>
                    <a:pt x="38511" y="31"/>
                    <a:pt x="29909" y="1"/>
                    <a:pt x="19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7352525" y="4275843"/>
              <a:ext cx="315375" cy="414175"/>
            </a:xfrm>
            <a:custGeom>
              <a:avLst/>
              <a:gdLst/>
              <a:ahLst/>
              <a:cxnLst/>
              <a:rect l="l" t="t" r="r" b="b"/>
              <a:pathLst>
                <a:path w="12615" h="16567" extrusionOk="0">
                  <a:moveTo>
                    <a:pt x="6445" y="0"/>
                  </a:moveTo>
                  <a:lnTo>
                    <a:pt x="1" y="1703"/>
                  </a:lnTo>
                  <a:cubicBezTo>
                    <a:pt x="1" y="1703"/>
                    <a:pt x="2554" y="10548"/>
                    <a:pt x="2706" y="11338"/>
                  </a:cubicBezTo>
                  <a:cubicBezTo>
                    <a:pt x="2828" y="12007"/>
                    <a:pt x="9271" y="15533"/>
                    <a:pt x="11034" y="16475"/>
                  </a:cubicBezTo>
                  <a:cubicBezTo>
                    <a:pt x="11171" y="16536"/>
                    <a:pt x="11323" y="16566"/>
                    <a:pt x="11475" y="16566"/>
                  </a:cubicBezTo>
                  <a:cubicBezTo>
                    <a:pt x="11627" y="16566"/>
                    <a:pt x="11779" y="16536"/>
                    <a:pt x="11916" y="16475"/>
                  </a:cubicBezTo>
                  <a:cubicBezTo>
                    <a:pt x="12433" y="16201"/>
                    <a:pt x="12615" y="15593"/>
                    <a:pt x="12311" y="15107"/>
                  </a:cubicBezTo>
                  <a:lnTo>
                    <a:pt x="8420" y="8420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6723350" y="4325993"/>
              <a:ext cx="326000" cy="272075"/>
            </a:xfrm>
            <a:custGeom>
              <a:avLst/>
              <a:gdLst/>
              <a:ahLst/>
              <a:cxnLst/>
              <a:rect l="l" t="t" r="r" b="b"/>
              <a:pathLst>
                <a:path w="13040" h="10883" extrusionOk="0">
                  <a:moveTo>
                    <a:pt x="12797" y="1"/>
                  </a:moveTo>
                  <a:lnTo>
                    <a:pt x="6262" y="213"/>
                  </a:lnTo>
                  <a:lnTo>
                    <a:pt x="6687" y="6931"/>
                  </a:lnTo>
                  <a:cubicBezTo>
                    <a:pt x="6687" y="6931"/>
                    <a:pt x="31" y="9636"/>
                    <a:pt x="0" y="10882"/>
                  </a:cubicBezTo>
                  <a:lnTo>
                    <a:pt x="13040" y="10487"/>
                  </a:lnTo>
                  <a:lnTo>
                    <a:pt x="127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7188400" y="1601793"/>
              <a:ext cx="206700" cy="426100"/>
            </a:xfrm>
            <a:custGeom>
              <a:avLst/>
              <a:gdLst/>
              <a:ahLst/>
              <a:cxnLst/>
              <a:rect l="l" t="t" r="r" b="b"/>
              <a:pathLst>
                <a:path w="8268" h="17044" extrusionOk="0">
                  <a:moveTo>
                    <a:pt x="4043" y="0"/>
                  </a:moveTo>
                  <a:lnTo>
                    <a:pt x="1550" y="1064"/>
                  </a:lnTo>
                  <a:cubicBezTo>
                    <a:pt x="608" y="5168"/>
                    <a:pt x="91" y="9362"/>
                    <a:pt x="0" y="13587"/>
                  </a:cubicBezTo>
                  <a:cubicBezTo>
                    <a:pt x="0" y="14317"/>
                    <a:pt x="0" y="15077"/>
                    <a:pt x="365" y="15715"/>
                  </a:cubicBezTo>
                  <a:cubicBezTo>
                    <a:pt x="821" y="16414"/>
                    <a:pt x="1672" y="16779"/>
                    <a:pt x="2523" y="16931"/>
                  </a:cubicBezTo>
                  <a:cubicBezTo>
                    <a:pt x="2935" y="17007"/>
                    <a:pt x="3350" y="17044"/>
                    <a:pt x="3764" y="17044"/>
                  </a:cubicBezTo>
                  <a:cubicBezTo>
                    <a:pt x="4511" y="17044"/>
                    <a:pt x="5254" y="16922"/>
                    <a:pt x="5958" y="16688"/>
                  </a:cubicBezTo>
                  <a:cubicBezTo>
                    <a:pt x="6657" y="16414"/>
                    <a:pt x="7356" y="15988"/>
                    <a:pt x="7447" y="15289"/>
                  </a:cubicBezTo>
                  <a:cubicBezTo>
                    <a:pt x="7508" y="14803"/>
                    <a:pt x="7234" y="14317"/>
                    <a:pt x="7143" y="13861"/>
                  </a:cubicBezTo>
                  <a:cubicBezTo>
                    <a:pt x="6961" y="12979"/>
                    <a:pt x="7356" y="12098"/>
                    <a:pt x="7690" y="11277"/>
                  </a:cubicBezTo>
                  <a:cubicBezTo>
                    <a:pt x="8025" y="10426"/>
                    <a:pt x="8268" y="9453"/>
                    <a:pt x="7812" y="8694"/>
                  </a:cubicBezTo>
                  <a:cubicBezTo>
                    <a:pt x="7386" y="7934"/>
                    <a:pt x="6383" y="7599"/>
                    <a:pt x="6079" y="6779"/>
                  </a:cubicBezTo>
                  <a:cubicBezTo>
                    <a:pt x="5684" y="5867"/>
                    <a:pt x="6383" y="4773"/>
                    <a:pt x="6079" y="3830"/>
                  </a:cubicBezTo>
                  <a:cubicBezTo>
                    <a:pt x="5836" y="3314"/>
                    <a:pt x="5502" y="2888"/>
                    <a:pt x="5046" y="2614"/>
                  </a:cubicBezTo>
                  <a:cubicBezTo>
                    <a:pt x="4590" y="2310"/>
                    <a:pt x="4195" y="1915"/>
                    <a:pt x="3891" y="1459"/>
                  </a:cubicBezTo>
                  <a:cubicBezTo>
                    <a:pt x="3587" y="1003"/>
                    <a:pt x="3648" y="396"/>
                    <a:pt x="4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6692175" y="1865418"/>
              <a:ext cx="320700" cy="530475"/>
            </a:xfrm>
            <a:custGeom>
              <a:avLst/>
              <a:gdLst/>
              <a:ahLst/>
              <a:cxnLst/>
              <a:rect l="l" t="t" r="r" b="b"/>
              <a:pathLst>
                <a:path w="12828" h="21219" extrusionOk="0">
                  <a:moveTo>
                    <a:pt x="11649" y="1"/>
                  </a:moveTo>
                  <a:cubicBezTo>
                    <a:pt x="7247" y="1"/>
                    <a:pt x="4469" y="8605"/>
                    <a:pt x="4469" y="8605"/>
                  </a:cubicBezTo>
                  <a:lnTo>
                    <a:pt x="457" y="18210"/>
                  </a:lnTo>
                  <a:lnTo>
                    <a:pt x="1" y="18362"/>
                  </a:lnTo>
                  <a:lnTo>
                    <a:pt x="6627" y="21219"/>
                  </a:lnTo>
                  <a:lnTo>
                    <a:pt x="12828" y="7875"/>
                  </a:lnTo>
                  <a:lnTo>
                    <a:pt x="11764" y="3"/>
                  </a:lnTo>
                  <a:cubicBezTo>
                    <a:pt x="11726" y="1"/>
                    <a:pt x="11687" y="1"/>
                    <a:pt x="11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6707375" y="2449818"/>
              <a:ext cx="855675" cy="1899750"/>
            </a:xfrm>
            <a:custGeom>
              <a:avLst/>
              <a:gdLst/>
              <a:ahLst/>
              <a:cxnLst/>
              <a:rect l="l" t="t" r="r" b="b"/>
              <a:pathLst>
                <a:path w="34227" h="75990" extrusionOk="0">
                  <a:moveTo>
                    <a:pt x="7296" y="1"/>
                  </a:moveTo>
                  <a:cubicBezTo>
                    <a:pt x="7296" y="1"/>
                    <a:pt x="1" y="14378"/>
                    <a:pt x="122" y="18877"/>
                  </a:cubicBezTo>
                  <a:cubicBezTo>
                    <a:pt x="214" y="21369"/>
                    <a:pt x="4013" y="75595"/>
                    <a:pt x="4013" y="75595"/>
                  </a:cubicBezTo>
                  <a:lnTo>
                    <a:pt x="15016" y="75595"/>
                  </a:lnTo>
                  <a:lnTo>
                    <a:pt x="12980" y="19029"/>
                  </a:lnTo>
                  <a:lnTo>
                    <a:pt x="24500" y="75990"/>
                  </a:lnTo>
                  <a:lnTo>
                    <a:pt x="34226" y="74409"/>
                  </a:lnTo>
                  <a:lnTo>
                    <a:pt x="26475" y="13497"/>
                  </a:lnTo>
                  <a:cubicBezTo>
                    <a:pt x="26475" y="13497"/>
                    <a:pt x="25138" y="5229"/>
                    <a:pt x="22402" y="1825"/>
                  </a:cubicBezTo>
                  <a:lnTo>
                    <a:pt x="7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7024250" y="2777343"/>
              <a:ext cx="9150" cy="148200"/>
            </a:xfrm>
            <a:custGeom>
              <a:avLst/>
              <a:gdLst/>
              <a:ahLst/>
              <a:cxnLst/>
              <a:rect l="l" t="t" r="r" b="b"/>
              <a:pathLst>
                <a:path w="366" h="5928" extrusionOk="0">
                  <a:moveTo>
                    <a:pt x="92" y="0"/>
                  </a:moveTo>
                  <a:cubicBezTo>
                    <a:pt x="1" y="973"/>
                    <a:pt x="1" y="1976"/>
                    <a:pt x="92" y="2979"/>
                  </a:cubicBezTo>
                  <a:cubicBezTo>
                    <a:pt x="92" y="3952"/>
                    <a:pt x="153" y="4955"/>
                    <a:pt x="274" y="5928"/>
                  </a:cubicBezTo>
                  <a:cubicBezTo>
                    <a:pt x="366" y="4955"/>
                    <a:pt x="366" y="3952"/>
                    <a:pt x="274" y="2949"/>
                  </a:cubicBezTo>
                  <a:cubicBezTo>
                    <a:pt x="274" y="1976"/>
                    <a:pt x="214" y="973"/>
                    <a:pt x="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7214225" y="2801668"/>
              <a:ext cx="167975" cy="117525"/>
            </a:xfrm>
            <a:custGeom>
              <a:avLst/>
              <a:gdLst/>
              <a:ahLst/>
              <a:cxnLst/>
              <a:rect l="l" t="t" r="r" b="b"/>
              <a:pathLst>
                <a:path w="6719" h="4701" extrusionOk="0">
                  <a:moveTo>
                    <a:pt x="1" y="0"/>
                  </a:moveTo>
                  <a:cubicBezTo>
                    <a:pt x="1" y="122"/>
                    <a:pt x="31" y="243"/>
                    <a:pt x="62" y="365"/>
                  </a:cubicBezTo>
                  <a:cubicBezTo>
                    <a:pt x="153" y="669"/>
                    <a:pt x="244" y="973"/>
                    <a:pt x="396" y="1277"/>
                  </a:cubicBezTo>
                  <a:cubicBezTo>
                    <a:pt x="1277" y="3252"/>
                    <a:pt x="3223" y="4590"/>
                    <a:pt x="5411" y="4681"/>
                  </a:cubicBezTo>
                  <a:cubicBezTo>
                    <a:pt x="5550" y="4694"/>
                    <a:pt x="5683" y="4701"/>
                    <a:pt x="5815" y="4701"/>
                  </a:cubicBezTo>
                  <a:cubicBezTo>
                    <a:pt x="6003" y="4701"/>
                    <a:pt x="6188" y="4686"/>
                    <a:pt x="6384" y="4651"/>
                  </a:cubicBezTo>
                  <a:cubicBezTo>
                    <a:pt x="6475" y="4651"/>
                    <a:pt x="6597" y="4620"/>
                    <a:pt x="6718" y="4590"/>
                  </a:cubicBezTo>
                  <a:cubicBezTo>
                    <a:pt x="6718" y="4585"/>
                    <a:pt x="6706" y="4583"/>
                    <a:pt x="6682" y="4583"/>
                  </a:cubicBezTo>
                  <a:cubicBezTo>
                    <a:pt x="6606" y="4583"/>
                    <a:pt x="6416" y="4601"/>
                    <a:pt x="6139" y="4601"/>
                  </a:cubicBezTo>
                  <a:cubicBezTo>
                    <a:pt x="5938" y="4601"/>
                    <a:pt x="5692" y="4592"/>
                    <a:pt x="5411" y="4559"/>
                  </a:cubicBezTo>
                  <a:cubicBezTo>
                    <a:pt x="3314" y="4377"/>
                    <a:pt x="1460" y="3100"/>
                    <a:pt x="517" y="1216"/>
                  </a:cubicBezTo>
                  <a:cubicBezTo>
                    <a:pt x="153" y="486"/>
                    <a:pt x="6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6710425" y="2785693"/>
              <a:ext cx="110975" cy="115525"/>
            </a:xfrm>
            <a:custGeom>
              <a:avLst/>
              <a:gdLst/>
              <a:ahLst/>
              <a:cxnLst/>
              <a:rect l="l" t="t" r="r" b="b"/>
              <a:pathLst>
                <a:path w="4439" h="4621" extrusionOk="0">
                  <a:moveTo>
                    <a:pt x="4438" y="1"/>
                  </a:moveTo>
                  <a:lnTo>
                    <a:pt x="4438" y="1"/>
                  </a:lnTo>
                  <a:cubicBezTo>
                    <a:pt x="3405" y="1916"/>
                    <a:pt x="1885" y="3496"/>
                    <a:pt x="0" y="4621"/>
                  </a:cubicBezTo>
                  <a:cubicBezTo>
                    <a:pt x="304" y="4530"/>
                    <a:pt x="608" y="4378"/>
                    <a:pt x="882" y="4195"/>
                  </a:cubicBezTo>
                  <a:cubicBezTo>
                    <a:pt x="1551" y="3800"/>
                    <a:pt x="2158" y="3314"/>
                    <a:pt x="2675" y="2736"/>
                  </a:cubicBezTo>
                  <a:cubicBezTo>
                    <a:pt x="3222" y="2189"/>
                    <a:pt x="3678" y="1551"/>
                    <a:pt x="4073" y="882"/>
                  </a:cubicBezTo>
                  <a:cubicBezTo>
                    <a:pt x="4225" y="609"/>
                    <a:pt x="4347" y="305"/>
                    <a:pt x="4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6976375" y="2901200"/>
              <a:ext cx="80575" cy="1415670"/>
            </a:xfrm>
            <a:custGeom>
              <a:avLst/>
              <a:gdLst/>
              <a:ahLst/>
              <a:cxnLst/>
              <a:rect l="l" t="t" r="r" b="b"/>
              <a:pathLst>
                <a:path w="3223" h="58300" extrusionOk="0">
                  <a:moveTo>
                    <a:pt x="1977" y="1"/>
                  </a:moveTo>
                  <a:lnTo>
                    <a:pt x="1855" y="92"/>
                  </a:lnTo>
                  <a:cubicBezTo>
                    <a:pt x="1733" y="183"/>
                    <a:pt x="1612" y="274"/>
                    <a:pt x="1521" y="396"/>
                  </a:cubicBezTo>
                  <a:cubicBezTo>
                    <a:pt x="1156" y="852"/>
                    <a:pt x="913" y="1369"/>
                    <a:pt x="730" y="1916"/>
                  </a:cubicBezTo>
                  <a:cubicBezTo>
                    <a:pt x="274" y="3344"/>
                    <a:pt x="1" y="5533"/>
                    <a:pt x="62" y="8177"/>
                  </a:cubicBezTo>
                  <a:cubicBezTo>
                    <a:pt x="366" y="13496"/>
                    <a:pt x="791" y="20852"/>
                    <a:pt x="1308" y="28937"/>
                  </a:cubicBezTo>
                  <a:cubicBezTo>
                    <a:pt x="1825" y="37053"/>
                    <a:pt x="2281" y="44378"/>
                    <a:pt x="2615" y="49698"/>
                  </a:cubicBezTo>
                  <a:cubicBezTo>
                    <a:pt x="2797" y="52342"/>
                    <a:pt x="2949" y="54500"/>
                    <a:pt x="3040" y="55990"/>
                  </a:cubicBezTo>
                  <a:cubicBezTo>
                    <a:pt x="3101" y="56719"/>
                    <a:pt x="3132" y="57297"/>
                    <a:pt x="3162" y="57692"/>
                  </a:cubicBezTo>
                  <a:cubicBezTo>
                    <a:pt x="3192" y="57874"/>
                    <a:pt x="3192" y="58026"/>
                    <a:pt x="3192" y="58148"/>
                  </a:cubicBezTo>
                  <a:cubicBezTo>
                    <a:pt x="3192" y="58026"/>
                    <a:pt x="3192" y="57874"/>
                    <a:pt x="3192" y="57692"/>
                  </a:cubicBezTo>
                  <a:cubicBezTo>
                    <a:pt x="3162" y="57297"/>
                    <a:pt x="3132" y="56719"/>
                    <a:pt x="3101" y="55990"/>
                  </a:cubicBezTo>
                  <a:cubicBezTo>
                    <a:pt x="3010" y="54500"/>
                    <a:pt x="2888" y="52342"/>
                    <a:pt x="2736" y="49698"/>
                  </a:cubicBezTo>
                  <a:cubicBezTo>
                    <a:pt x="2433" y="44378"/>
                    <a:pt x="2007" y="37023"/>
                    <a:pt x="1490" y="28937"/>
                  </a:cubicBezTo>
                  <a:cubicBezTo>
                    <a:pt x="1004" y="20822"/>
                    <a:pt x="548" y="13496"/>
                    <a:pt x="214" y="8177"/>
                  </a:cubicBezTo>
                  <a:cubicBezTo>
                    <a:pt x="92" y="5533"/>
                    <a:pt x="366" y="3375"/>
                    <a:pt x="791" y="1946"/>
                  </a:cubicBezTo>
                  <a:cubicBezTo>
                    <a:pt x="943" y="1399"/>
                    <a:pt x="1217" y="882"/>
                    <a:pt x="1551" y="426"/>
                  </a:cubicBezTo>
                  <a:cubicBezTo>
                    <a:pt x="1642" y="305"/>
                    <a:pt x="1733" y="214"/>
                    <a:pt x="1855" y="122"/>
                  </a:cubicBezTo>
                  <a:cubicBezTo>
                    <a:pt x="1885" y="62"/>
                    <a:pt x="1946" y="31"/>
                    <a:pt x="1977" y="1"/>
                  </a:cubicBezTo>
                  <a:close/>
                  <a:moveTo>
                    <a:pt x="3192" y="58148"/>
                  </a:moveTo>
                  <a:cubicBezTo>
                    <a:pt x="3192" y="58178"/>
                    <a:pt x="3192" y="58239"/>
                    <a:pt x="3223" y="58300"/>
                  </a:cubicBezTo>
                  <a:cubicBezTo>
                    <a:pt x="3223" y="58239"/>
                    <a:pt x="3223" y="58178"/>
                    <a:pt x="3192" y="581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7351000" y="2917918"/>
              <a:ext cx="199125" cy="1415700"/>
            </a:xfrm>
            <a:custGeom>
              <a:avLst/>
              <a:gdLst/>
              <a:ahLst/>
              <a:cxnLst/>
              <a:rect l="l" t="t" r="r" b="b"/>
              <a:pathLst>
                <a:path w="7965" h="56628" extrusionOk="0">
                  <a:moveTo>
                    <a:pt x="62" y="1"/>
                  </a:moveTo>
                  <a:cubicBezTo>
                    <a:pt x="1" y="1"/>
                    <a:pt x="1734" y="12676"/>
                    <a:pt x="3892" y="28329"/>
                  </a:cubicBezTo>
                  <a:cubicBezTo>
                    <a:pt x="6050" y="43953"/>
                    <a:pt x="7843" y="56628"/>
                    <a:pt x="7904" y="56628"/>
                  </a:cubicBezTo>
                  <a:cubicBezTo>
                    <a:pt x="7965" y="56628"/>
                    <a:pt x="6232" y="43922"/>
                    <a:pt x="4074" y="28299"/>
                  </a:cubicBezTo>
                  <a:cubicBezTo>
                    <a:pt x="1916" y="12645"/>
                    <a:pt x="123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6895825" y="1855593"/>
              <a:ext cx="458250" cy="660375"/>
            </a:xfrm>
            <a:custGeom>
              <a:avLst/>
              <a:gdLst/>
              <a:ahLst/>
              <a:cxnLst/>
              <a:rect l="l" t="t" r="r" b="b"/>
              <a:pathLst>
                <a:path w="18330" h="26415" extrusionOk="0">
                  <a:moveTo>
                    <a:pt x="13223" y="1"/>
                  </a:moveTo>
                  <a:lnTo>
                    <a:pt x="3618" y="396"/>
                  </a:lnTo>
                  <a:lnTo>
                    <a:pt x="1" y="8876"/>
                  </a:lnTo>
                  <a:lnTo>
                    <a:pt x="366" y="26414"/>
                  </a:lnTo>
                  <a:lnTo>
                    <a:pt x="14652" y="24195"/>
                  </a:lnTo>
                  <a:lnTo>
                    <a:pt x="16719" y="13709"/>
                  </a:lnTo>
                  <a:lnTo>
                    <a:pt x="18330" y="2432"/>
                  </a:lnTo>
                  <a:cubicBezTo>
                    <a:pt x="16871" y="1156"/>
                    <a:pt x="15108" y="335"/>
                    <a:pt x="13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7020450" y="1860143"/>
              <a:ext cx="377700" cy="949125"/>
            </a:xfrm>
            <a:custGeom>
              <a:avLst/>
              <a:gdLst/>
              <a:ahLst/>
              <a:cxnLst/>
              <a:rect l="l" t="t" r="r" b="b"/>
              <a:pathLst>
                <a:path w="15108" h="37965" extrusionOk="0">
                  <a:moveTo>
                    <a:pt x="9028" y="1"/>
                  </a:moveTo>
                  <a:cubicBezTo>
                    <a:pt x="9028" y="1"/>
                    <a:pt x="4469" y="10183"/>
                    <a:pt x="2037" y="10852"/>
                  </a:cubicBezTo>
                  <a:cubicBezTo>
                    <a:pt x="943" y="15168"/>
                    <a:pt x="1" y="37965"/>
                    <a:pt x="1" y="37965"/>
                  </a:cubicBezTo>
                  <a:lnTo>
                    <a:pt x="15107" y="37357"/>
                  </a:lnTo>
                  <a:lnTo>
                    <a:pt x="10639" y="22554"/>
                  </a:lnTo>
                  <a:lnTo>
                    <a:pt x="12433" y="15138"/>
                  </a:lnTo>
                  <a:cubicBezTo>
                    <a:pt x="12433" y="15138"/>
                    <a:pt x="10487" y="3405"/>
                    <a:pt x="12585" y="1369"/>
                  </a:cubicBezTo>
                  <a:cubicBezTo>
                    <a:pt x="11369" y="578"/>
                    <a:pt x="10396" y="92"/>
                    <a:pt x="9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6737025" y="1854943"/>
              <a:ext cx="317650" cy="954325"/>
            </a:xfrm>
            <a:custGeom>
              <a:avLst/>
              <a:gdLst/>
              <a:ahLst/>
              <a:cxnLst/>
              <a:rect l="l" t="t" r="r" b="b"/>
              <a:pathLst>
                <a:path w="12706" h="38173" extrusionOk="0">
                  <a:moveTo>
                    <a:pt x="10566" y="0"/>
                  </a:moveTo>
                  <a:cubicBezTo>
                    <a:pt x="9632" y="0"/>
                    <a:pt x="8724" y="313"/>
                    <a:pt x="7994" y="938"/>
                  </a:cubicBezTo>
                  <a:cubicBezTo>
                    <a:pt x="7994" y="938"/>
                    <a:pt x="5228" y="12367"/>
                    <a:pt x="5228" y="12823"/>
                  </a:cubicBezTo>
                  <a:cubicBezTo>
                    <a:pt x="5259" y="14069"/>
                    <a:pt x="6353" y="22762"/>
                    <a:pt x="6353" y="22762"/>
                  </a:cubicBezTo>
                  <a:cubicBezTo>
                    <a:pt x="4803" y="25437"/>
                    <a:pt x="3982" y="26835"/>
                    <a:pt x="3982" y="26835"/>
                  </a:cubicBezTo>
                  <a:cubicBezTo>
                    <a:pt x="2219" y="29814"/>
                    <a:pt x="0" y="36623"/>
                    <a:pt x="0" y="36623"/>
                  </a:cubicBezTo>
                  <a:lnTo>
                    <a:pt x="10700" y="38173"/>
                  </a:lnTo>
                  <a:lnTo>
                    <a:pt x="12706" y="10939"/>
                  </a:lnTo>
                  <a:cubicBezTo>
                    <a:pt x="11459" y="9601"/>
                    <a:pt x="10730" y="7869"/>
                    <a:pt x="10669" y="6075"/>
                  </a:cubicBezTo>
                  <a:cubicBezTo>
                    <a:pt x="10639" y="4039"/>
                    <a:pt x="10760" y="2033"/>
                    <a:pt x="11034" y="27"/>
                  </a:cubicBezTo>
                  <a:cubicBezTo>
                    <a:pt x="10878" y="9"/>
                    <a:pt x="10721" y="0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6885950" y="1450568"/>
              <a:ext cx="400500" cy="84375"/>
            </a:xfrm>
            <a:custGeom>
              <a:avLst/>
              <a:gdLst/>
              <a:ahLst/>
              <a:cxnLst/>
              <a:rect l="l" t="t" r="r" b="b"/>
              <a:pathLst>
                <a:path w="16020" h="3375" extrusionOk="0">
                  <a:moveTo>
                    <a:pt x="7995" y="1"/>
                  </a:moveTo>
                  <a:cubicBezTo>
                    <a:pt x="3587" y="1"/>
                    <a:pt x="1" y="882"/>
                    <a:pt x="1" y="2007"/>
                  </a:cubicBezTo>
                  <a:cubicBezTo>
                    <a:pt x="1" y="2554"/>
                    <a:pt x="821" y="3040"/>
                    <a:pt x="2220" y="3375"/>
                  </a:cubicBezTo>
                  <a:lnTo>
                    <a:pt x="13831" y="3375"/>
                  </a:lnTo>
                  <a:cubicBezTo>
                    <a:pt x="15168" y="3010"/>
                    <a:pt x="16019" y="2524"/>
                    <a:pt x="16019" y="2007"/>
                  </a:cubicBezTo>
                  <a:cubicBezTo>
                    <a:pt x="16019" y="882"/>
                    <a:pt x="12433" y="1"/>
                    <a:pt x="7995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6910275" y="1458943"/>
              <a:ext cx="355650" cy="75250"/>
            </a:xfrm>
            <a:custGeom>
              <a:avLst/>
              <a:gdLst/>
              <a:ahLst/>
              <a:cxnLst/>
              <a:rect l="l" t="t" r="r" b="b"/>
              <a:pathLst>
                <a:path w="14226" h="3010" extrusionOk="0">
                  <a:moveTo>
                    <a:pt x="7143" y="0"/>
                  </a:moveTo>
                  <a:cubicBezTo>
                    <a:pt x="3222" y="0"/>
                    <a:pt x="122" y="456"/>
                    <a:pt x="31" y="1793"/>
                  </a:cubicBezTo>
                  <a:cubicBezTo>
                    <a:pt x="0" y="2249"/>
                    <a:pt x="791" y="2705"/>
                    <a:pt x="2007" y="3009"/>
                  </a:cubicBezTo>
                  <a:lnTo>
                    <a:pt x="12280" y="3009"/>
                  </a:lnTo>
                  <a:cubicBezTo>
                    <a:pt x="13496" y="2705"/>
                    <a:pt x="14226" y="2249"/>
                    <a:pt x="14226" y="1793"/>
                  </a:cubicBezTo>
                  <a:cubicBezTo>
                    <a:pt x="14226" y="790"/>
                    <a:pt x="11064" y="0"/>
                    <a:pt x="7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7209675" y="1506793"/>
              <a:ext cx="87400" cy="186600"/>
            </a:xfrm>
            <a:custGeom>
              <a:avLst/>
              <a:gdLst/>
              <a:ahLst/>
              <a:cxnLst/>
              <a:rect l="l" t="t" r="r" b="b"/>
              <a:pathLst>
                <a:path w="3496" h="7464" extrusionOk="0">
                  <a:moveTo>
                    <a:pt x="821" y="1"/>
                  </a:moveTo>
                  <a:lnTo>
                    <a:pt x="821" y="1"/>
                  </a:lnTo>
                  <a:cubicBezTo>
                    <a:pt x="795" y="99"/>
                    <a:pt x="785" y="197"/>
                    <a:pt x="789" y="293"/>
                  </a:cubicBezTo>
                  <a:lnTo>
                    <a:pt x="789" y="293"/>
                  </a:lnTo>
                  <a:lnTo>
                    <a:pt x="821" y="1"/>
                  </a:lnTo>
                  <a:close/>
                  <a:moveTo>
                    <a:pt x="789" y="293"/>
                  </a:moveTo>
                  <a:lnTo>
                    <a:pt x="0" y="7417"/>
                  </a:lnTo>
                  <a:cubicBezTo>
                    <a:pt x="100" y="7449"/>
                    <a:pt x="201" y="7463"/>
                    <a:pt x="302" y="7463"/>
                  </a:cubicBezTo>
                  <a:cubicBezTo>
                    <a:pt x="783" y="7463"/>
                    <a:pt x="1265" y="7136"/>
                    <a:pt x="1642" y="6810"/>
                  </a:cubicBezTo>
                  <a:cubicBezTo>
                    <a:pt x="2280" y="6293"/>
                    <a:pt x="2827" y="5655"/>
                    <a:pt x="3162" y="4895"/>
                  </a:cubicBezTo>
                  <a:cubicBezTo>
                    <a:pt x="3496" y="4165"/>
                    <a:pt x="3435" y="3284"/>
                    <a:pt x="2949" y="2585"/>
                  </a:cubicBezTo>
                  <a:cubicBezTo>
                    <a:pt x="2584" y="2129"/>
                    <a:pt x="2037" y="1885"/>
                    <a:pt x="1551" y="1521"/>
                  </a:cubicBezTo>
                  <a:cubicBezTo>
                    <a:pt x="1147" y="1193"/>
                    <a:pt x="806" y="760"/>
                    <a:pt x="789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6955875" y="1391143"/>
              <a:ext cx="272050" cy="563250"/>
            </a:xfrm>
            <a:custGeom>
              <a:avLst/>
              <a:gdLst/>
              <a:ahLst/>
              <a:cxnLst/>
              <a:rect l="l" t="t" r="r" b="b"/>
              <a:pathLst>
                <a:path w="10882" h="22530" extrusionOk="0">
                  <a:moveTo>
                    <a:pt x="5443" y="0"/>
                  </a:moveTo>
                  <a:cubicBezTo>
                    <a:pt x="5352" y="0"/>
                    <a:pt x="5260" y="2"/>
                    <a:pt x="5167" y="7"/>
                  </a:cubicBezTo>
                  <a:cubicBezTo>
                    <a:pt x="2249" y="220"/>
                    <a:pt x="0" y="2651"/>
                    <a:pt x="31" y="5600"/>
                  </a:cubicBezTo>
                  <a:cubicBezTo>
                    <a:pt x="31" y="8122"/>
                    <a:pt x="61" y="10676"/>
                    <a:pt x="213" y="11588"/>
                  </a:cubicBezTo>
                  <a:cubicBezTo>
                    <a:pt x="639" y="14354"/>
                    <a:pt x="2401" y="15174"/>
                    <a:pt x="3101" y="15387"/>
                  </a:cubicBezTo>
                  <a:cubicBezTo>
                    <a:pt x="3374" y="15448"/>
                    <a:pt x="3617" y="15478"/>
                    <a:pt x="3860" y="15478"/>
                  </a:cubicBezTo>
                  <a:lnTo>
                    <a:pt x="3860" y="15509"/>
                  </a:lnTo>
                  <a:lnTo>
                    <a:pt x="3739" y="18731"/>
                  </a:lnTo>
                  <a:cubicBezTo>
                    <a:pt x="3739" y="20858"/>
                    <a:pt x="5167" y="22530"/>
                    <a:pt x="7295" y="22530"/>
                  </a:cubicBezTo>
                  <a:cubicBezTo>
                    <a:pt x="9392" y="22530"/>
                    <a:pt x="10791" y="20706"/>
                    <a:pt x="10791" y="18609"/>
                  </a:cubicBezTo>
                  <a:lnTo>
                    <a:pt x="10882" y="5326"/>
                  </a:lnTo>
                  <a:cubicBezTo>
                    <a:pt x="10823" y="2349"/>
                    <a:pt x="8391" y="0"/>
                    <a:pt x="544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6982475" y="1556193"/>
              <a:ext cx="22050" cy="21300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1"/>
                  </a:moveTo>
                  <a:cubicBezTo>
                    <a:pt x="213" y="1"/>
                    <a:pt x="30" y="153"/>
                    <a:pt x="0" y="396"/>
                  </a:cubicBezTo>
                  <a:cubicBezTo>
                    <a:pt x="0" y="639"/>
                    <a:pt x="182" y="821"/>
                    <a:pt x="426" y="852"/>
                  </a:cubicBezTo>
                  <a:cubicBezTo>
                    <a:pt x="669" y="852"/>
                    <a:pt x="851" y="700"/>
                    <a:pt x="882" y="457"/>
                  </a:cubicBezTo>
                  <a:cubicBezTo>
                    <a:pt x="882" y="213"/>
                    <a:pt x="699" y="3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974875" y="1534918"/>
              <a:ext cx="44850" cy="12400"/>
            </a:xfrm>
            <a:custGeom>
              <a:avLst/>
              <a:gdLst/>
              <a:ahLst/>
              <a:cxnLst/>
              <a:rect l="l" t="t" r="r" b="b"/>
              <a:pathLst>
                <a:path w="1794" h="496" extrusionOk="0">
                  <a:moveTo>
                    <a:pt x="882" y="1"/>
                  </a:moveTo>
                  <a:cubicBezTo>
                    <a:pt x="638" y="1"/>
                    <a:pt x="395" y="92"/>
                    <a:pt x="182" y="244"/>
                  </a:cubicBezTo>
                  <a:cubicBezTo>
                    <a:pt x="30" y="335"/>
                    <a:pt x="0" y="457"/>
                    <a:pt x="30" y="487"/>
                  </a:cubicBezTo>
                  <a:cubicBezTo>
                    <a:pt x="34" y="493"/>
                    <a:pt x="40" y="496"/>
                    <a:pt x="49" y="496"/>
                  </a:cubicBezTo>
                  <a:cubicBezTo>
                    <a:pt x="129" y="496"/>
                    <a:pt x="444" y="274"/>
                    <a:pt x="882" y="274"/>
                  </a:cubicBezTo>
                  <a:cubicBezTo>
                    <a:pt x="1314" y="274"/>
                    <a:pt x="1626" y="466"/>
                    <a:pt x="1733" y="466"/>
                  </a:cubicBezTo>
                  <a:cubicBezTo>
                    <a:pt x="1746" y="466"/>
                    <a:pt x="1756" y="463"/>
                    <a:pt x="1763" y="457"/>
                  </a:cubicBezTo>
                  <a:cubicBezTo>
                    <a:pt x="1793" y="396"/>
                    <a:pt x="1733" y="335"/>
                    <a:pt x="1581" y="213"/>
                  </a:cubicBezTo>
                  <a:cubicBezTo>
                    <a:pt x="1368" y="92"/>
                    <a:pt x="1125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7098725" y="1556193"/>
              <a:ext cx="22075" cy="21300"/>
            </a:xfrm>
            <a:custGeom>
              <a:avLst/>
              <a:gdLst/>
              <a:ahLst/>
              <a:cxnLst/>
              <a:rect l="l" t="t" r="r" b="b"/>
              <a:pathLst>
                <a:path w="883" h="852" extrusionOk="0">
                  <a:moveTo>
                    <a:pt x="457" y="1"/>
                  </a:moveTo>
                  <a:cubicBezTo>
                    <a:pt x="213" y="1"/>
                    <a:pt x="31" y="153"/>
                    <a:pt x="1" y="396"/>
                  </a:cubicBezTo>
                  <a:cubicBezTo>
                    <a:pt x="1" y="639"/>
                    <a:pt x="183" y="821"/>
                    <a:pt x="426" y="852"/>
                  </a:cubicBezTo>
                  <a:cubicBezTo>
                    <a:pt x="669" y="852"/>
                    <a:pt x="852" y="700"/>
                    <a:pt x="882" y="457"/>
                  </a:cubicBezTo>
                  <a:cubicBezTo>
                    <a:pt x="882" y="213"/>
                    <a:pt x="700" y="3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7091900" y="1537193"/>
              <a:ext cx="44850" cy="11675"/>
            </a:xfrm>
            <a:custGeom>
              <a:avLst/>
              <a:gdLst/>
              <a:ahLst/>
              <a:cxnLst/>
              <a:rect l="l" t="t" r="r" b="b"/>
              <a:pathLst>
                <a:path w="1794" h="467" extrusionOk="0">
                  <a:moveTo>
                    <a:pt x="881" y="1"/>
                  </a:moveTo>
                  <a:cubicBezTo>
                    <a:pt x="638" y="1"/>
                    <a:pt x="395" y="92"/>
                    <a:pt x="182" y="244"/>
                  </a:cubicBezTo>
                  <a:cubicBezTo>
                    <a:pt x="30" y="335"/>
                    <a:pt x="0" y="457"/>
                    <a:pt x="0" y="457"/>
                  </a:cubicBezTo>
                  <a:cubicBezTo>
                    <a:pt x="7" y="463"/>
                    <a:pt x="17" y="466"/>
                    <a:pt x="30" y="466"/>
                  </a:cubicBezTo>
                  <a:cubicBezTo>
                    <a:pt x="137" y="466"/>
                    <a:pt x="449" y="274"/>
                    <a:pt x="881" y="274"/>
                  </a:cubicBezTo>
                  <a:cubicBezTo>
                    <a:pt x="1314" y="274"/>
                    <a:pt x="1626" y="466"/>
                    <a:pt x="1733" y="466"/>
                  </a:cubicBezTo>
                  <a:cubicBezTo>
                    <a:pt x="1746" y="466"/>
                    <a:pt x="1756" y="463"/>
                    <a:pt x="1763" y="457"/>
                  </a:cubicBezTo>
                  <a:cubicBezTo>
                    <a:pt x="1793" y="396"/>
                    <a:pt x="1733" y="335"/>
                    <a:pt x="1581" y="214"/>
                  </a:cubicBezTo>
                  <a:cubicBezTo>
                    <a:pt x="1368" y="92"/>
                    <a:pt x="1125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7018950" y="1537193"/>
              <a:ext cx="35725" cy="100350"/>
            </a:xfrm>
            <a:custGeom>
              <a:avLst/>
              <a:gdLst/>
              <a:ahLst/>
              <a:cxnLst/>
              <a:rect l="l" t="t" r="r" b="b"/>
              <a:pathLst>
                <a:path w="1429" h="4014" extrusionOk="0">
                  <a:moveTo>
                    <a:pt x="1429" y="1"/>
                  </a:moveTo>
                  <a:cubicBezTo>
                    <a:pt x="1033" y="761"/>
                    <a:pt x="699" y="1551"/>
                    <a:pt x="426" y="2372"/>
                  </a:cubicBezTo>
                  <a:cubicBezTo>
                    <a:pt x="304" y="2706"/>
                    <a:pt x="213" y="3010"/>
                    <a:pt x="91" y="3284"/>
                  </a:cubicBezTo>
                  <a:cubicBezTo>
                    <a:pt x="0" y="3435"/>
                    <a:pt x="0" y="3618"/>
                    <a:pt x="30" y="3770"/>
                  </a:cubicBezTo>
                  <a:cubicBezTo>
                    <a:pt x="61" y="3861"/>
                    <a:pt x="122" y="3922"/>
                    <a:pt x="243" y="3952"/>
                  </a:cubicBezTo>
                  <a:cubicBezTo>
                    <a:pt x="304" y="3952"/>
                    <a:pt x="365" y="3983"/>
                    <a:pt x="426" y="3983"/>
                  </a:cubicBezTo>
                  <a:cubicBezTo>
                    <a:pt x="699" y="4013"/>
                    <a:pt x="942" y="4013"/>
                    <a:pt x="1216" y="4013"/>
                  </a:cubicBezTo>
                  <a:cubicBezTo>
                    <a:pt x="973" y="3922"/>
                    <a:pt x="699" y="3861"/>
                    <a:pt x="456" y="3861"/>
                  </a:cubicBezTo>
                  <a:cubicBezTo>
                    <a:pt x="334" y="3861"/>
                    <a:pt x="213" y="3831"/>
                    <a:pt x="182" y="3739"/>
                  </a:cubicBezTo>
                  <a:cubicBezTo>
                    <a:pt x="182" y="3618"/>
                    <a:pt x="213" y="3466"/>
                    <a:pt x="274" y="3375"/>
                  </a:cubicBezTo>
                  <a:lnTo>
                    <a:pt x="638" y="2432"/>
                  </a:lnTo>
                  <a:cubicBezTo>
                    <a:pt x="973" y="1642"/>
                    <a:pt x="1216" y="852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7051625" y="1746918"/>
              <a:ext cx="104875" cy="53250"/>
            </a:xfrm>
            <a:custGeom>
              <a:avLst/>
              <a:gdLst/>
              <a:ahLst/>
              <a:cxnLst/>
              <a:rect l="l" t="t" r="r" b="b"/>
              <a:pathLst>
                <a:path w="4195" h="2130" extrusionOk="0">
                  <a:moveTo>
                    <a:pt x="4195" y="1"/>
                  </a:moveTo>
                  <a:lnTo>
                    <a:pt x="4195" y="1"/>
                  </a:lnTo>
                  <a:cubicBezTo>
                    <a:pt x="2233" y="1162"/>
                    <a:pt x="622" y="1250"/>
                    <a:pt x="181" y="1250"/>
                  </a:cubicBezTo>
                  <a:cubicBezTo>
                    <a:pt x="102" y="1250"/>
                    <a:pt x="61" y="1247"/>
                    <a:pt x="61" y="1247"/>
                  </a:cubicBezTo>
                  <a:lnTo>
                    <a:pt x="0" y="2098"/>
                  </a:lnTo>
                  <a:cubicBezTo>
                    <a:pt x="223" y="2120"/>
                    <a:pt x="435" y="2130"/>
                    <a:pt x="635" y="2130"/>
                  </a:cubicBezTo>
                  <a:cubicBezTo>
                    <a:pt x="3556" y="2130"/>
                    <a:pt x="4195" y="1"/>
                    <a:pt x="419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7052375" y="1657918"/>
              <a:ext cx="38025" cy="26250"/>
            </a:xfrm>
            <a:custGeom>
              <a:avLst/>
              <a:gdLst/>
              <a:ahLst/>
              <a:cxnLst/>
              <a:rect l="l" t="t" r="r" b="b"/>
              <a:pathLst>
                <a:path w="1521" h="1050" extrusionOk="0">
                  <a:moveTo>
                    <a:pt x="737" y="0"/>
                  </a:moveTo>
                  <a:cubicBezTo>
                    <a:pt x="487" y="0"/>
                    <a:pt x="225" y="118"/>
                    <a:pt x="61" y="309"/>
                  </a:cubicBezTo>
                  <a:lnTo>
                    <a:pt x="31" y="309"/>
                  </a:lnTo>
                  <a:cubicBezTo>
                    <a:pt x="0" y="369"/>
                    <a:pt x="0" y="430"/>
                    <a:pt x="31" y="491"/>
                  </a:cubicBezTo>
                  <a:cubicBezTo>
                    <a:pt x="92" y="552"/>
                    <a:pt x="122" y="582"/>
                    <a:pt x="183" y="643"/>
                  </a:cubicBezTo>
                  <a:cubicBezTo>
                    <a:pt x="365" y="795"/>
                    <a:pt x="548" y="917"/>
                    <a:pt x="791" y="1008"/>
                  </a:cubicBezTo>
                  <a:cubicBezTo>
                    <a:pt x="857" y="1036"/>
                    <a:pt x="925" y="1050"/>
                    <a:pt x="993" y="1050"/>
                  </a:cubicBezTo>
                  <a:cubicBezTo>
                    <a:pt x="1145" y="1050"/>
                    <a:pt x="1294" y="982"/>
                    <a:pt x="1399" y="856"/>
                  </a:cubicBezTo>
                  <a:cubicBezTo>
                    <a:pt x="1520" y="673"/>
                    <a:pt x="1490" y="461"/>
                    <a:pt x="1368" y="278"/>
                  </a:cubicBezTo>
                  <a:cubicBezTo>
                    <a:pt x="1247" y="126"/>
                    <a:pt x="1034" y="5"/>
                    <a:pt x="821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7046300" y="1645093"/>
              <a:ext cx="40300" cy="34225"/>
            </a:xfrm>
            <a:custGeom>
              <a:avLst/>
              <a:gdLst/>
              <a:ahLst/>
              <a:cxnLst/>
              <a:rect l="l" t="t" r="r" b="b"/>
              <a:pathLst>
                <a:path w="1612" h="1369" extrusionOk="0">
                  <a:moveTo>
                    <a:pt x="1520" y="1"/>
                  </a:moveTo>
                  <a:cubicBezTo>
                    <a:pt x="1429" y="1"/>
                    <a:pt x="1429" y="518"/>
                    <a:pt x="1003" y="882"/>
                  </a:cubicBezTo>
                  <a:cubicBezTo>
                    <a:pt x="578" y="1247"/>
                    <a:pt x="0" y="1186"/>
                    <a:pt x="0" y="1278"/>
                  </a:cubicBezTo>
                  <a:cubicBezTo>
                    <a:pt x="0" y="1338"/>
                    <a:pt x="122" y="1369"/>
                    <a:pt x="365" y="1369"/>
                  </a:cubicBezTo>
                  <a:cubicBezTo>
                    <a:pt x="669" y="1369"/>
                    <a:pt x="973" y="1278"/>
                    <a:pt x="1186" y="1095"/>
                  </a:cubicBezTo>
                  <a:cubicBezTo>
                    <a:pt x="1429" y="913"/>
                    <a:pt x="1550" y="639"/>
                    <a:pt x="1581" y="366"/>
                  </a:cubicBezTo>
                  <a:cubicBezTo>
                    <a:pt x="1611" y="123"/>
                    <a:pt x="155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7101000" y="1639793"/>
              <a:ext cx="3825" cy="3350"/>
            </a:xfrm>
            <a:custGeom>
              <a:avLst/>
              <a:gdLst/>
              <a:ahLst/>
              <a:cxnLst/>
              <a:rect l="l" t="t" r="r" b="b"/>
              <a:pathLst>
                <a:path w="153" h="134" extrusionOk="0">
                  <a:moveTo>
                    <a:pt x="62" y="0"/>
                  </a:moveTo>
                  <a:lnTo>
                    <a:pt x="31" y="31"/>
                  </a:lnTo>
                  <a:cubicBezTo>
                    <a:pt x="1" y="61"/>
                    <a:pt x="31" y="91"/>
                    <a:pt x="62" y="122"/>
                  </a:cubicBezTo>
                  <a:cubicBezTo>
                    <a:pt x="78" y="130"/>
                    <a:pt x="92" y="134"/>
                    <a:pt x="104" y="134"/>
                  </a:cubicBezTo>
                  <a:cubicBezTo>
                    <a:pt x="136" y="134"/>
                    <a:pt x="153" y="105"/>
                    <a:pt x="153" y="61"/>
                  </a:cubicBezTo>
                  <a:cubicBezTo>
                    <a:pt x="153" y="31"/>
                    <a:pt x="122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7032625" y="1462743"/>
              <a:ext cx="199100" cy="209750"/>
            </a:xfrm>
            <a:custGeom>
              <a:avLst/>
              <a:gdLst/>
              <a:ahLst/>
              <a:cxnLst/>
              <a:rect l="l" t="t" r="r" b="b"/>
              <a:pathLst>
                <a:path w="7964" h="8390" extrusionOk="0">
                  <a:moveTo>
                    <a:pt x="760" y="0"/>
                  </a:moveTo>
                  <a:lnTo>
                    <a:pt x="0" y="456"/>
                  </a:lnTo>
                  <a:cubicBezTo>
                    <a:pt x="517" y="1185"/>
                    <a:pt x="1338" y="1672"/>
                    <a:pt x="2249" y="1733"/>
                  </a:cubicBezTo>
                  <a:cubicBezTo>
                    <a:pt x="2827" y="1793"/>
                    <a:pt x="3496" y="1672"/>
                    <a:pt x="3921" y="2067"/>
                  </a:cubicBezTo>
                  <a:cubicBezTo>
                    <a:pt x="4195" y="2401"/>
                    <a:pt x="4408" y="2796"/>
                    <a:pt x="4499" y="3222"/>
                  </a:cubicBezTo>
                  <a:cubicBezTo>
                    <a:pt x="4681" y="3830"/>
                    <a:pt x="5107" y="4377"/>
                    <a:pt x="5654" y="4711"/>
                  </a:cubicBezTo>
                  <a:cubicBezTo>
                    <a:pt x="6110" y="4955"/>
                    <a:pt x="6657" y="5076"/>
                    <a:pt x="6961" y="5471"/>
                  </a:cubicBezTo>
                  <a:cubicBezTo>
                    <a:pt x="7295" y="5866"/>
                    <a:pt x="7265" y="6474"/>
                    <a:pt x="7295" y="7021"/>
                  </a:cubicBezTo>
                  <a:cubicBezTo>
                    <a:pt x="7295" y="7538"/>
                    <a:pt x="7417" y="8176"/>
                    <a:pt x="7903" y="8389"/>
                  </a:cubicBezTo>
                  <a:cubicBezTo>
                    <a:pt x="7933" y="6444"/>
                    <a:pt x="7933" y="4499"/>
                    <a:pt x="7964" y="2553"/>
                  </a:cubicBezTo>
                  <a:cubicBezTo>
                    <a:pt x="7964" y="2249"/>
                    <a:pt x="7933" y="1976"/>
                    <a:pt x="7842" y="1702"/>
                  </a:cubicBezTo>
                  <a:cubicBezTo>
                    <a:pt x="7629" y="1064"/>
                    <a:pt x="6930" y="790"/>
                    <a:pt x="6292" y="608"/>
                  </a:cubicBezTo>
                  <a:cubicBezTo>
                    <a:pt x="4499" y="122"/>
                    <a:pt x="2614" y="61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6913325" y="1291768"/>
              <a:ext cx="349575" cy="196075"/>
            </a:xfrm>
            <a:custGeom>
              <a:avLst/>
              <a:gdLst/>
              <a:ahLst/>
              <a:cxnLst/>
              <a:rect l="l" t="t" r="r" b="b"/>
              <a:pathLst>
                <a:path w="13983" h="7843" extrusionOk="0">
                  <a:moveTo>
                    <a:pt x="5897" y="0"/>
                  </a:moveTo>
                  <a:cubicBezTo>
                    <a:pt x="2675" y="608"/>
                    <a:pt x="1337" y="2644"/>
                    <a:pt x="1246" y="2888"/>
                  </a:cubicBezTo>
                  <a:cubicBezTo>
                    <a:pt x="1155" y="3131"/>
                    <a:pt x="0" y="7842"/>
                    <a:pt x="0" y="7842"/>
                  </a:cubicBezTo>
                  <a:lnTo>
                    <a:pt x="1489" y="7113"/>
                  </a:lnTo>
                  <a:lnTo>
                    <a:pt x="6535" y="5897"/>
                  </a:lnTo>
                  <a:lnTo>
                    <a:pt x="13982" y="7508"/>
                  </a:lnTo>
                  <a:cubicBezTo>
                    <a:pt x="13982" y="7508"/>
                    <a:pt x="13678" y="3040"/>
                    <a:pt x="13009" y="2128"/>
                  </a:cubicBezTo>
                  <a:cubicBezTo>
                    <a:pt x="12310" y="1216"/>
                    <a:pt x="8541" y="0"/>
                    <a:pt x="8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7036425" y="1278843"/>
              <a:ext cx="108675" cy="191500"/>
            </a:xfrm>
            <a:custGeom>
              <a:avLst/>
              <a:gdLst/>
              <a:ahLst/>
              <a:cxnLst/>
              <a:rect l="l" t="t" r="r" b="b"/>
              <a:pathLst>
                <a:path w="4347" h="7660" extrusionOk="0">
                  <a:moveTo>
                    <a:pt x="699" y="0"/>
                  </a:moveTo>
                  <a:cubicBezTo>
                    <a:pt x="395" y="335"/>
                    <a:pt x="243" y="760"/>
                    <a:pt x="243" y="1186"/>
                  </a:cubicBezTo>
                  <a:cubicBezTo>
                    <a:pt x="183" y="2006"/>
                    <a:pt x="0" y="7660"/>
                    <a:pt x="0" y="7660"/>
                  </a:cubicBezTo>
                  <a:lnTo>
                    <a:pt x="3313" y="7508"/>
                  </a:lnTo>
                  <a:lnTo>
                    <a:pt x="3222" y="517"/>
                  </a:lnTo>
                  <a:lnTo>
                    <a:pt x="4347" y="760"/>
                  </a:lnTo>
                  <a:lnTo>
                    <a:pt x="4316" y="395"/>
                  </a:lnTo>
                  <a:lnTo>
                    <a:pt x="4012" y="31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6949024" y="1422433"/>
              <a:ext cx="282700" cy="88172"/>
            </a:xfrm>
            <a:custGeom>
              <a:avLst/>
              <a:gdLst/>
              <a:ahLst/>
              <a:cxnLst/>
              <a:rect l="l" t="t" r="r" b="b"/>
              <a:pathLst>
                <a:path w="11308" h="3709" extrusionOk="0">
                  <a:moveTo>
                    <a:pt x="5046" y="1"/>
                  </a:moveTo>
                  <a:lnTo>
                    <a:pt x="61" y="1490"/>
                  </a:lnTo>
                  <a:lnTo>
                    <a:pt x="1" y="3192"/>
                  </a:lnTo>
                  <a:cubicBezTo>
                    <a:pt x="1617" y="2631"/>
                    <a:pt x="3304" y="2352"/>
                    <a:pt x="4992" y="2352"/>
                  </a:cubicBezTo>
                  <a:cubicBezTo>
                    <a:pt x="7144" y="2352"/>
                    <a:pt x="9298" y="2806"/>
                    <a:pt x="11308" y="3709"/>
                  </a:cubicBezTo>
                  <a:lnTo>
                    <a:pt x="11308" y="1855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7037175" y="1294793"/>
              <a:ext cx="9150" cy="119325"/>
            </a:xfrm>
            <a:custGeom>
              <a:avLst/>
              <a:gdLst/>
              <a:ahLst/>
              <a:cxnLst/>
              <a:rect l="l" t="t" r="r" b="b"/>
              <a:pathLst>
                <a:path w="366" h="4773" extrusionOk="0">
                  <a:moveTo>
                    <a:pt x="304" y="1"/>
                  </a:moveTo>
                  <a:lnTo>
                    <a:pt x="304" y="1"/>
                  </a:lnTo>
                  <a:cubicBezTo>
                    <a:pt x="183" y="791"/>
                    <a:pt x="92" y="1581"/>
                    <a:pt x="92" y="2402"/>
                  </a:cubicBezTo>
                  <a:cubicBezTo>
                    <a:pt x="1" y="3192"/>
                    <a:pt x="1" y="3982"/>
                    <a:pt x="61" y="4773"/>
                  </a:cubicBezTo>
                  <a:cubicBezTo>
                    <a:pt x="183" y="4013"/>
                    <a:pt x="274" y="3192"/>
                    <a:pt x="274" y="2402"/>
                  </a:cubicBezTo>
                  <a:cubicBezTo>
                    <a:pt x="365" y="1612"/>
                    <a:pt x="365" y="821"/>
                    <a:pt x="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7114675" y="1292518"/>
              <a:ext cx="30425" cy="123125"/>
            </a:xfrm>
            <a:custGeom>
              <a:avLst/>
              <a:gdLst/>
              <a:ahLst/>
              <a:cxnLst/>
              <a:rect l="l" t="t" r="r" b="b"/>
              <a:pathLst>
                <a:path w="1217" h="4925" extrusionOk="0">
                  <a:moveTo>
                    <a:pt x="366" y="0"/>
                  </a:moveTo>
                  <a:cubicBezTo>
                    <a:pt x="183" y="0"/>
                    <a:pt x="31" y="152"/>
                    <a:pt x="1" y="335"/>
                  </a:cubicBezTo>
                  <a:lnTo>
                    <a:pt x="1" y="851"/>
                  </a:lnTo>
                  <a:lnTo>
                    <a:pt x="1" y="1976"/>
                  </a:lnTo>
                  <a:cubicBezTo>
                    <a:pt x="1" y="2797"/>
                    <a:pt x="31" y="3526"/>
                    <a:pt x="62" y="4043"/>
                  </a:cubicBezTo>
                  <a:cubicBezTo>
                    <a:pt x="62" y="4347"/>
                    <a:pt x="92" y="4621"/>
                    <a:pt x="153" y="4925"/>
                  </a:cubicBezTo>
                  <a:cubicBezTo>
                    <a:pt x="183" y="4621"/>
                    <a:pt x="214" y="4347"/>
                    <a:pt x="214" y="4043"/>
                  </a:cubicBezTo>
                  <a:lnTo>
                    <a:pt x="214" y="1976"/>
                  </a:lnTo>
                  <a:cubicBezTo>
                    <a:pt x="183" y="1581"/>
                    <a:pt x="183" y="1186"/>
                    <a:pt x="183" y="821"/>
                  </a:cubicBezTo>
                  <a:lnTo>
                    <a:pt x="183" y="335"/>
                  </a:lnTo>
                  <a:cubicBezTo>
                    <a:pt x="183" y="213"/>
                    <a:pt x="274" y="122"/>
                    <a:pt x="366" y="122"/>
                  </a:cubicBezTo>
                  <a:cubicBezTo>
                    <a:pt x="670" y="183"/>
                    <a:pt x="943" y="213"/>
                    <a:pt x="1217" y="244"/>
                  </a:cubicBezTo>
                  <a:cubicBezTo>
                    <a:pt x="943" y="122"/>
                    <a:pt x="670" y="31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6904950" y="1410743"/>
              <a:ext cx="357175" cy="68725"/>
            </a:xfrm>
            <a:custGeom>
              <a:avLst/>
              <a:gdLst/>
              <a:ahLst/>
              <a:cxnLst/>
              <a:rect l="l" t="t" r="r" b="b"/>
              <a:pathLst>
                <a:path w="14287" h="2749" extrusionOk="0">
                  <a:moveTo>
                    <a:pt x="6020" y="1"/>
                  </a:moveTo>
                  <a:cubicBezTo>
                    <a:pt x="5252" y="1"/>
                    <a:pt x="4518" y="22"/>
                    <a:pt x="3831" y="44"/>
                  </a:cubicBezTo>
                  <a:cubicBezTo>
                    <a:pt x="3587" y="44"/>
                    <a:pt x="3375" y="74"/>
                    <a:pt x="3131" y="104"/>
                  </a:cubicBezTo>
                  <a:cubicBezTo>
                    <a:pt x="2888" y="165"/>
                    <a:pt x="2676" y="287"/>
                    <a:pt x="2493" y="469"/>
                  </a:cubicBezTo>
                  <a:cubicBezTo>
                    <a:pt x="2220" y="834"/>
                    <a:pt x="2189" y="1259"/>
                    <a:pt x="1976" y="1533"/>
                  </a:cubicBezTo>
                  <a:cubicBezTo>
                    <a:pt x="1794" y="1806"/>
                    <a:pt x="1520" y="2019"/>
                    <a:pt x="1247" y="2141"/>
                  </a:cubicBezTo>
                  <a:cubicBezTo>
                    <a:pt x="973" y="2262"/>
                    <a:pt x="761" y="2354"/>
                    <a:pt x="578" y="2445"/>
                  </a:cubicBezTo>
                  <a:cubicBezTo>
                    <a:pt x="365" y="2536"/>
                    <a:pt x="244" y="2597"/>
                    <a:pt x="122" y="2658"/>
                  </a:cubicBezTo>
                  <a:cubicBezTo>
                    <a:pt x="92" y="2688"/>
                    <a:pt x="31" y="2718"/>
                    <a:pt x="1" y="2749"/>
                  </a:cubicBezTo>
                  <a:cubicBezTo>
                    <a:pt x="1" y="2749"/>
                    <a:pt x="213" y="2658"/>
                    <a:pt x="578" y="2506"/>
                  </a:cubicBezTo>
                  <a:cubicBezTo>
                    <a:pt x="761" y="2445"/>
                    <a:pt x="1004" y="2354"/>
                    <a:pt x="1277" y="2232"/>
                  </a:cubicBezTo>
                  <a:cubicBezTo>
                    <a:pt x="1581" y="2080"/>
                    <a:pt x="1855" y="1867"/>
                    <a:pt x="2068" y="1624"/>
                  </a:cubicBezTo>
                  <a:cubicBezTo>
                    <a:pt x="2311" y="1290"/>
                    <a:pt x="2372" y="895"/>
                    <a:pt x="2615" y="560"/>
                  </a:cubicBezTo>
                  <a:cubicBezTo>
                    <a:pt x="2858" y="226"/>
                    <a:pt x="3344" y="226"/>
                    <a:pt x="3831" y="226"/>
                  </a:cubicBezTo>
                  <a:cubicBezTo>
                    <a:pt x="4317" y="211"/>
                    <a:pt x="4826" y="203"/>
                    <a:pt x="5350" y="203"/>
                  </a:cubicBezTo>
                  <a:cubicBezTo>
                    <a:pt x="5875" y="203"/>
                    <a:pt x="6414" y="211"/>
                    <a:pt x="6961" y="226"/>
                  </a:cubicBezTo>
                  <a:cubicBezTo>
                    <a:pt x="8086" y="256"/>
                    <a:pt x="9150" y="317"/>
                    <a:pt x="10122" y="378"/>
                  </a:cubicBezTo>
                  <a:cubicBezTo>
                    <a:pt x="10548" y="378"/>
                    <a:pt x="11004" y="530"/>
                    <a:pt x="11338" y="803"/>
                  </a:cubicBezTo>
                  <a:cubicBezTo>
                    <a:pt x="11490" y="955"/>
                    <a:pt x="11612" y="1107"/>
                    <a:pt x="11703" y="1259"/>
                  </a:cubicBezTo>
                  <a:cubicBezTo>
                    <a:pt x="11764" y="1351"/>
                    <a:pt x="11825" y="1442"/>
                    <a:pt x="11885" y="1503"/>
                  </a:cubicBezTo>
                  <a:lnTo>
                    <a:pt x="11977" y="1624"/>
                  </a:lnTo>
                  <a:cubicBezTo>
                    <a:pt x="12007" y="1654"/>
                    <a:pt x="12068" y="1715"/>
                    <a:pt x="12129" y="1715"/>
                  </a:cubicBezTo>
                  <a:cubicBezTo>
                    <a:pt x="12797" y="2050"/>
                    <a:pt x="13344" y="2262"/>
                    <a:pt x="13709" y="2414"/>
                  </a:cubicBezTo>
                  <a:cubicBezTo>
                    <a:pt x="14074" y="2597"/>
                    <a:pt x="14287" y="2658"/>
                    <a:pt x="14287" y="2658"/>
                  </a:cubicBezTo>
                  <a:cubicBezTo>
                    <a:pt x="14256" y="2627"/>
                    <a:pt x="14195" y="2597"/>
                    <a:pt x="14165" y="2566"/>
                  </a:cubicBezTo>
                  <a:cubicBezTo>
                    <a:pt x="14074" y="2536"/>
                    <a:pt x="13922" y="2445"/>
                    <a:pt x="13740" y="2354"/>
                  </a:cubicBezTo>
                  <a:cubicBezTo>
                    <a:pt x="13375" y="2171"/>
                    <a:pt x="12828" y="1928"/>
                    <a:pt x="12189" y="1594"/>
                  </a:cubicBezTo>
                  <a:cubicBezTo>
                    <a:pt x="12159" y="1563"/>
                    <a:pt x="12129" y="1563"/>
                    <a:pt x="12098" y="1533"/>
                  </a:cubicBezTo>
                  <a:lnTo>
                    <a:pt x="12007" y="1411"/>
                  </a:lnTo>
                  <a:lnTo>
                    <a:pt x="11855" y="1168"/>
                  </a:lnTo>
                  <a:cubicBezTo>
                    <a:pt x="11733" y="986"/>
                    <a:pt x="11612" y="834"/>
                    <a:pt x="11460" y="682"/>
                  </a:cubicBezTo>
                  <a:cubicBezTo>
                    <a:pt x="11095" y="378"/>
                    <a:pt x="10639" y="196"/>
                    <a:pt x="10153" y="196"/>
                  </a:cubicBezTo>
                  <a:cubicBezTo>
                    <a:pt x="9180" y="104"/>
                    <a:pt x="8116" y="44"/>
                    <a:pt x="6992" y="13"/>
                  </a:cubicBezTo>
                  <a:cubicBezTo>
                    <a:pt x="6662" y="4"/>
                    <a:pt x="6338" y="1"/>
                    <a:pt x="60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6939900" y="1478693"/>
              <a:ext cx="94250" cy="132250"/>
            </a:xfrm>
            <a:custGeom>
              <a:avLst/>
              <a:gdLst/>
              <a:ahLst/>
              <a:cxnLst/>
              <a:rect l="l" t="t" r="r" b="b"/>
              <a:pathLst>
                <a:path w="3770" h="5290" extrusionOk="0">
                  <a:moveTo>
                    <a:pt x="3770" y="0"/>
                  </a:moveTo>
                  <a:lnTo>
                    <a:pt x="3770" y="0"/>
                  </a:lnTo>
                  <a:cubicBezTo>
                    <a:pt x="2615" y="92"/>
                    <a:pt x="1429" y="365"/>
                    <a:pt x="335" y="760"/>
                  </a:cubicBezTo>
                  <a:lnTo>
                    <a:pt x="366" y="760"/>
                  </a:lnTo>
                  <a:cubicBezTo>
                    <a:pt x="1" y="2280"/>
                    <a:pt x="92" y="3861"/>
                    <a:pt x="670" y="5289"/>
                  </a:cubicBezTo>
                  <a:cubicBezTo>
                    <a:pt x="670" y="4347"/>
                    <a:pt x="761" y="3405"/>
                    <a:pt x="943" y="2493"/>
                  </a:cubicBezTo>
                  <a:cubicBezTo>
                    <a:pt x="1004" y="2037"/>
                    <a:pt x="1126" y="1611"/>
                    <a:pt x="1369" y="1216"/>
                  </a:cubicBezTo>
                  <a:cubicBezTo>
                    <a:pt x="1642" y="821"/>
                    <a:pt x="2189" y="730"/>
                    <a:pt x="2645" y="639"/>
                  </a:cubicBezTo>
                  <a:cubicBezTo>
                    <a:pt x="3101" y="517"/>
                    <a:pt x="3618" y="456"/>
                    <a:pt x="3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6555400" y="2238543"/>
              <a:ext cx="152000" cy="43375"/>
            </a:xfrm>
            <a:custGeom>
              <a:avLst/>
              <a:gdLst/>
              <a:ahLst/>
              <a:cxnLst/>
              <a:rect l="l" t="t" r="r" b="b"/>
              <a:pathLst>
                <a:path w="6080" h="1735" extrusionOk="0">
                  <a:moveTo>
                    <a:pt x="1948" y="0"/>
                  </a:moveTo>
                  <a:cubicBezTo>
                    <a:pt x="1006" y="0"/>
                    <a:pt x="335" y="1400"/>
                    <a:pt x="335" y="1400"/>
                  </a:cubicBezTo>
                  <a:lnTo>
                    <a:pt x="1" y="1430"/>
                  </a:lnTo>
                  <a:lnTo>
                    <a:pt x="6080" y="1734"/>
                  </a:lnTo>
                  <a:lnTo>
                    <a:pt x="5776" y="367"/>
                  </a:lnTo>
                  <a:cubicBezTo>
                    <a:pt x="5776" y="367"/>
                    <a:pt x="3010" y="63"/>
                    <a:pt x="2007" y="2"/>
                  </a:cubicBezTo>
                  <a:cubicBezTo>
                    <a:pt x="1987" y="1"/>
                    <a:pt x="1967" y="0"/>
                    <a:pt x="194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6635950" y="2131443"/>
              <a:ext cx="77525" cy="150475"/>
            </a:xfrm>
            <a:custGeom>
              <a:avLst/>
              <a:gdLst/>
              <a:ahLst/>
              <a:cxnLst/>
              <a:rect l="l" t="t" r="r" b="b"/>
              <a:pathLst>
                <a:path w="3101" h="6019" extrusionOk="0">
                  <a:moveTo>
                    <a:pt x="2341" y="0"/>
                  </a:moveTo>
                  <a:cubicBezTo>
                    <a:pt x="2037" y="0"/>
                    <a:pt x="1794" y="183"/>
                    <a:pt x="1703" y="456"/>
                  </a:cubicBezTo>
                  <a:lnTo>
                    <a:pt x="1" y="5714"/>
                  </a:lnTo>
                  <a:lnTo>
                    <a:pt x="1490" y="6018"/>
                  </a:lnTo>
                  <a:lnTo>
                    <a:pt x="2979" y="821"/>
                  </a:lnTo>
                  <a:cubicBezTo>
                    <a:pt x="3101" y="395"/>
                    <a:pt x="2767" y="0"/>
                    <a:pt x="2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7022750" y="2603318"/>
              <a:ext cx="352600" cy="155050"/>
            </a:xfrm>
            <a:custGeom>
              <a:avLst/>
              <a:gdLst/>
              <a:ahLst/>
              <a:cxnLst/>
              <a:rect l="l" t="t" r="r" b="b"/>
              <a:pathLst>
                <a:path w="14104" h="6202" extrusionOk="0">
                  <a:moveTo>
                    <a:pt x="12705" y="1"/>
                  </a:moveTo>
                  <a:lnTo>
                    <a:pt x="152" y="2676"/>
                  </a:lnTo>
                  <a:lnTo>
                    <a:pt x="0" y="6201"/>
                  </a:lnTo>
                  <a:lnTo>
                    <a:pt x="14104" y="4651"/>
                  </a:lnTo>
                  <a:lnTo>
                    <a:pt x="127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6755250" y="2593443"/>
              <a:ext cx="258400" cy="161125"/>
            </a:xfrm>
            <a:custGeom>
              <a:avLst/>
              <a:gdLst/>
              <a:ahLst/>
              <a:cxnLst/>
              <a:rect l="l" t="t" r="r" b="b"/>
              <a:pathLst>
                <a:path w="10336" h="6445" extrusionOk="0">
                  <a:moveTo>
                    <a:pt x="1916" y="1"/>
                  </a:moveTo>
                  <a:lnTo>
                    <a:pt x="1" y="4560"/>
                  </a:lnTo>
                  <a:lnTo>
                    <a:pt x="10122" y="6445"/>
                  </a:lnTo>
                  <a:lnTo>
                    <a:pt x="10335" y="3010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7256025" y="1885993"/>
              <a:ext cx="72225" cy="358700"/>
            </a:xfrm>
            <a:custGeom>
              <a:avLst/>
              <a:gdLst/>
              <a:ahLst/>
              <a:cxnLst/>
              <a:rect l="l" t="t" r="r" b="b"/>
              <a:pathLst>
                <a:path w="2889" h="14348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736" y="0"/>
                    <a:pt x="2706" y="31"/>
                    <a:pt x="2645" y="122"/>
                  </a:cubicBezTo>
                  <a:cubicBezTo>
                    <a:pt x="2554" y="244"/>
                    <a:pt x="2463" y="365"/>
                    <a:pt x="2371" y="487"/>
                  </a:cubicBezTo>
                  <a:cubicBezTo>
                    <a:pt x="2067" y="943"/>
                    <a:pt x="1824" y="1429"/>
                    <a:pt x="1581" y="1915"/>
                  </a:cubicBezTo>
                  <a:cubicBezTo>
                    <a:pt x="0" y="5259"/>
                    <a:pt x="61" y="9119"/>
                    <a:pt x="1672" y="12432"/>
                  </a:cubicBezTo>
                  <a:cubicBezTo>
                    <a:pt x="1915" y="12918"/>
                    <a:pt x="2189" y="13405"/>
                    <a:pt x="2523" y="13861"/>
                  </a:cubicBezTo>
                  <a:cubicBezTo>
                    <a:pt x="2615" y="14043"/>
                    <a:pt x="2706" y="14165"/>
                    <a:pt x="2797" y="14225"/>
                  </a:cubicBezTo>
                  <a:cubicBezTo>
                    <a:pt x="2858" y="14317"/>
                    <a:pt x="2888" y="14347"/>
                    <a:pt x="2888" y="14347"/>
                  </a:cubicBezTo>
                  <a:cubicBezTo>
                    <a:pt x="2797" y="14165"/>
                    <a:pt x="2706" y="13982"/>
                    <a:pt x="2584" y="13830"/>
                  </a:cubicBezTo>
                  <a:cubicBezTo>
                    <a:pt x="365" y="10244"/>
                    <a:pt x="31" y="5836"/>
                    <a:pt x="1703" y="1976"/>
                  </a:cubicBezTo>
                  <a:cubicBezTo>
                    <a:pt x="1915" y="1490"/>
                    <a:pt x="2189" y="1003"/>
                    <a:pt x="2463" y="517"/>
                  </a:cubicBezTo>
                  <a:cubicBezTo>
                    <a:pt x="2554" y="365"/>
                    <a:pt x="2645" y="183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7063000" y="1861668"/>
              <a:ext cx="196100" cy="307025"/>
            </a:xfrm>
            <a:custGeom>
              <a:avLst/>
              <a:gdLst/>
              <a:ahLst/>
              <a:cxnLst/>
              <a:rect l="l" t="t" r="r" b="b"/>
              <a:pathLst>
                <a:path w="7844" h="12281" extrusionOk="0">
                  <a:moveTo>
                    <a:pt x="7843" y="1"/>
                  </a:moveTo>
                  <a:cubicBezTo>
                    <a:pt x="7752" y="153"/>
                    <a:pt x="7661" y="335"/>
                    <a:pt x="7600" y="517"/>
                  </a:cubicBezTo>
                  <a:cubicBezTo>
                    <a:pt x="7448" y="913"/>
                    <a:pt x="7235" y="1399"/>
                    <a:pt x="6992" y="1976"/>
                  </a:cubicBezTo>
                  <a:cubicBezTo>
                    <a:pt x="6354" y="3618"/>
                    <a:pt x="5594" y="5198"/>
                    <a:pt x="4773" y="6718"/>
                  </a:cubicBezTo>
                  <a:cubicBezTo>
                    <a:pt x="3922" y="8238"/>
                    <a:pt x="2858" y="9636"/>
                    <a:pt x="1642" y="10882"/>
                  </a:cubicBezTo>
                  <a:cubicBezTo>
                    <a:pt x="1247" y="11247"/>
                    <a:pt x="852" y="11581"/>
                    <a:pt x="457" y="11916"/>
                  </a:cubicBezTo>
                  <a:cubicBezTo>
                    <a:pt x="275" y="12037"/>
                    <a:pt x="123" y="12159"/>
                    <a:pt x="1" y="12281"/>
                  </a:cubicBezTo>
                  <a:cubicBezTo>
                    <a:pt x="31" y="12281"/>
                    <a:pt x="92" y="12250"/>
                    <a:pt x="123" y="12220"/>
                  </a:cubicBezTo>
                  <a:cubicBezTo>
                    <a:pt x="214" y="12159"/>
                    <a:pt x="335" y="12098"/>
                    <a:pt x="487" y="11977"/>
                  </a:cubicBezTo>
                  <a:cubicBezTo>
                    <a:pt x="913" y="11673"/>
                    <a:pt x="1338" y="11338"/>
                    <a:pt x="1734" y="10974"/>
                  </a:cubicBezTo>
                  <a:cubicBezTo>
                    <a:pt x="3010" y="9758"/>
                    <a:pt x="4074" y="8359"/>
                    <a:pt x="4925" y="6809"/>
                  </a:cubicBezTo>
                  <a:cubicBezTo>
                    <a:pt x="5776" y="5290"/>
                    <a:pt x="6506" y="3679"/>
                    <a:pt x="7114" y="2037"/>
                  </a:cubicBezTo>
                  <a:cubicBezTo>
                    <a:pt x="7357" y="1429"/>
                    <a:pt x="7539" y="913"/>
                    <a:pt x="7661" y="548"/>
                  </a:cubicBezTo>
                  <a:cubicBezTo>
                    <a:pt x="7752" y="365"/>
                    <a:pt x="7813" y="183"/>
                    <a:pt x="7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970300" y="1868518"/>
              <a:ext cx="73750" cy="282700"/>
            </a:xfrm>
            <a:custGeom>
              <a:avLst/>
              <a:gdLst/>
              <a:ahLst/>
              <a:cxnLst/>
              <a:rect l="l" t="t" r="r" b="b"/>
              <a:pathLst>
                <a:path w="2950" h="11308" extrusionOk="0">
                  <a:moveTo>
                    <a:pt x="639" y="0"/>
                  </a:moveTo>
                  <a:lnTo>
                    <a:pt x="639" y="0"/>
                  </a:lnTo>
                  <a:cubicBezTo>
                    <a:pt x="548" y="152"/>
                    <a:pt x="487" y="304"/>
                    <a:pt x="457" y="456"/>
                  </a:cubicBezTo>
                  <a:cubicBezTo>
                    <a:pt x="396" y="639"/>
                    <a:pt x="335" y="821"/>
                    <a:pt x="305" y="1003"/>
                  </a:cubicBezTo>
                  <a:cubicBezTo>
                    <a:pt x="274" y="1216"/>
                    <a:pt x="183" y="1459"/>
                    <a:pt x="153" y="1702"/>
                  </a:cubicBezTo>
                  <a:cubicBezTo>
                    <a:pt x="62" y="2341"/>
                    <a:pt x="1" y="2979"/>
                    <a:pt x="1" y="3617"/>
                  </a:cubicBezTo>
                  <a:cubicBezTo>
                    <a:pt x="1" y="5198"/>
                    <a:pt x="305" y="6748"/>
                    <a:pt x="913" y="8207"/>
                  </a:cubicBezTo>
                  <a:cubicBezTo>
                    <a:pt x="1186" y="8815"/>
                    <a:pt x="1460" y="9362"/>
                    <a:pt x="1824" y="9909"/>
                  </a:cubicBezTo>
                  <a:cubicBezTo>
                    <a:pt x="1946" y="10152"/>
                    <a:pt x="2098" y="10335"/>
                    <a:pt x="2250" y="10517"/>
                  </a:cubicBezTo>
                  <a:cubicBezTo>
                    <a:pt x="2341" y="10669"/>
                    <a:pt x="2463" y="10821"/>
                    <a:pt x="2584" y="10943"/>
                  </a:cubicBezTo>
                  <a:cubicBezTo>
                    <a:pt x="2676" y="11064"/>
                    <a:pt x="2797" y="11186"/>
                    <a:pt x="2919" y="11307"/>
                  </a:cubicBezTo>
                  <a:cubicBezTo>
                    <a:pt x="2949" y="11277"/>
                    <a:pt x="2493" y="10760"/>
                    <a:pt x="1946" y="9848"/>
                  </a:cubicBezTo>
                  <a:cubicBezTo>
                    <a:pt x="1612" y="9301"/>
                    <a:pt x="1338" y="8724"/>
                    <a:pt x="1095" y="8146"/>
                  </a:cubicBezTo>
                  <a:cubicBezTo>
                    <a:pt x="821" y="7417"/>
                    <a:pt x="578" y="6687"/>
                    <a:pt x="426" y="5927"/>
                  </a:cubicBezTo>
                  <a:cubicBezTo>
                    <a:pt x="274" y="5168"/>
                    <a:pt x="183" y="4408"/>
                    <a:pt x="183" y="3617"/>
                  </a:cubicBezTo>
                  <a:cubicBezTo>
                    <a:pt x="183" y="2979"/>
                    <a:pt x="213" y="2341"/>
                    <a:pt x="305" y="1733"/>
                  </a:cubicBezTo>
                  <a:cubicBezTo>
                    <a:pt x="457" y="639"/>
                    <a:pt x="669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6875325" y="1868525"/>
              <a:ext cx="77525" cy="316910"/>
            </a:xfrm>
            <a:custGeom>
              <a:avLst/>
              <a:gdLst/>
              <a:ahLst/>
              <a:cxnLst/>
              <a:rect l="l" t="t" r="r" b="b"/>
              <a:pathLst>
                <a:path w="3101" h="13345" extrusionOk="0">
                  <a:moveTo>
                    <a:pt x="3040" y="1"/>
                  </a:moveTo>
                  <a:cubicBezTo>
                    <a:pt x="2979" y="1"/>
                    <a:pt x="2280" y="2979"/>
                    <a:pt x="1459" y="6657"/>
                  </a:cubicBezTo>
                  <a:cubicBezTo>
                    <a:pt x="639" y="10335"/>
                    <a:pt x="0" y="13344"/>
                    <a:pt x="61" y="13344"/>
                  </a:cubicBezTo>
                  <a:cubicBezTo>
                    <a:pt x="61" y="13344"/>
                    <a:pt x="62" y="13344"/>
                    <a:pt x="62" y="13344"/>
                  </a:cubicBezTo>
                  <a:cubicBezTo>
                    <a:pt x="129" y="13344"/>
                    <a:pt x="825" y="10377"/>
                    <a:pt x="1642" y="6688"/>
                  </a:cubicBezTo>
                  <a:cubicBezTo>
                    <a:pt x="2462" y="3010"/>
                    <a:pt x="3101" y="1"/>
                    <a:pt x="3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6346425" y="1546293"/>
              <a:ext cx="174175" cy="239425"/>
            </a:xfrm>
            <a:custGeom>
              <a:avLst/>
              <a:gdLst/>
              <a:ahLst/>
              <a:cxnLst/>
              <a:rect l="l" t="t" r="r" b="b"/>
              <a:pathLst>
                <a:path w="6967" h="9577" extrusionOk="0">
                  <a:moveTo>
                    <a:pt x="4765" y="1"/>
                  </a:moveTo>
                  <a:cubicBezTo>
                    <a:pt x="4453" y="1"/>
                    <a:pt x="3557" y="3436"/>
                    <a:pt x="3557" y="3436"/>
                  </a:cubicBezTo>
                  <a:cubicBezTo>
                    <a:pt x="3314" y="3041"/>
                    <a:pt x="3010" y="2676"/>
                    <a:pt x="2645" y="2403"/>
                  </a:cubicBezTo>
                  <a:cubicBezTo>
                    <a:pt x="2359" y="2209"/>
                    <a:pt x="2017" y="2133"/>
                    <a:pt x="1677" y="2133"/>
                  </a:cubicBezTo>
                  <a:cubicBezTo>
                    <a:pt x="898" y="2133"/>
                    <a:pt x="134" y="2532"/>
                    <a:pt x="92" y="2828"/>
                  </a:cubicBezTo>
                  <a:cubicBezTo>
                    <a:pt x="1" y="3254"/>
                    <a:pt x="548" y="3375"/>
                    <a:pt x="548" y="3375"/>
                  </a:cubicBezTo>
                  <a:cubicBezTo>
                    <a:pt x="809" y="3185"/>
                    <a:pt x="1096" y="3101"/>
                    <a:pt x="1373" y="3101"/>
                  </a:cubicBezTo>
                  <a:cubicBezTo>
                    <a:pt x="2161" y="3101"/>
                    <a:pt x="2879" y="3783"/>
                    <a:pt x="2767" y="4682"/>
                  </a:cubicBezTo>
                  <a:cubicBezTo>
                    <a:pt x="2718" y="5203"/>
                    <a:pt x="2303" y="5480"/>
                    <a:pt x="1891" y="5480"/>
                  </a:cubicBezTo>
                  <a:cubicBezTo>
                    <a:pt x="1533" y="5480"/>
                    <a:pt x="1178" y="5272"/>
                    <a:pt x="1065" y="4834"/>
                  </a:cubicBezTo>
                  <a:cubicBezTo>
                    <a:pt x="841" y="3773"/>
                    <a:pt x="526" y="3567"/>
                    <a:pt x="316" y="3567"/>
                  </a:cubicBezTo>
                  <a:cubicBezTo>
                    <a:pt x="183" y="3567"/>
                    <a:pt x="92" y="3649"/>
                    <a:pt x="92" y="3649"/>
                  </a:cubicBezTo>
                  <a:lnTo>
                    <a:pt x="670" y="7479"/>
                  </a:lnTo>
                  <a:lnTo>
                    <a:pt x="1" y="9394"/>
                  </a:lnTo>
                  <a:lnTo>
                    <a:pt x="5047" y="9576"/>
                  </a:lnTo>
                  <a:lnTo>
                    <a:pt x="6323" y="5169"/>
                  </a:lnTo>
                  <a:cubicBezTo>
                    <a:pt x="6323" y="5169"/>
                    <a:pt x="6779" y="3375"/>
                    <a:pt x="6870" y="2950"/>
                  </a:cubicBezTo>
                  <a:cubicBezTo>
                    <a:pt x="6966" y="2604"/>
                    <a:pt x="6843" y="2403"/>
                    <a:pt x="6686" y="2403"/>
                  </a:cubicBezTo>
                  <a:cubicBezTo>
                    <a:pt x="6595" y="2403"/>
                    <a:pt x="6492" y="2471"/>
                    <a:pt x="6414" y="2616"/>
                  </a:cubicBezTo>
                  <a:cubicBezTo>
                    <a:pt x="6323" y="2737"/>
                    <a:pt x="5320" y="4561"/>
                    <a:pt x="5320" y="4561"/>
                  </a:cubicBezTo>
                  <a:lnTo>
                    <a:pt x="6171" y="1461"/>
                  </a:lnTo>
                  <a:cubicBezTo>
                    <a:pt x="6313" y="893"/>
                    <a:pt x="6165" y="688"/>
                    <a:pt x="5981" y="688"/>
                  </a:cubicBezTo>
                  <a:cubicBezTo>
                    <a:pt x="5850" y="688"/>
                    <a:pt x="5700" y="792"/>
                    <a:pt x="5624" y="944"/>
                  </a:cubicBezTo>
                  <a:cubicBezTo>
                    <a:pt x="5442" y="1278"/>
                    <a:pt x="4317" y="4227"/>
                    <a:pt x="4317" y="4227"/>
                  </a:cubicBezTo>
                  <a:cubicBezTo>
                    <a:pt x="5381" y="397"/>
                    <a:pt x="5077" y="62"/>
                    <a:pt x="4773" y="2"/>
                  </a:cubicBezTo>
                  <a:cubicBezTo>
                    <a:pt x="4770" y="1"/>
                    <a:pt x="4768" y="1"/>
                    <a:pt x="476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5596425" y="1315318"/>
              <a:ext cx="421750" cy="89675"/>
            </a:xfrm>
            <a:custGeom>
              <a:avLst/>
              <a:gdLst/>
              <a:ahLst/>
              <a:cxnLst/>
              <a:rect l="l" t="t" r="r" b="b"/>
              <a:pathLst>
                <a:path w="16870" h="3587" extrusionOk="0">
                  <a:moveTo>
                    <a:pt x="8420" y="0"/>
                  </a:moveTo>
                  <a:cubicBezTo>
                    <a:pt x="3769" y="0"/>
                    <a:pt x="0" y="943"/>
                    <a:pt x="0" y="2128"/>
                  </a:cubicBezTo>
                  <a:cubicBezTo>
                    <a:pt x="0" y="2675"/>
                    <a:pt x="882" y="3192"/>
                    <a:pt x="2310" y="3557"/>
                  </a:cubicBezTo>
                  <a:lnTo>
                    <a:pt x="14529" y="3587"/>
                  </a:lnTo>
                  <a:cubicBezTo>
                    <a:pt x="15958" y="3192"/>
                    <a:pt x="16870" y="2675"/>
                    <a:pt x="16870" y="2128"/>
                  </a:cubicBezTo>
                  <a:cubicBezTo>
                    <a:pt x="16870" y="943"/>
                    <a:pt x="13070" y="0"/>
                    <a:pt x="8420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5617700" y="1324443"/>
              <a:ext cx="374650" cy="79050"/>
            </a:xfrm>
            <a:custGeom>
              <a:avLst/>
              <a:gdLst/>
              <a:ahLst/>
              <a:cxnLst/>
              <a:rect l="l" t="t" r="r" b="b"/>
              <a:pathLst>
                <a:path w="14986" h="3162" extrusionOk="0">
                  <a:moveTo>
                    <a:pt x="7478" y="0"/>
                  </a:moveTo>
                  <a:cubicBezTo>
                    <a:pt x="3344" y="0"/>
                    <a:pt x="0" y="851"/>
                    <a:pt x="0" y="1885"/>
                  </a:cubicBezTo>
                  <a:cubicBezTo>
                    <a:pt x="0" y="2371"/>
                    <a:pt x="760" y="2827"/>
                    <a:pt x="2037" y="3161"/>
                  </a:cubicBezTo>
                  <a:lnTo>
                    <a:pt x="12888" y="3161"/>
                  </a:lnTo>
                  <a:cubicBezTo>
                    <a:pt x="14165" y="2827"/>
                    <a:pt x="14985" y="2371"/>
                    <a:pt x="14925" y="1885"/>
                  </a:cubicBezTo>
                  <a:cubicBezTo>
                    <a:pt x="14864" y="486"/>
                    <a:pt x="11581" y="0"/>
                    <a:pt x="7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5621500" y="1148143"/>
              <a:ext cx="367800" cy="205950"/>
            </a:xfrm>
            <a:custGeom>
              <a:avLst/>
              <a:gdLst/>
              <a:ahLst/>
              <a:cxnLst/>
              <a:rect l="l" t="t" r="r" b="b"/>
              <a:pathLst>
                <a:path w="14712" h="8238" extrusionOk="0">
                  <a:moveTo>
                    <a:pt x="5715" y="0"/>
                  </a:moveTo>
                  <a:cubicBezTo>
                    <a:pt x="5715" y="0"/>
                    <a:pt x="1733" y="1277"/>
                    <a:pt x="1003" y="2250"/>
                  </a:cubicBezTo>
                  <a:cubicBezTo>
                    <a:pt x="304" y="3222"/>
                    <a:pt x="0" y="7903"/>
                    <a:pt x="0" y="7903"/>
                  </a:cubicBezTo>
                  <a:lnTo>
                    <a:pt x="7812" y="6201"/>
                  </a:lnTo>
                  <a:lnTo>
                    <a:pt x="13131" y="7508"/>
                  </a:lnTo>
                  <a:lnTo>
                    <a:pt x="14712" y="8237"/>
                  </a:lnTo>
                  <a:cubicBezTo>
                    <a:pt x="14712" y="8237"/>
                    <a:pt x="13496" y="3313"/>
                    <a:pt x="13374" y="3040"/>
                  </a:cubicBezTo>
                  <a:cubicBezTo>
                    <a:pt x="13283" y="2797"/>
                    <a:pt x="11855" y="639"/>
                    <a:pt x="8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5745350" y="1134468"/>
              <a:ext cx="114025" cy="202150"/>
            </a:xfrm>
            <a:custGeom>
              <a:avLst/>
              <a:gdLst/>
              <a:ahLst/>
              <a:cxnLst/>
              <a:rect l="l" t="t" r="r" b="b"/>
              <a:pathLst>
                <a:path w="4561" h="8086" extrusionOk="0">
                  <a:moveTo>
                    <a:pt x="2645" y="0"/>
                  </a:moveTo>
                  <a:lnTo>
                    <a:pt x="366" y="31"/>
                  </a:lnTo>
                  <a:lnTo>
                    <a:pt x="31" y="426"/>
                  </a:lnTo>
                  <a:lnTo>
                    <a:pt x="1" y="821"/>
                  </a:lnTo>
                  <a:lnTo>
                    <a:pt x="1186" y="578"/>
                  </a:lnTo>
                  <a:lnTo>
                    <a:pt x="1065" y="7933"/>
                  </a:lnTo>
                  <a:lnTo>
                    <a:pt x="4560" y="8085"/>
                  </a:lnTo>
                  <a:cubicBezTo>
                    <a:pt x="4560" y="8085"/>
                    <a:pt x="4378" y="2128"/>
                    <a:pt x="4317" y="1246"/>
                  </a:cubicBezTo>
                  <a:cubicBezTo>
                    <a:pt x="4317" y="790"/>
                    <a:pt x="4135" y="334"/>
                    <a:pt x="3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5189875" y="4234818"/>
              <a:ext cx="324500" cy="433150"/>
            </a:xfrm>
            <a:custGeom>
              <a:avLst/>
              <a:gdLst/>
              <a:ahLst/>
              <a:cxnLst/>
              <a:rect l="l" t="t" r="r" b="b"/>
              <a:pathLst>
                <a:path w="12980" h="17326" extrusionOk="0">
                  <a:moveTo>
                    <a:pt x="6505" y="0"/>
                  </a:moveTo>
                  <a:lnTo>
                    <a:pt x="4195" y="9149"/>
                  </a:lnTo>
                  <a:lnTo>
                    <a:pt x="305" y="15867"/>
                  </a:lnTo>
                  <a:cubicBezTo>
                    <a:pt x="1" y="16353"/>
                    <a:pt x="183" y="16961"/>
                    <a:pt x="700" y="17234"/>
                  </a:cubicBezTo>
                  <a:cubicBezTo>
                    <a:pt x="836" y="17295"/>
                    <a:pt x="988" y="17326"/>
                    <a:pt x="1140" y="17326"/>
                  </a:cubicBezTo>
                  <a:cubicBezTo>
                    <a:pt x="1292" y="17326"/>
                    <a:pt x="1444" y="17295"/>
                    <a:pt x="1581" y="17234"/>
                  </a:cubicBezTo>
                  <a:cubicBezTo>
                    <a:pt x="3344" y="16262"/>
                    <a:pt x="9788" y="12766"/>
                    <a:pt x="9910" y="12067"/>
                  </a:cubicBezTo>
                  <a:cubicBezTo>
                    <a:pt x="10062" y="11307"/>
                    <a:pt x="12980" y="2584"/>
                    <a:pt x="12980" y="2584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5308425" y="4394468"/>
              <a:ext cx="61575" cy="20450"/>
            </a:xfrm>
            <a:custGeom>
              <a:avLst/>
              <a:gdLst/>
              <a:ahLst/>
              <a:cxnLst/>
              <a:rect l="l" t="t" r="r" b="b"/>
              <a:pathLst>
                <a:path w="2463" h="818" extrusionOk="0">
                  <a:moveTo>
                    <a:pt x="871" y="0"/>
                  </a:moveTo>
                  <a:cubicBezTo>
                    <a:pt x="704" y="0"/>
                    <a:pt x="534" y="19"/>
                    <a:pt x="365" y="58"/>
                  </a:cubicBezTo>
                  <a:cubicBezTo>
                    <a:pt x="122" y="119"/>
                    <a:pt x="0" y="210"/>
                    <a:pt x="0" y="240"/>
                  </a:cubicBezTo>
                  <a:cubicBezTo>
                    <a:pt x="192" y="213"/>
                    <a:pt x="383" y="198"/>
                    <a:pt x="574" y="198"/>
                  </a:cubicBezTo>
                  <a:cubicBezTo>
                    <a:pt x="808" y="198"/>
                    <a:pt x="1043" y="221"/>
                    <a:pt x="1277" y="271"/>
                  </a:cubicBezTo>
                  <a:cubicBezTo>
                    <a:pt x="1702" y="392"/>
                    <a:pt x="2098" y="575"/>
                    <a:pt x="2432" y="818"/>
                  </a:cubicBezTo>
                  <a:cubicBezTo>
                    <a:pt x="2462" y="787"/>
                    <a:pt x="2402" y="666"/>
                    <a:pt x="2219" y="483"/>
                  </a:cubicBezTo>
                  <a:cubicBezTo>
                    <a:pt x="1833" y="166"/>
                    <a:pt x="1363" y="0"/>
                    <a:pt x="8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5314500" y="4343468"/>
              <a:ext cx="71450" cy="45200"/>
            </a:xfrm>
            <a:custGeom>
              <a:avLst/>
              <a:gdLst/>
              <a:ahLst/>
              <a:cxnLst/>
              <a:rect l="l" t="t" r="r" b="b"/>
              <a:pathLst>
                <a:path w="2858" h="1808" extrusionOk="0">
                  <a:moveTo>
                    <a:pt x="414" y="180"/>
                  </a:moveTo>
                  <a:cubicBezTo>
                    <a:pt x="448" y="180"/>
                    <a:pt x="482" y="190"/>
                    <a:pt x="517" y="213"/>
                  </a:cubicBezTo>
                  <a:cubicBezTo>
                    <a:pt x="700" y="305"/>
                    <a:pt x="852" y="426"/>
                    <a:pt x="973" y="609"/>
                  </a:cubicBezTo>
                  <a:cubicBezTo>
                    <a:pt x="1119" y="809"/>
                    <a:pt x="1254" y="1031"/>
                    <a:pt x="1365" y="1262"/>
                  </a:cubicBezTo>
                  <a:lnTo>
                    <a:pt x="1365" y="1262"/>
                  </a:lnTo>
                  <a:cubicBezTo>
                    <a:pt x="1333" y="1328"/>
                    <a:pt x="1303" y="1394"/>
                    <a:pt x="1277" y="1460"/>
                  </a:cubicBezTo>
                  <a:cubicBezTo>
                    <a:pt x="1257" y="1490"/>
                    <a:pt x="1240" y="1523"/>
                    <a:pt x="1227" y="1558"/>
                  </a:cubicBezTo>
                  <a:lnTo>
                    <a:pt x="1227" y="1558"/>
                  </a:lnTo>
                  <a:cubicBezTo>
                    <a:pt x="734" y="1435"/>
                    <a:pt x="355" y="1057"/>
                    <a:pt x="213" y="548"/>
                  </a:cubicBezTo>
                  <a:cubicBezTo>
                    <a:pt x="213" y="457"/>
                    <a:pt x="213" y="335"/>
                    <a:pt x="274" y="244"/>
                  </a:cubicBezTo>
                  <a:cubicBezTo>
                    <a:pt x="312" y="206"/>
                    <a:pt x="361" y="180"/>
                    <a:pt x="414" y="180"/>
                  </a:cubicBezTo>
                  <a:close/>
                  <a:moveTo>
                    <a:pt x="2402" y="396"/>
                  </a:moveTo>
                  <a:cubicBezTo>
                    <a:pt x="2493" y="396"/>
                    <a:pt x="2584" y="426"/>
                    <a:pt x="2615" y="517"/>
                  </a:cubicBezTo>
                  <a:cubicBezTo>
                    <a:pt x="2645" y="609"/>
                    <a:pt x="2645" y="730"/>
                    <a:pt x="2615" y="821"/>
                  </a:cubicBezTo>
                  <a:cubicBezTo>
                    <a:pt x="2457" y="1268"/>
                    <a:pt x="2027" y="1578"/>
                    <a:pt x="1560" y="1595"/>
                  </a:cubicBezTo>
                  <a:lnTo>
                    <a:pt x="1560" y="1595"/>
                  </a:lnTo>
                  <a:cubicBezTo>
                    <a:pt x="1554" y="1533"/>
                    <a:pt x="1537" y="1466"/>
                    <a:pt x="1520" y="1399"/>
                  </a:cubicBezTo>
                  <a:cubicBezTo>
                    <a:pt x="1507" y="1354"/>
                    <a:pt x="1492" y="1309"/>
                    <a:pt x="1476" y="1264"/>
                  </a:cubicBezTo>
                  <a:lnTo>
                    <a:pt x="1476" y="1264"/>
                  </a:lnTo>
                  <a:cubicBezTo>
                    <a:pt x="1600" y="1067"/>
                    <a:pt x="1738" y="879"/>
                    <a:pt x="1885" y="700"/>
                  </a:cubicBezTo>
                  <a:cubicBezTo>
                    <a:pt x="2037" y="548"/>
                    <a:pt x="2189" y="457"/>
                    <a:pt x="2402" y="396"/>
                  </a:cubicBezTo>
                  <a:close/>
                  <a:moveTo>
                    <a:pt x="1413" y="1366"/>
                  </a:moveTo>
                  <a:lnTo>
                    <a:pt x="1413" y="1366"/>
                  </a:lnTo>
                  <a:cubicBezTo>
                    <a:pt x="1446" y="1442"/>
                    <a:pt x="1477" y="1519"/>
                    <a:pt x="1505" y="1596"/>
                  </a:cubicBezTo>
                  <a:lnTo>
                    <a:pt x="1505" y="1596"/>
                  </a:lnTo>
                  <a:cubicBezTo>
                    <a:pt x="1449" y="1595"/>
                    <a:pt x="1394" y="1591"/>
                    <a:pt x="1338" y="1581"/>
                  </a:cubicBezTo>
                  <a:cubicBezTo>
                    <a:pt x="1324" y="1579"/>
                    <a:pt x="1310" y="1576"/>
                    <a:pt x="1295" y="1573"/>
                  </a:cubicBezTo>
                  <a:lnTo>
                    <a:pt x="1295" y="1573"/>
                  </a:lnTo>
                  <a:cubicBezTo>
                    <a:pt x="1333" y="1503"/>
                    <a:pt x="1372" y="1434"/>
                    <a:pt x="1413" y="1366"/>
                  </a:cubicBezTo>
                  <a:close/>
                  <a:moveTo>
                    <a:pt x="419" y="1"/>
                  </a:moveTo>
                  <a:cubicBezTo>
                    <a:pt x="311" y="1"/>
                    <a:pt x="203" y="41"/>
                    <a:pt x="122" y="122"/>
                  </a:cubicBezTo>
                  <a:cubicBezTo>
                    <a:pt x="31" y="244"/>
                    <a:pt x="0" y="426"/>
                    <a:pt x="31" y="578"/>
                  </a:cubicBezTo>
                  <a:cubicBezTo>
                    <a:pt x="173" y="1175"/>
                    <a:pt x="608" y="1613"/>
                    <a:pt x="1186" y="1766"/>
                  </a:cubicBezTo>
                  <a:lnTo>
                    <a:pt x="1186" y="1766"/>
                  </a:lnTo>
                  <a:cubicBezTo>
                    <a:pt x="1186" y="1776"/>
                    <a:pt x="1186" y="1785"/>
                    <a:pt x="1186" y="1794"/>
                  </a:cubicBezTo>
                  <a:cubicBezTo>
                    <a:pt x="1190" y="1786"/>
                    <a:pt x="1194" y="1778"/>
                    <a:pt x="1197" y="1769"/>
                  </a:cubicBezTo>
                  <a:lnTo>
                    <a:pt x="1197" y="1769"/>
                  </a:lnTo>
                  <a:cubicBezTo>
                    <a:pt x="1234" y="1779"/>
                    <a:pt x="1270" y="1787"/>
                    <a:pt x="1307" y="1794"/>
                  </a:cubicBezTo>
                  <a:cubicBezTo>
                    <a:pt x="1376" y="1803"/>
                    <a:pt x="1443" y="1808"/>
                    <a:pt x="1510" y="1808"/>
                  </a:cubicBezTo>
                  <a:cubicBezTo>
                    <a:pt x="2096" y="1808"/>
                    <a:pt x="2606" y="1455"/>
                    <a:pt x="2797" y="882"/>
                  </a:cubicBezTo>
                  <a:cubicBezTo>
                    <a:pt x="2858" y="730"/>
                    <a:pt x="2827" y="578"/>
                    <a:pt x="2766" y="426"/>
                  </a:cubicBezTo>
                  <a:cubicBezTo>
                    <a:pt x="2714" y="321"/>
                    <a:pt x="2592" y="238"/>
                    <a:pt x="2461" y="238"/>
                  </a:cubicBezTo>
                  <a:cubicBezTo>
                    <a:pt x="2442" y="238"/>
                    <a:pt x="2422" y="240"/>
                    <a:pt x="2402" y="244"/>
                  </a:cubicBezTo>
                  <a:cubicBezTo>
                    <a:pt x="2159" y="305"/>
                    <a:pt x="1946" y="426"/>
                    <a:pt x="1794" y="609"/>
                  </a:cubicBezTo>
                  <a:cubicBezTo>
                    <a:pt x="1656" y="766"/>
                    <a:pt x="1532" y="948"/>
                    <a:pt x="1428" y="1139"/>
                  </a:cubicBezTo>
                  <a:lnTo>
                    <a:pt x="1428" y="1139"/>
                  </a:lnTo>
                  <a:cubicBezTo>
                    <a:pt x="1340" y="924"/>
                    <a:pt x="1225" y="713"/>
                    <a:pt x="1095" y="517"/>
                  </a:cubicBezTo>
                  <a:cubicBezTo>
                    <a:pt x="943" y="305"/>
                    <a:pt x="791" y="153"/>
                    <a:pt x="578" y="31"/>
                  </a:cubicBezTo>
                  <a:cubicBezTo>
                    <a:pt x="527" y="11"/>
                    <a:pt x="473" y="1"/>
                    <a:pt x="4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5781825" y="4294068"/>
              <a:ext cx="354150" cy="297150"/>
            </a:xfrm>
            <a:custGeom>
              <a:avLst/>
              <a:gdLst/>
              <a:ahLst/>
              <a:cxnLst/>
              <a:rect l="l" t="t" r="r" b="b"/>
              <a:pathLst>
                <a:path w="14166" h="11886" extrusionOk="0">
                  <a:moveTo>
                    <a:pt x="305" y="1"/>
                  </a:moveTo>
                  <a:lnTo>
                    <a:pt x="1" y="11399"/>
                  </a:lnTo>
                  <a:lnTo>
                    <a:pt x="14165" y="11886"/>
                  </a:lnTo>
                  <a:cubicBezTo>
                    <a:pt x="14135" y="10518"/>
                    <a:pt x="6901" y="7569"/>
                    <a:pt x="6901" y="7569"/>
                  </a:cubicBezTo>
                  <a:lnTo>
                    <a:pt x="7387" y="275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5906450" y="4372343"/>
              <a:ext cx="53975" cy="31250"/>
            </a:xfrm>
            <a:custGeom>
              <a:avLst/>
              <a:gdLst/>
              <a:ahLst/>
              <a:cxnLst/>
              <a:rect l="l" t="t" r="r" b="b"/>
              <a:pathLst>
                <a:path w="2159" h="1250" extrusionOk="0">
                  <a:moveTo>
                    <a:pt x="357" y="239"/>
                  </a:moveTo>
                  <a:cubicBezTo>
                    <a:pt x="413" y="239"/>
                    <a:pt x="491" y="257"/>
                    <a:pt x="578" y="274"/>
                  </a:cubicBezTo>
                  <a:cubicBezTo>
                    <a:pt x="730" y="305"/>
                    <a:pt x="852" y="365"/>
                    <a:pt x="1004" y="426"/>
                  </a:cubicBezTo>
                  <a:cubicBezTo>
                    <a:pt x="1217" y="517"/>
                    <a:pt x="1429" y="639"/>
                    <a:pt x="1612" y="791"/>
                  </a:cubicBezTo>
                  <a:cubicBezTo>
                    <a:pt x="1798" y="944"/>
                    <a:pt x="1928" y="1078"/>
                    <a:pt x="2012" y="1161"/>
                  </a:cubicBezTo>
                  <a:lnTo>
                    <a:pt x="2012" y="1161"/>
                  </a:lnTo>
                  <a:cubicBezTo>
                    <a:pt x="1827" y="1090"/>
                    <a:pt x="1653" y="1028"/>
                    <a:pt x="1460" y="1004"/>
                  </a:cubicBezTo>
                  <a:cubicBezTo>
                    <a:pt x="1247" y="913"/>
                    <a:pt x="1004" y="821"/>
                    <a:pt x="791" y="700"/>
                  </a:cubicBezTo>
                  <a:cubicBezTo>
                    <a:pt x="669" y="639"/>
                    <a:pt x="548" y="578"/>
                    <a:pt x="426" y="487"/>
                  </a:cubicBezTo>
                  <a:cubicBezTo>
                    <a:pt x="365" y="457"/>
                    <a:pt x="305" y="396"/>
                    <a:pt x="274" y="365"/>
                  </a:cubicBezTo>
                  <a:cubicBezTo>
                    <a:pt x="274" y="305"/>
                    <a:pt x="213" y="335"/>
                    <a:pt x="274" y="274"/>
                  </a:cubicBezTo>
                  <a:cubicBezTo>
                    <a:pt x="287" y="249"/>
                    <a:pt x="316" y="239"/>
                    <a:pt x="357" y="239"/>
                  </a:cubicBezTo>
                  <a:close/>
                  <a:moveTo>
                    <a:pt x="365" y="1"/>
                  </a:moveTo>
                  <a:cubicBezTo>
                    <a:pt x="274" y="1"/>
                    <a:pt x="153" y="61"/>
                    <a:pt x="62" y="153"/>
                  </a:cubicBezTo>
                  <a:cubicBezTo>
                    <a:pt x="1" y="274"/>
                    <a:pt x="1" y="426"/>
                    <a:pt x="92" y="517"/>
                  </a:cubicBezTo>
                  <a:cubicBezTo>
                    <a:pt x="153" y="609"/>
                    <a:pt x="213" y="669"/>
                    <a:pt x="305" y="700"/>
                  </a:cubicBezTo>
                  <a:cubicBezTo>
                    <a:pt x="426" y="791"/>
                    <a:pt x="578" y="882"/>
                    <a:pt x="700" y="943"/>
                  </a:cubicBezTo>
                  <a:cubicBezTo>
                    <a:pt x="943" y="1065"/>
                    <a:pt x="1186" y="1125"/>
                    <a:pt x="1429" y="1186"/>
                  </a:cubicBezTo>
                  <a:cubicBezTo>
                    <a:pt x="1580" y="1224"/>
                    <a:pt x="1730" y="1250"/>
                    <a:pt x="1880" y="1250"/>
                  </a:cubicBezTo>
                  <a:cubicBezTo>
                    <a:pt x="1949" y="1250"/>
                    <a:pt x="2019" y="1244"/>
                    <a:pt x="2088" y="1232"/>
                  </a:cubicBezTo>
                  <a:lnTo>
                    <a:pt x="2088" y="1232"/>
                  </a:lnTo>
                  <a:cubicBezTo>
                    <a:pt x="2102" y="1244"/>
                    <a:pt x="2113" y="1250"/>
                    <a:pt x="2121" y="1250"/>
                  </a:cubicBezTo>
                  <a:cubicBezTo>
                    <a:pt x="2124" y="1250"/>
                    <a:pt x="2126" y="1249"/>
                    <a:pt x="2128" y="1247"/>
                  </a:cubicBezTo>
                  <a:cubicBezTo>
                    <a:pt x="2134" y="1247"/>
                    <a:pt x="2134" y="1239"/>
                    <a:pt x="2130" y="1223"/>
                  </a:cubicBezTo>
                  <a:lnTo>
                    <a:pt x="2130" y="1223"/>
                  </a:lnTo>
                  <a:cubicBezTo>
                    <a:pt x="2140" y="1221"/>
                    <a:pt x="2149" y="1219"/>
                    <a:pt x="2159" y="1217"/>
                  </a:cubicBezTo>
                  <a:cubicBezTo>
                    <a:pt x="2147" y="1212"/>
                    <a:pt x="2135" y="1208"/>
                    <a:pt x="2124" y="1203"/>
                  </a:cubicBezTo>
                  <a:lnTo>
                    <a:pt x="2124" y="1203"/>
                  </a:lnTo>
                  <a:cubicBezTo>
                    <a:pt x="2090" y="1114"/>
                    <a:pt x="1965" y="901"/>
                    <a:pt x="1733" y="669"/>
                  </a:cubicBezTo>
                  <a:cubicBezTo>
                    <a:pt x="1521" y="487"/>
                    <a:pt x="1308" y="335"/>
                    <a:pt x="1095" y="213"/>
                  </a:cubicBezTo>
                  <a:cubicBezTo>
                    <a:pt x="943" y="153"/>
                    <a:pt x="791" y="92"/>
                    <a:pt x="639" y="61"/>
                  </a:cubicBezTo>
                  <a:cubicBezTo>
                    <a:pt x="548" y="31"/>
                    <a:pt x="457" y="1"/>
                    <a:pt x="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5953575" y="4349543"/>
              <a:ext cx="28900" cy="55500"/>
            </a:xfrm>
            <a:custGeom>
              <a:avLst/>
              <a:gdLst/>
              <a:ahLst/>
              <a:cxnLst/>
              <a:rect l="l" t="t" r="r" b="b"/>
              <a:pathLst>
                <a:path w="1156" h="2220" extrusionOk="0">
                  <a:moveTo>
                    <a:pt x="791" y="1"/>
                  </a:moveTo>
                  <a:cubicBezTo>
                    <a:pt x="578" y="31"/>
                    <a:pt x="395" y="153"/>
                    <a:pt x="335" y="335"/>
                  </a:cubicBezTo>
                  <a:cubicBezTo>
                    <a:pt x="243" y="487"/>
                    <a:pt x="183" y="639"/>
                    <a:pt x="122" y="761"/>
                  </a:cubicBezTo>
                  <a:cubicBezTo>
                    <a:pt x="31" y="1004"/>
                    <a:pt x="0" y="1277"/>
                    <a:pt x="0" y="1521"/>
                  </a:cubicBezTo>
                  <a:cubicBezTo>
                    <a:pt x="0" y="1764"/>
                    <a:pt x="31" y="2007"/>
                    <a:pt x="183" y="2220"/>
                  </a:cubicBezTo>
                  <a:cubicBezTo>
                    <a:pt x="213" y="2220"/>
                    <a:pt x="152" y="1946"/>
                    <a:pt x="183" y="1551"/>
                  </a:cubicBezTo>
                  <a:cubicBezTo>
                    <a:pt x="213" y="1308"/>
                    <a:pt x="274" y="1065"/>
                    <a:pt x="335" y="852"/>
                  </a:cubicBezTo>
                  <a:cubicBezTo>
                    <a:pt x="395" y="730"/>
                    <a:pt x="456" y="578"/>
                    <a:pt x="547" y="457"/>
                  </a:cubicBezTo>
                  <a:cubicBezTo>
                    <a:pt x="608" y="366"/>
                    <a:pt x="730" y="244"/>
                    <a:pt x="791" y="244"/>
                  </a:cubicBezTo>
                  <a:cubicBezTo>
                    <a:pt x="851" y="244"/>
                    <a:pt x="912" y="366"/>
                    <a:pt x="912" y="518"/>
                  </a:cubicBezTo>
                  <a:cubicBezTo>
                    <a:pt x="943" y="639"/>
                    <a:pt x="943" y="791"/>
                    <a:pt x="912" y="913"/>
                  </a:cubicBezTo>
                  <a:cubicBezTo>
                    <a:pt x="882" y="1156"/>
                    <a:pt x="791" y="1369"/>
                    <a:pt x="669" y="1581"/>
                  </a:cubicBezTo>
                  <a:cubicBezTo>
                    <a:pt x="456" y="1916"/>
                    <a:pt x="213" y="2068"/>
                    <a:pt x="213" y="2098"/>
                  </a:cubicBezTo>
                  <a:cubicBezTo>
                    <a:pt x="243" y="2098"/>
                    <a:pt x="517" y="2037"/>
                    <a:pt x="821" y="1673"/>
                  </a:cubicBezTo>
                  <a:cubicBezTo>
                    <a:pt x="973" y="1460"/>
                    <a:pt x="1095" y="1217"/>
                    <a:pt x="1155" y="943"/>
                  </a:cubicBezTo>
                  <a:cubicBezTo>
                    <a:pt x="1155" y="791"/>
                    <a:pt x="1155" y="639"/>
                    <a:pt x="1155" y="487"/>
                  </a:cubicBezTo>
                  <a:cubicBezTo>
                    <a:pt x="1125" y="396"/>
                    <a:pt x="1125" y="305"/>
                    <a:pt x="1064" y="214"/>
                  </a:cubicBezTo>
                  <a:cubicBezTo>
                    <a:pt x="1034" y="92"/>
                    <a:pt x="912" y="1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5654175" y="1287293"/>
              <a:ext cx="307025" cy="542500"/>
            </a:xfrm>
            <a:custGeom>
              <a:avLst/>
              <a:gdLst/>
              <a:ahLst/>
              <a:cxnLst/>
              <a:rect l="l" t="t" r="r" b="b"/>
              <a:pathLst>
                <a:path w="12281" h="21700" extrusionOk="0">
                  <a:moveTo>
                    <a:pt x="6321" y="0"/>
                  </a:moveTo>
                  <a:cubicBezTo>
                    <a:pt x="4228" y="0"/>
                    <a:pt x="2196" y="577"/>
                    <a:pt x="487" y="1912"/>
                  </a:cubicBezTo>
                  <a:lnTo>
                    <a:pt x="0" y="2276"/>
                  </a:lnTo>
                  <a:lnTo>
                    <a:pt x="882" y="21699"/>
                  </a:lnTo>
                  <a:lnTo>
                    <a:pt x="9393" y="21334"/>
                  </a:lnTo>
                  <a:cubicBezTo>
                    <a:pt x="9453" y="20422"/>
                    <a:pt x="8967" y="14830"/>
                    <a:pt x="8967" y="14830"/>
                  </a:cubicBezTo>
                  <a:cubicBezTo>
                    <a:pt x="8967" y="14830"/>
                    <a:pt x="12189" y="14343"/>
                    <a:pt x="12250" y="11121"/>
                  </a:cubicBezTo>
                  <a:cubicBezTo>
                    <a:pt x="12280" y="7899"/>
                    <a:pt x="11794" y="1456"/>
                    <a:pt x="11794" y="1456"/>
                  </a:cubicBezTo>
                  <a:lnTo>
                    <a:pt x="11733" y="1182"/>
                  </a:lnTo>
                  <a:cubicBezTo>
                    <a:pt x="9997" y="434"/>
                    <a:pt x="8136" y="0"/>
                    <a:pt x="632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5773475" y="1626868"/>
              <a:ext cx="105650" cy="51500"/>
            </a:xfrm>
            <a:custGeom>
              <a:avLst/>
              <a:gdLst/>
              <a:ahLst/>
              <a:cxnLst/>
              <a:rect l="l" t="t" r="r" b="b"/>
              <a:pathLst>
                <a:path w="4226" h="2060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895" y="2059"/>
                    <a:pt x="3706" y="2059"/>
                  </a:cubicBezTo>
                  <a:cubicBezTo>
                    <a:pt x="3872" y="2059"/>
                    <a:pt x="4045" y="2052"/>
                    <a:pt x="4225" y="2037"/>
                  </a:cubicBezTo>
                  <a:lnTo>
                    <a:pt x="4225" y="1186"/>
                  </a:lnTo>
                  <a:cubicBezTo>
                    <a:pt x="4175" y="1187"/>
                    <a:pt x="4124" y="1187"/>
                    <a:pt x="4073" y="1187"/>
                  </a:cubicBezTo>
                  <a:cubicBezTo>
                    <a:pt x="2608" y="1187"/>
                    <a:pt x="1205" y="764"/>
                    <a:pt x="0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5609150" y="1424843"/>
              <a:ext cx="57975" cy="83800"/>
            </a:xfrm>
            <a:custGeom>
              <a:avLst/>
              <a:gdLst/>
              <a:ahLst/>
              <a:cxnLst/>
              <a:rect l="l" t="t" r="r" b="b"/>
              <a:pathLst>
                <a:path w="2319" h="3352" extrusionOk="0">
                  <a:moveTo>
                    <a:pt x="1491" y="1"/>
                  </a:moveTo>
                  <a:cubicBezTo>
                    <a:pt x="847" y="1"/>
                    <a:pt x="0" y="255"/>
                    <a:pt x="38" y="1638"/>
                  </a:cubicBezTo>
                  <a:cubicBezTo>
                    <a:pt x="97" y="3075"/>
                    <a:pt x="1037" y="3352"/>
                    <a:pt x="1691" y="3352"/>
                  </a:cubicBezTo>
                  <a:cubicBezTo>
                    <a:pt x="2047" y="3352"/>
                    <a:pt x="2318" y="3270"/>
                    <a:pt x="2318" y="3249"/>
                  </a:cubicBezTo>
                  <a:cubicBezTo>
                    <a:pt x="2318" y="3188"/>
                    <a:pt x="2196" y="87"/>
                    <a:pt x="2196" y="87"/>
                  </a:cubicBezTo>
                  <a:cubicBezTo>
                    <a:pt x="2174" y="87"/>
                    <a:pt x="1867" y="1"/>
                    <a:pt x="149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5624525" y="1442218"/>
              <a:ext cx="25875" cy="48200"/>
            </a:xfrm>
            <a:custGeom>
              <a:avLst/>
              <a:gdLst/>
              <a:ahLst/>
              <a:cxnLst/>
              <a:rect l="l" t="t" r="r" b="b"/>
              <a:pathLst>
                <a:path w="1035" h="1928" extrusionOk="0">
                  <a:moveTo>
                    <a:pt x="518" y="0"/>
                  </a:moveTo>
                  <a:cubicBezTo>
                    <a:pt x="335" y="61"/>
                    <a:pt x="183" y="183"/>
                    <a:pt x="153" y="365"/>
                  </a:cubicBezTo>
                  <a:cubicBezTo>
                    <a:pt x="62" y="547"/>
                    <a:pt x="1" y="760"/>
                    <a:pt x="31" y="973"/>
                  </a:cubicBezTo>
                  <a:cubicBezTo>
                    <a:pt x="31" y="1368"/>
                    <a:pt x="244" y="1763"/>
                    <a:pt x="609" y="1915"/>
                  </a:cubicBezTo>
                  <a:cubicBezTo>
                    <a:pt x="641" y="1923"/>
                    <a:pt x="674" y="1927"/>
                    <a:pt x="707" y="1927"/>
                  </a:cubicBezTo>
                  <a:cubicBezTo>
                    <a:pt x="796" y="1927"/>
                    <a:pt x="885" y="1899"/>
                    <a:pt x="974" y="1854"/>
                  </a:cubicBezTo>
                  <a:cubicBezTo>
                    <a:pt x="1034" y="1794"/>
                    <a:pt x="1034" y="1763"/>
                    <a:pt x="1034" y="1763"/>
                  </a:cubicBezTo>
                  <a:lnTo>
                    <a:pt x="1034" y="1763"/>
                  </a:lnTo>
                  <a:cubicBezTo>
                    <a:pt x="1034" y="1763"/>
                    <a:pt x="974" y="1763"/>
                    <a:pt x="913" y="1824"/>
                  </a:cubicBezTo>
                  <a:cubicBezTo>
                    <a:pt x="867" y="1839"/>
                    <a:pt x="822" y="1847"/>
                    <a:pt x="776" y="1847"/>
                  </a:cubicBezTo>
                  <a:cubicBezTo>
                    <a:pt x="730" y="1847"/>
                    <a:pt x="685" y="1839"/>
                    <a:pt x="639" y="1824"/>
                  </a:cubicBezTo>
                  <a:cubicBezTo>
                    <a:pt x="335" y="1642"/>
                    <a:pt x="153" y="1307"/>
                    <a:pt x="183" y="973"/>
                  </a:cubicBezTo>
                  <a:cubicBezTo>
                    <a:pt x="153" y="791"/>
                    <a:pt x="183" y="608"/>
                    <a:pt x="244" y="426"/>
                  </a:cubicBezTo>
                  <a:cubicBezTo>
                    <a:pt x="305" y="274"/>
                    <a:pt x="396" y="152"/>
                    <a:pt x="548" y="122"/>
                  </a:cubicBezTo>
                  <a:cubicBezTo>
                    <a:pt x="571" y="114"/>
                    <a:pt x="594" y="111"/>
                    <a:pt x="615" y="111"/>
                  </a:cubicBezTo>
                  <a:cubicBezTo>
                    <a:pt x="681" y="111"/>
                    <a:pt x="738" y="145"/>
                    <a:pt x="761" y="213"/>
                  </a:cubicBezTo>
                  <a:cubicBezTo>
                    <a:pt x="791" y="274"/>
                    <a:pt x="791" y="304"/>
                    <a:pt x="791" y="335"/>
                  </a:cubicBezTo>
                  <a:cubicBezTo>
                    <a:pt x="822" y="335"/>
                    <a:pt x="852" y="274"/>
                    <a:pt x="822" y="183"/>
                  </a:cubicBezTo>
                  <a:cubicBezTo>
                    <a:pt x="822" y="152"/>
                    <a:pt x="761" y="92"/>
                    <a:pt x="730" y="61"/>
                  </a:cubicBezTo>
                  <a:cubicBezTo>
                    <a:pt x="670" y="0"/>
                    <a:pt x="578" y="0"/>
                    <a:pt x="51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5898100" y="1414018"/>
              <a:ext cx="22825" cy="21475"/>
            </a:xfrm>
            <a:custGeom>
              <a:avLst/>
              <a:gdLst/>
              <a:ahLst/>
              <a:cxnLst/>
              <a:rect l="l" t="t" r="r" b="b"/>
              <a:pathLst>
                <a:path w="913" h="859" extrusionOk="0">
                  <a:moveTo>
                    <a:pt x="479" y="0"/>
                  </a:moveTo>
                  <a:cubicBezTo>
                    <a:pt x="461" y="0"/>
                    <a:pt x="444" y="1"/>
                    <a:pt x="426" y="4"/>
                  </a:cubicBezTo>
                  <a:cubicBezTo>
                    <a:pt x="183" y="4"/>
                    <a:pt x="0" y="216"/>
                    <a:pt x="0" y="460"/>
                  </a:cubicBezTo>
                  <a:cubicBezTo>
                    <a:pt x="0" y="685"/>
                    <a:pt x="183" y="858"/>
                    <a:pt x="403" y="858"/>
                  </a:cubicBezTo>
                  <a:cubicBezTo>
                    <a:pt x="421" y="858"/>
                    <a:pt x="438" y="857"/>
                    <a:pt x="456" y="855"/>
                  </a:cubicBezTo>
                  <a:cubicBezTo>
                    <a:pt x="699" y="855"/>
                    <a:pt x="912" y="642"/>
                    <a:pt x="912" y="399"/>
                  </a:cubicBezTo>
                  <a:cubicBezTo>
                    <a:pt x="884" y="174"/>
                    <a:pt x="699" y="0"/>
                    <a:pt x="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85175" y="1400418"/>
              <a:ext cx="47150" cy="12425"/>
            </a:xfrm>
            <a:custGeom>
              <a:avLst/>
              <a:gdLst/>
              <a:ahLst/>
              <a:cxnLst/>
              <a:rect l="l" t="t" r="r" b="b"/>
              <a:pathLst>
                <a:path w="1886" h="497" extrusionOk="0">
                  <a:moveTo>
                    <a:pt x="973" y="1"/>
                  </a:moveTo>
                  <a:cubicBezTo>
                    <a:pt x="730" y="1"/>
                    <a:pt x="457" y="92"/>
                    <a:pt x="244" y="244"/>
                  </a:cubicBezTo>
                  <a:cubicBezTo>
                    <a:pt x="92" y="335"/>
                    <a:pt x="1" y="426"/>
                    <a:pt x="61" y="487"/>
                  </a:cubicBezTo>
                  <a:cubicBezTo>
                    <a:pt x="68" y="494"/>
                    <a:pt x="79" y="497"/>
                    <a:pt x="93" y="497"/>
                  </a:cubicBezTo>
                  <a:cubicBezTo>
                    <a:pt x="205" y="497"/>
                    <a:pt x="541" y="305"/>
                    <a:pt x="973" y="305"/>
                  </a:cubicBezTo>
                  <a:cubicBezTo>
                    <a:pt x="1406" y="305"/>
                    <a:pt x="1742" y="497"/>
                    <a:pt x="1854" y="497"/>
                  </a:cubicBezTo>
                  <a:cubicBezTo>
                    <a:pt x="1868" y="497"/>
                    <a:pt x="1878" y="494"/>
                    <a:pt x="1885" y="487"/>
                  </a:cubicBezTo>
                  <a:cubicBezTo>
                    <a:pt x="1885" y="457"/>
                    <a:pt x="1855" y="335"/>
                    <a:pt x="1703" y="244"/>
                  </a:cubicBezTo>
                  <a:cubicBezTo>
                    <a:pt x="1490" y="92"/>
                    <a:pt x="1247" y="1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5775750" y="1417893"/>
              <a:ext cx="23575" cy="22150"/>
            </a:xfrm>
            <a:custGeom>
              <a:avLst/>
              <a:gdLst/>
              <a:ahLst/>
              <a:cxnLst/>
              <a:rect l="l" t="t" r="r" b="b"/>
              <a:pathLst>
                <a:path w="943" h="886" extrusionOk="0">
                  <a:moveTo>
                    <a:pt x="457" y="1"/>
                  </a:moveTo>
                  <a:cubicBezTo>
                    <a:pt x="213" y="1"/>
                    <a:pt x="1" y="213"/>
                    <a:pt x="31" y="457"/>
                  </a:cubicBezTo>
                  <a:cubicBezTo>
                    <a:pt x="31" y="710"/>
                    <a:pt x="214" y="885"/>
                    <a:pt x="434" y="885"/>
                  </a:cubicBezTo>
                  <a:cubicBezTo>
                    <a:pt x="452" y="885"/>
                    <a:pt x="469" y="884"/>
                    <a:pt x="487" y="882"/>
                  </a:cubicBezTo>
                  <a:cubicBezTo>
                    <a:pt x="730" y="882"/>
                    <a:pt x="943" y="669"/>
                    <a:pt x="943" y="426"/>
                  </a:cubicBezTo>
                  <a:cubicBezTo>
                    <a:pt x="913" y="183"/>
                    <a:pt x="70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5763600" y="1402693"/>
              <a:ext cx="47900" cy="12425"/>
            </a:xfrm>
            <a:custGeom>
              <a:avLst/>
              <a:gdLst/>
              <a:ahLst/>
              <a:cxnLst/>
              <a:rect l="l" t="t" r="r" b="b"/>
              <a:pathLst>
                <a:path w="1916" h="497" extrusionOk="0">
                  <a:moveTo>
                    <a:pt x="973" y="1"/>
                  </a:moveTo>
                  <a:cubicBezTo>
                    <a:pt x="699" y="1"/>
                    <a:pt x="456" y="92"/>
                    <a:pt x="244" y="244"/>
                  </a:cubicBezTo>
                  <a:cubicBezTo>
                    <a:pt x="92" y="335"/>
                    <a:pt x="0" y="426"/>
                    <a:pt x="61" y="487"/>
                  </a:cubicBezTo>
                  <a:cubicBezTo>
                    <a:pt x="68" y="494"/>
                    <a:pt x="78" y="497"/>
                    <a:pt x="92" y="497"/>
                  </a:cubicBezTo>
                  <a:cubicBezTo>
                    <a:pt x="204" y="497"/>
                    <a:pt x="541" y="305"/>
                    <a:pt x="973" y="305"/>
                  </a:cubicBezTo>
                  <a:cubicBezTo>
                    <a:pt x="1405" y="305"/>
                    <a:pt x="1742" y="497"/>
                    <a:pt x="1832" y="497"/>
                  </a:cubicBezTo>
                  <a:cubicBezTo>
                    <a:pt x="1844" y="497"/>
                    <a:pt x="1851" y="494"/>
                    <a:pt x="1854" y="487"/>
                  </a:cubicBezTo>
                  <a:cubicBezTo>
                    <a:pt x="1915" y="457"/>
                    <a:pt x="1854" y="366"/>
                    <a:pt x="1702" y="244"/>
                  </a:cubicBezTo>
                  <a:cubicBezTo>
                    <a:pt x="1490" y="92"/>
                    <a:pt x="1216" y="1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5849475" y="1403468"/>
              <a:ext cx="37250" cy="103925"/>
            </a:xfrm>
            <a:custGeom>
              <a:avLst/>
              <a:gdLst/>
              <a:ahLst/>
              <a:cxnLst/>
              <a:rect l="l" t="t" r="r" b="b"/>
              <a:pathLst>
                <a:path w="1490" h="4157" extrusionOk="0">
                  <a:moveTo>
                    <a:pt x="0" y="0"/>
                  </a:moveTo>
                  <a:lnTo>
                    <a:pt x="0" y="0"/>
                  </a:lnTo>
                  <a:cubicBezTo>
                    <a:pt x="213" y="851"/>
                    <a:pt x="486" y="1702"/>
                    <a:pt x="851" y="2523"/>
                  </a:cubicBezTo>
                  <a:cubicBezTo>
                    <a:pt x="973" y="2857"/>
                    <a:pt x="1094" y="3161"/>
                    <a:pt x="1216" y="3496"/>
                  </a:cubicBezTo>
                  <a:cubicBezTo>
                    <a:pt x="1277" y="3587"/>
                    <a:pt x="1307" y="3739"/>
                    <a:pt x="1307" y="3860"/>
                  </a:cubicBezTo>
                  <a:cubicBezTo>
                    <a:pt x="1277" y="3952"/>
                    <a:pt x="1155" y="3982"/>
                    <a:pt x="1034" y="3982"/>
                  </a:cubicBezTo>
                  <a:cubicBezTo>
                    <a:pt x="760" y="3982"/>
                    <a:pt x="486" y="4043"/>
                    <a:pt x="243" y="4134"/>
                  </a:cubicBezTo>
                  <a:cubicBezTo>
                    <a:pt x="365" y="4149"/>
                    <a:pt x="494" y="4157"/>
                    <a:pt x="627" y="4157"/>
                  </a:cubicBezTo>
                  <a:cubicBezTo>
                    <a:pt x="760" y="4157"/>
                    <a:pt x="897" y="4149"/>
                    <a:pt x="1034" y="4134"/>
                  </a:cubicBezTo>
                  <a:cubicBezTo>
                    <a:pt x="1125" y="4134"/>
                    <a:pt x="1185" y="4104"/>
                    <a:pt x="1246" y="4104"/>
                  </a:cubicBezTo>
                  <a:cubicBezTo>
                    <a:pt x="1337" y="4073"/>
                    <a:pt x="1429" y="4012"/>
                    <a:pt x="1459" y="3921"/>
                  </a:cubicBezTo>
                  <a:cubicBezTo>
                    <a:pt x="1489" y="3739"/>
                    <a:pt x="1489" y="3556"/>
                    <a:pt x="1398" y="3404"/>
                  </a:cubicBezTo>
                  <a:cubicBezTo>
                    <a:pt x="1277" y="3101"/>
                    <a:pt x="1155" y="2797"/>
                    <a:pt x="1034" y="2432"/>
                  </a:cubicBezTo>
                  <a:cubicBezTo>
                    <a:pt x="760" y="1611"/>
                    <a:pt x="395" y="79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5816025" y="1515168"/>
              <a:ext cx="42575" cy="34975"/>
            </a:xfrm>
            <a:custGeom>
              <a:avLst/>
              <a:gdLst/>
              <a:ahLst/>
              <a:cxnLst/>
              <a:rect l="l" t="t" r="r" b="b"/>
              <a:pathLst>
                <a:path w="1703" h="1399" extrusionOk="0">
                  <a:moveTo>
                    <a:pt x="122" y="0"/>
                  </a:moveTo>
                  <a:cubicBezTo>
                    <a:pt x="61" y="0"/>
                    <a:pt x="1" y="122"/>
                    <a:pt x="31" y="335"/>
                  </a:cubicBezTo>
                  <a:cubicBezTo>
                    <a:pt x="61" y="639"/>
                    <a:pt x="213" y="912"/>
                    <a:pt x="457" y="1095"/>
                  </a:cubicBezTo>
                  <a:cubicBezTo>
                    <a:pt x="700" y="1307"/>
                    <a:pt x="1004" y="1399"/>
                    <a:pt x="1308" y="1399"/>
                  </a:cubicBezTo>
                  <a:cubicBezTo>
                    <a:pt x="1551" y="1399"/>
                    <a:pt x="1703" y="1368"/>
                    <a:pt x="1703" y="1307"/>
                  </a:cubicBezTo>
                  <a:cubicBezTo>
                    <a:pt x="1672" y="1247"/>
                    <a:pt x="1125" y="1307"/>
                    <a:pt x="639" y="912"/>
                  </a:cubicBezTo>
                  <a:cubicBezTo>
                    <a:pt x="183" y="547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5756000" y="1356843"/>
              <a:ext cx="57775" cy="16625"/>
            </a:xfrm>
            <a:custGeom>
              <a:avLst/>
              <a:gdLst/>
              <a:ahLst/>
              <a:cxnLst/>
              <a:rect l="l" t="t" r="r" b="b"/>
              <a:pathLst>
                <a:path w="2311" h="665" extrusionOk="0">
                  <a:moveTo>
                    <a:pt x="1309" y="0"/>
                  </a:moveTo>
                  <a:cubicBezTo>
                    <a:pt x="1238" y="0"/>
                    <a:pt x="1166" y="4"/>
                    <a:pt x="1095" y="11"/>
                  </a:cubicBezTo>
                  <a:cubicBezTo>
                    <a:pt x="791" y="41"/>
                    <a:pt x="517" y="163"/>
                    <a:pt x="274" y="315"/>
                  </a:cubicBezTo>
                  <a:cubicBezTo>
                    <a:pt x="61" y="437"/>
                    <a:pt x="0" y="558"/>
                    <a:pt x="31" y="619"/>
                  </a:cubicBezTo>
                  <a:cubicBezTo>
                    <a:pt x="56" y="652"/>
                    <a:pt x="107" y="665"/>
                    <a:pt x="181" y="665"/>
                  </a:cubicBezTo>
                  <a:cubicBezTo>
                    <a:pt x="378" y="665"/>
                    <a:pt x="735" y="572"/>
                    <a:pt x="1155" y="528"/>
                  </a:cubicBezTo>
                  <a:cubicBezTo>
                    <a:pt x="1763" y="467"/>
                    <a:pt x="2250" y="528"/>
                    <a:pt x="2310" y="376"/>
                  </a:cubicBezTo>
                  <a:cubicBezTo>
                    <a:pt x="2310" y="315"/>
                    <a:pt x="2219" y="224"/>
                    <a:pt x="1976" y="133"/>
                  </a:cubicBezTo>
                  <a:cubicBezTo>
                    <a:pt x="1767" y="40"/>
                    <a:pt x="1540" y="0"/>
                    <a:pt x="1309" y="0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5884425" y="1363943"/>
              <a:ext cx="44100" cy="14300"/>
            </a:xfrm>
            <a:custGeom>
              <a:avLst/>
              <a:gdLst/>
              <a:ahLst/>
              <a:cxnLst/>
              <a:rect l="l" t="t" r="r" b="b"/>
              <a:pathLst>
                <a:path w="1764" h="572" extrusionOk="0">
                  <a:moveTo>
                    <a:pt x="882" y="1"/>
                  </a:moveTo>
                  <a:cubicBezTo>
                    <a:pt x="639" y="1"/>
                    <a:pt x="426" y="61"/>
                    <a:pt x="213" y="183"/>
                  </a:cubicBezTo>
                  <a:cubicBezTo>
                    <a:pt x="31" y="305"/>
                    <a:pt x="0" y="426"/>
                    <a:pt x="31" y="457"/>
                  </a:cubicBezTo>
                  <a:cubicBezTo>
                    <a:pt x="76" y="517"/>
                    <a:pt x="183" y="533"/>
                    <a:pt x="331" y="533"/>
                  </a:cubicBezTo>
                  <a:cubicBezTo>
                    <a:pt x="479" y="533"/>
                    <a:pt x="669" y="517"/>
                    <a:pt x="882" y="517"/>
                  </a:cubicBezTo>
                  <a:cubicBezTo>
                    <a:pt x="1145" y="517"/>
                    <a:pt x="1395" y="571"/>
                    <a:pt x="1559" y="571"/>
                  </a:cubicBezTo>
                  <a:cubicBezTo>
                    <a:pt x="1642" y="571"/>
                    <a:pt x="1702" y="558"/>
                    <a:pt x="1733" y="517"/>
                  </a:cubicBezTo>
                  <a:cubicBezTo>
                    <a:pt x="1763" y="457"/>
                    <a:pt x="1702" y="335"/>
                    <a:pt x="1550" y="244"/>
                  </a:cubicBezTo>
                  <a:cubicBezTo>
                    <a:pt x="1368" y="92"/>
                    <a:pt x="1125" y="1"/>
                    <a:pt x="882" y="1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5248400" y="2586618"/>
              <a:ext cx="794850" cy="1848825"/>
            </a:xfrm>
            <a:custGeom>
              <a:avLst/>
              <a:gdLst/>
              <a:ahLst/>
              <a:cxnLst/>
              <a:rect l="l" t="t" r="r" b="b"/>
              <a:pathLst>
                <a:path w="31794" h="73953" extrusionOk="0">
                  <a:moveTo>
                    <a:pt x="11307" y="0"/>
                  </a:moveTo>
                  <a:lnTo>
                    <a:pt x="152" y="71734"/>
                  </a:lnTo>
                  <a:cubicBezTo>
                    <a:pt x="0" y="72676"/>
                    <a:pt x="699" y="73557"/>
                    <a:pt x="1672" y="73588"/>
                  </a:cubicBezTo>
                  <a:lnTo>
                    <a:pt x="8784" y="73831"/>
                  </a:lnTo>
                  <a:cubicBezTo>
                    <a:pt x="8804" y="73832"/>
                    <a:pt x="8824" y="73832"/>
                    <a:pt x="8844" y="73832"/>
                  </a:cubicBezTo>
                  <a:cubicBezTo>
                    <a:pt x="9610" y="73832"/>
                    <a:pt x="10278" y="73265"/>
                    <a:pt x="10426" y="72524"/>
                  </a:cubicBezTo>
                  <a:lnTo>
                    <a:pt x="21429" y="10335"/>
                  </a:lnTo>
                  <a:lnTo>
                    <a:pt x="20122" y="72949"/>
                  </a:lnTo>
                  <a:cubicBezTo>
                    <a:pt x="20122" y="73466"/>
                    <a:pt x="20517" y="73861"/>
                    <a:pt x="21003" y="73861"/>
                  </a:cubicBezTo>
                  <a:lnTo>
                    <a:pt x="29484" y="73953"/>
                  </a:lnTo>
                  <a:cubicBezTo>
                    <a:pt x="29970" y="73953"/>
                    <a:pt x="30365" y="73557"/>
                    <a:pt x="30396" y="73071"/>
                  </a:cubicBezTo>
                  <a:lnTo>
                    <a:pt x="31794" y="304"/>
                  </a:lnTo>
                  <a:lnTo>
                    <a:pt x="11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5446725" y="1743118"/>
              <a:ext cx="1029675" cy="852625"/>
            </a:xfrm>
            <a:custGeom>
              <a:avLst/>
              <a:gdLst/>
              <a:ahLst/>
              <a:cxnLst/>
              <a:rect l="l" t="t" r="r" b="b"/>
              <a:pathLst>
                <a:path w="41187" h="34105" extrusionOk="0">
                  <a:moveTo>
                    <a:pt x="17539" y="1"/>
                  </a:moveTo>
                  <a:cubicBezTo>
                    <a:pt x="16338" y="890"/>
                    <a:pt x="14714" y="1354"/>
                    <a:pt x="13109" y="1354"/>
                  </a:cubicBezTo>
                  <a:cubicBezTo>
                    <a:pt x="11584" y="1354"/>
                    <a:pt x="10077" y="935"/>
                    <a:pt x="8967" y="62"/>
                  </a:cubicBezTo>
                  <a:cubicBezTo>
                    <a:pt x="8967" y="62"/>
                    <a:pt x="7235" y="427"/>
                    <a:pt x="6201" y="639"/>
                  </a:cubicBezTo>
                  <a:cubicBezTo>
                    <a:pt x="2979" y="1247"/>
                    <a:pt x="639" y="3618"/>
                    <a:pt x="0" y="5807"/>
                  </a:cubicBezTo>
                  <a:lnTo>
                    <a:pt x="4043" y="15168"/>
                  </a:lnTo>
                  <a:lnTo>
                    <a:pt x="4833" y="24074"/>
                  </a:lnTo>
                  <a:lnTo>
                    <a:pt x="2584" y="32038"/>
                  </a:lnTo>
                  <a:cubicBezTo>
                    <a:pt x="2341" y="32859"/>
                    <a:pt x="2888" y="33679"/>
                    <a:pt x="3709" y="33801"/>
                  </a:cubicBezTo>
                  <a:lnTo>
                    <a:pt x="23861" y="34105"/>
                  </a:lnTo>
                  <a:lnTo>
                    <a:pt x="24195" y="33953"/>
                  </a:lnTo>
                  <a:cubicBezTo>
                    <a:pt x="24621" y="33163"/>
                    <a:pt x="24925" y="32251"/>
                    <a:pt x="24712" y="31400"/>
                  </a:cubicBezTo>
                  <a:cubicBezTo>
                    <a:pt x="23861" y="27600"/>
                    <a:pt x="24469" y="16202"/>
                    <a:pt x="24286" y="12706"/>
                  </a:cubicBezTo>
                  <a:lnTo>
                    <a:pt x="24286" y="12706"/>
                  </a:lnTo>
                  <a:cubicBezTo>
                    <a:pt x="27402" y="15750"/>
                    <a:pt x="30762" y="18358"/>
                    <a:pt x="33594" y="18358"/>
                  </a:cubicBezTo>
                  <a:cubicBezTo>
                    <a:pt x="34354" y="18358"/>
                    <a:pt x="35077" y="18170"/>
                    <a:pt x="35746" y="17752"/>
                  </a:cubicBezTo>
                  <a:cubicBezTo>
                    <a:pt x="38420" y="16111"/>
                    <a:pt x="41187" y="1612"/>
                    <a:pt x="41187" y="1612"/>
                  </a:cubicBezTo>
                  <a:lnTo>
                    <a:pt x="35928" y="335"/>
                  </a:lnTo>
                  <a:lnTo>
                    <a:pt x="32463" y="9788"/>
                  </a:lnTo>
                  <a:lnTo>
                    <a:pt x="22827" y="1186"/>
                  </a:lnTo>
                  <a:cubicBezTo>
                    <a:pt x="21824" y="427"/>
                    <a:pt x="20061" y="335"/>
                    <a:pt x="18724" y="183"/>
                  </a:cubicBezTo>
                  <a:lnTo>
                    <a:pt x="18602" y="183"/>
                  </a:lnTo>
                  <a:cubicBezTo>
                    <a:pt x="18086" y="92"/>
                    <a:pt x="17843" y="31"/>
                    <a:pt x="17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5674700" y="173856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5654925" y="1349468"/>
              <a:ext cx="86650" cy="132475"/>
            </a:xfrm>
            <a:custGeom>
              <a:avLst/>
              <a:gdLst/>
              <a:ahLst/>
              <a:cxnLst/>
              <a:rect l="l" t="t" r="r" b="b"/>
              <a:pathLst>
                <a:path w="3466" h="5299" extrusionOk="0">
                  <a:moveTo>
                    <a:pt x="3236" y="1"/>
                  </a:moveTo>
                  <a:cubicBezTo>
                    <a:pt x="2063" y="1"/>
                    <a:pt x="1003" y="475"/>
                    <a:pt x="1" y="1036"/>
                  </a:cubicBezTo>
                  <a:cubicBezTo>
                    <a:pt x="92" y="1947"/>
                    <a:pt x="62" y="2829"/>
                    <a:pt x="153" y="3741"/>
                  </a:cubicBezTo>
                  <a:cubicBezTo>
                    <a:pt x="183" y="4075"/>
                    <a:pt x="305" y="4379"/>
                    <a:pt x="457" y="4683"/>
                  </a:cubicBezTo>
                  <a:cubicBezTo>
                    <a:pt x="593" y="5093"/>
                    <a:pt x="951" y="5299"/>
                    <a:pt x="1304" y="5299"/>
                  </a:cubicBezTo>
                  <a:cubicBezTo>
                    <a:pt x="1657" y="5299"/>
                    <a:pt x="2007" y="5093"/>
                    <a:pt x="2128" y="4683"/>
                  </a:cubicBezTo>
                  <a:cubicBezTo>
                    <a:pt x="2280" y="4349"/>
                    <a:pt x="2372" y="3954"/>
                    <a:pt x="2341" y="3558"/>
                  </a:cubicBezTo>
                  <a:cubicBezTo>
                    <a:pt x="2311" y="3163"/>
                    <a:pt x="2341" y="2768"/>
                    <a:pt x="2463" y="2373"/>
                  </a:cubicBezTo>
                  <a:cubicBezTo>
                    <a:pt x="2645" y="1978"/>
                    <a:pt x="2858" y="1613"/>
                    <a:pt x="3132" y="1248"/>
                  </a:cubicBezTo>
                  <a:cubicBezTo>
                    <a:pt x="3375" y="884"/>
                    <a:pt x="3466" y="428"/>
                    <a:pt x="3344" y="2"/>
                  </a:cubicBezTo>
                  <a:cubicBezTo>
                    <a:pt x="3308" y="1"/>
                    <a:pt x="3272" y="1"/>
                    <a:pt x="3236" y="1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5654175" y="1281118"/>
              <a:ext cx="297900" cy="96525"/>
            </a:xfrm>
            <a:custGeom>
              <a:avLst/>
              <a:gdLst/>
              <a:ahLst/>
              <a:cxnLst/>
              <a:rect l="l" t="t" r="r" b="b"/>
              <a:pathLst>
                <a:path w="11916" h="3861" extrusionOk="0">
                  <a:moveTo>
                    <a:pt x="6566" y="0"/>
                  </a:moveTo>
                  <a:lnTo>
                    <a:pt x="0" y="1946"/>
                  </a:lnTo>
                  <a:lnTo>
                    <a:pt x="0" y="3861"/>
                  </a:lnTo>
                  <a:cubicBezTo>
                    <a:pt x="2075" y="2933"/>
                    <a:pt x="4318" y="2464"/>
                    <a:pt x="6569" y="2464"/>
                  </a:cubicBezTo>
                  <a:cubicBezTo>
                    <a:pt x="8374" y="2464"/>
                    <a:pt x="10184" y="2766"/>
                    <a:pt x="11915" y="3374"/>
                  </a:cubicBezTo>
                  <a:lnTo>
                    <a:pt x="11824" y="1581"/>
                  </a:lnTo>
                  <a:lnTo>
                    <a:pt x="65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5607825" y="1280318"/>
              <a:ext cx="387575" cy="74525"/>
            </a:xfrm>
            <a:custGeom>
              <a:avLst/>
              <a:gdLst/>
              <a:ahLst/>
              <a:cxnLst/>
              <a:rect l="l" t="t" r="r" b="b"/>
              <a:pathLst>
                <a:path w="15503" h="2981" extrusionOk="0">
                  <a:moveTo>
                    <a:pt x="10390" y="1"/>
                  </a:moveTo>
                  <a:cubicBezTo>
                    <a:pt x="10351" y="1"/>
                    <a:pt x="10313" y="1"/>
                    <a:pt x="10274" y="2"/>
                  </a:cubicBezTo>
                  <a:lnTo>
                    <a:pt x="5532" y="93"/>
                  </a:lnTo>
                  <a:cubicBezTo>
                    <a:pt x="4377" y="124"/>
                    <a:pt x="3283" y="610"/>
                    <a:pt x="2493" y="1461"/>
                  </a:cubicBezTo>
                  <a:lnTo>
                    <a:pt x="0" y="2981"/>
                  </a:lnTo>
                  <a:cubicBezTo>
                    <a:pt x="0" y="2981"/>
                    <a:pt x="4316" y="1704"/>
                    <a:pt x="8085" y="1674"/>
                  </a:cubicBezTo>
                  <a:cubicBezTo>
                    <a:pt x="10578" y="1674"/>
                    <a:pt x="13070" y="2008"/>
                    <a:pt x="15502" y="2647"/>
                  </a:cubicBezTo>
                  <a:lnTo>
                    <a:pt x="13587" y="1431"/>
                  </a:lnTo>
                  <a:lnTo>
                    <a:pt x="13344" y="1218"/>
                  </a:lnTo>
                  <a:cubicBezTo>
                    <a:pt x="12551" y="425"/>
                    <a:pt x="11502" y="1"/>
                    <a:pt x="10390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5848700" y="1151943"/>
              <a:ext cx="9900" cy="125400"/>
            </a:xfrm>
            <a:custGeom>
              <a:avLst/>
              <a:gdLst/>
              <a:ahLst/>
              <a:cxnLst/>
              <a:rect l="l" t="t" r="r" b="b"/>
              <a:pathLst>
                <a:path w="396" h="5016" extrusionOk="0">
                  <a:moveTo>
                    <a:pt x="61" y="0"/>
                  </a:moveTo>
                  <a:cubicBezTo>
                    <a:pt x="1" y="821"/>
                    <a:pt x="31" y="1672"/>
                    <a:pt x="92" y="2523"/>
                  </a:cubicBezTo>
                  <a:cubicBezTo>
                    <a:pt x="122" y="3344"/>
                    <a:pt x="183" y="4195"/>
                    <a:pt x="335" y="5016"/>
                  </a:cubicBezTo>
                  <a:cubicBezTo>
                    <a:pt x="396" y="4164"/>
                    <a:pt x="365" y="3344"/>
                    <a:pt x="305" y="2493"/>
                  </a:cubicBezTo>
                  <a:cubicBezTo>
                    <a:pt x="274" y="1642"/>
                    <a:pt x="213" y="821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5745350" y="1148893"/>
              <a:ext cx="31200" cy="129200"/>
            </a:xfrm>
            <a:custGeom>
              <a:avLst/>
              <a:gdLst/>
              <a:ahLst/>
              <a:cxnLst/>
              <a:rect l="l" t="t" r="r" b="b"/>
              <a:pathLst>
                <a:path w="1248" h="5168" extrusionOk="0">
                  <a:moveTo>
                    <a:pt x="882" y="1"/>
                  </a:moveTo>
                  <a:cubicBezTo>
                    <a:pt x="578" y="31"/>
                    <a:pt x="274" y="122"/>
                    <a:pt x="1" y="244"/>
                  </a:cubicBezTo>
                  <a:cubicBezTo>
                    <a:pt x="274" y="244"/>
                    <a:pt x="578" y="213"/>
                    <a:pt x="882" y="153"/>
                  </a:cubicBezTo>
                  <a:cubicBezTo>
                    <a:pt x="1004" y="153"/>
                    <a:pt x="1095" y="244"/>
                    <a:pt x="1095" y="365"/>
                  </a:cubicBezTo>
                  <a:cubicBezTo>
                    <a:pt x="1065" y="517"/>
                    <a:pt x="1065" y="700"/>
                    <a:pt x="1065" y="882"/>
                  </a:cubicBezTo>
                  <a:cubicBezTo>
                    <a:pt x="1065" y="1247"/>
                    <a:pt x="1034" y="1672"/>
                    <a:pt x="1034" y="2098"/>
                  </a:cubicBezTo>
                  <a:lnTo>
                    <a:pt x="1034" y="4256"/>
                  </a:lnTo>
                  <a:cubicBezTo>
                    <a:pt x="1034" y="4560"/>
                    <a:pt x="1065" y="4864"/>
                    <a:pt x="1095" y="5168"/>
                  </a:cubicBezTo>
                  <a:cubicBezTo>
                    <a:pt x="1156" y="4864"/>
                    <a:pt x="1186" y="4560"/>
                    <a:pt x="1186" y="4256"/>
                  </a:cubicBezTo>
                  <a:cubicBezTo>
                    <a:pt x="1217" y="3709"/>
                    <a:pt x="1247" y="2949"/>
                    <a:pt x="1247" y="2098"/>
                  </a:cubicBezTo>
                  <a:lnTo>
                    <a:pt x="1247" y="882"/>
                  </a:lnTo>
                  <a:lnTo>
                    <a:pt x="1247" y="365"/>
                  </a:lnTo>
                  <a:cubicBezTo>
                    <a:pt x="1247" y="153"/>
                    <a:pt x="1065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5621500" y="1273618"/>
              <a:ext cx="376175" cy="72125"/>
            </a:xfrm>
            <a:custGeom>
              <a:avLst/>
              <a:gdLst/>
              <a:ahLst/>
              <a:cxnLst/>
              <a:rect l="l" t="t" r="r" b="b"/>
              <a:pathLst>
                <a:path w="15047" h="2885" extrusionOk="0">
                  <a:moveTo>
                    <a:pt x="8775" y="1"/>
                  </a:moveTo>
                  <a:cubicBezTo>
                    <a:pt x="8420" y="1"/>
                    <a:pt x="8058" y="8"/>
                    <a:pt x="7690" y="27"/>
                  </a:cubicBezTo>
                  <a:cubicBezTo>
                    <a:pt x="6535" y="57"/>
                    <a:pt x="5411" y="118"/>
                    <a:pt x="4377" y="209"/>
                  </a:cubicBezTo>
                  <a:cubicBezTo>
                    <a:pt x="3891" y="209"/>
                    <a:pt x="3374" y="392"/>
                    <a:pt x="3010" y="696"/>
                  </a:cubicBezTo>
                  <a:cubicBezTo>
                    <a:pt x="2858" y="878"/>
                    <a:pt x="2706" y="1060"/>
                    <a:pt x="2584" y="1243"/>
                  </a:cubicBezTo>
                  <a:cubicBezTo>
                    <a:pt x="2523" y="1334"/>
                    <a:pt x="2462" y="1395"/>
                    <a:pt x="2402" y="1486"/>
                  </a:cubicBezTo>
                  <a:lnTo>
                    <a:pt x="2341" y="1607"/>
                  </a:lnTo>
                  <a:cubicBezTo>
                    <a:pt x="2310" y="1638"/>
                    <a:pt x="2280" y="1668"/>
                    <a:pt x="2219" y="1668"/>
                  </a:cubicBezTo>
                  <a:cubicBezTo>
                    <a:pt x="1551" y="2033"/>
                    <a:pt x="973" y="2276"/>
                    <a:pt x="578" y="2459"/>
                  </a:cubicBezTo>
                  <a:cubicBezTo>
                    <a:pt x="395" y="2550"/>
                    <a:pt x="244" y="2641"/>
                    <a:pt x="152" y="2702"/>
                  </a:cubicBezTo>
                  <a:cubicBezTo>
                    <a:pt x="61" y="2763"/>
                    <a:pt x="0" y="2793"/>
                    <a:pt x="0" y="2793"/>
                  </a:cubicBezTo>
                  <a:cubicBezTo>
                    <a:pt x="0" y="2793"/>
                    <a:pt x="244" y="2702"/>
                    <a:pt x="639" y="2519"/>
                  </a:cubicBezTo>
                  <a:cubicBezTo>
                    <a:pt x="1034" y="2367"/>
                    <a:pt x="1611" y="2124"/>
                    <a:pt x="2310" y="1790"/>
                  </a:cubicBezTo>
                  <a:cubicBezTo>
                    <a:pt x="2341" y="1759"/>
                    <a:pt x="2402" y="1729"/>
                    <a:pt x="2432" y="1699"/>
                  </a:cubicBezTo>
                  <a:lnTo>
                    <a:pt x="2523" y="1577"/>
                  </a:lnTo>
                  <a:lnTo>
                    <a:pt x="2706" y="1334"/>
                  </a:lnTo>
                  <a:cubicBezTo>
                    <a:pt x="2827" y="1152"/>
                    <a:pt x="2949" y="969"/>
                    <a:pt x="3101" y="817"/>
                  </a:cubicBezTo>
                  <a:cubicBezTo>
                    <a:pt x="3465" y="544"/>
                    <a:pt x="3921" y="392"/>
                    <a:pt x="4377" y="392"/>
                  </a:cubicBezTo>
                  <a:cubicBezTo>
                    <a:pt x="5411" y="300"/>
                    <a:pt x="6535" y="240"/>
                    <a:pt x="7690" y="209"/>
                  </a:cubicBezTo>
                  <a:cubicBezTo>
                    <a:pt x="8181" y="197"/>
                    <a:pt x="8657" y="189"/>
                    <a:pt x="9119" y="189"/>
                  </a:cubicBezTo>
                  <a:cubicBezTo>
                    <a:pt x="9772" y="189"/>
                    <a:pt x="10398" y="204"/>
                    <a:pt x="11004" y="240"/>
                  </a:cubicBezTo>
                  <a:cubicBezTo>
                    <a:pt x="11490" y="240"/>
                    <a:pt x="12007" y="270"/>
                    <a:pt x="12280" y="604"/>
                  </a:cubicBezTo>
                  <a:cubicBezTo>
                    <a:pt x="12554" y="908"/>
                    <a:pt x="12615" y="1364"/>
                    <a:pt x="12858" y="1699"/>
                  </a:cubicBezTo>
                  <a:cubicBezTo>
                    <a:pt x="13070" y="2003"/>
                    <a:pt x="13374" y="2215"/>
                    <a:pt x="13709" y="2337"/>
                  </a:cubicBezTo>
                  <a:cubicBezTo>
                    <a:pt x="13982" y="2489"/>
                    <a:pt x="14226" y="2580"/>
                    <a:pt x="14438" y="2641"/>
                  </a:cubicBezTo>
                  <a:cubicBezTo>
                    <a:pt x="14833" y="2793"/>
                    <a:pt x="15046" y="2884"/>
                    <a:pt x="15046" y="2884"/>
                  </a:cubicBezTo>
                  <a:cubicBezTo>
                    <a:pt x="15046" y="2884"/>
                    <a:pt x="15016" y="2854"/>
                    <a:pt x="14925" y="2793"/>
                  </a:cubicBezTo>
                  <a:cubicBezTo>
                    <a:pt x="14803" y="2763"/>
                    <a:pt x="14681" y="2671"/>
                    <a:pt x="14469" y="2580"/>
                  </a:cubicBezTo>
                  <a:cubicBezTo>
                    <a:pt x="14256" y="2519"/>
                    <a:pt x="14013" y="2398"/>
                    <a:pt x="13739" y="2276"/>
                  </a:cubicBezTo>
                  <a:cubicBezTo>
                    <a:pt x="13435" y="2124"/>
                    <a:pt x="13192" y="1911"/>
                    <a:pt x="12979" y="1638"/>
                  </a:cubicBezTo>
                  <a:cubicBezTo>
                    <a:pt x="12767" y="1334"/>
                    <a:pt x="12736" y="878"/>
                    <a:pt x="12432" y="513"/>
                  </a:cubicBezTo>
                  <a:cubicBezTo>
                    <a:pt x="12250" y="300"/>
                    <a:pt x="12037" y="179"/>
                    <a:pt x="11794" y="118"/>
                  </a:cubicBezTo>
                  <a:cubicBezTo>
                    <a:pt x="11520" y="88"/>
                    <a:pt x="11277" y="57"/>
                    <a:pt x="11034" y="57"/>
                  </a:cubicBezTo>
                  <a:cubicBezTo>
                    <a:pt x="10321" y="36"/>
                    <a:pt x="9565" y="1"/>
                    <a:pt x="8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5654925" y="1678543"/>
              <a:ext cx="257625" cy="146675"/>
            </a:xfrm>
            <a:custGeom>
              <a:avLst/>
              <a:gdLst/>
              <a:ahLst/>
              <a:cxnLst/>
              <a:rect l="l" t="t" r="r" b="b"/>
              <a:pathLst>
                <a:path w="10305" h="5867" extrusionOk="0">
                  <a:moveTo>
                    <a:pt x="457" y="0"/>
                  </a:moveTo>
                  <a:lnTo>
                    <a:pt x="1" y="3192"/>
                  </a:lnTo>
                  <a:lnTo>
                    <a:pt x="5229" y="5867"/>
                  </a:lnTo>
                  <a:lnTo>
                    <a:pt x="8512" y="5198"/>
                  </a:lnTo>
                  <a:lnTo>
                    <a:pt x="10305" y="2706"/>
                  </a:lnTo>
                  <a:lnTo>
                    <a:pt x="9271" y="547"/>
                  </a:lnTo>
                  <a:lnTo>
                    <a:pt x="6870" y="1368"/>
                  </a:lnTo>
                  <a:lnTo>
                    <a:pt x="6080" y="3769"/>
                  </a:lnTo>
                  <a:lnTo>
                    <a:pt x="4864" y="158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5654925" y="1718818"/>
              <a:ext cx="154300" cy="105650"/>
            </a:xfrm>
            <a:custGeom>
              <a:avLst/>
              <a:gdLst/>
              <a:ahLst/>
              <a:cxnLst/>
              <a:rect l="l" t="t" r="r" b="b"/>
              <a:pathLst>
                <a:path w="6172" h="4226" extrusionOk="0">
                  <a:moveTo>
                    <a:pt x="4621" y="0"/>
                  </a:moveTo>
                  <a:lnTo>
                    <a:pt x="4530" y="213"/>
                  </a:lnTo>
                  <a:lnTo>
                    <a:pt x="3496" y="2766"/>
                  </a:lnTo>
                  <a:cubicBezTo>
                    <a:pt x="3360" y="3147"/>
                    <a:pt x="3200" y="3527"/>
                    <a:pt x="3059" y="3886"/>
                  </a:cubicBezTo>
                  <a:lnTo>
                    <a:pt x="3059" y="3886"/>
                  </a:lnTo>
                  <a:cubicBezTo>
                    <a:pt x="2193" y="3076"/>
                    <a:pt x="1468" y="2382"/>
                    <a:pt x="913" y="1885"/>
                  </a:cubicBezTo>
                  <a:lnTo>
                    <a:pt x="244" y="1277"/>
                  </a:lnTo>
                  <a:cubicBezTo>
                    <a:pt x="183" y="1216"/>
                    <a:pt x="92" y="1155"/>
                    <a:pt x="1" y="1095"/>
                  </a:cubicBezTo>
                  <a:lnTo>
                    <a:pt x="1" y="1095"/>
                  </a:lnTo>
                  <a:cubicBezTo>
                    <a:pt x="62" y="1186"/>
                    <a:pt x="122" y="1247"/>
                    <a:pt x="214" y="1338"/>
                  </a:cubicBezTo>
                  <a:lnTo>
                    <a:pt x="821" y="1976"/>
                  </a:lnTo>
                  <a:cubicBezTo>
                    <a:pt x="1369" y="2523"/>
                    <a:pt x="2128" y="3253"/>
                    <a:pt x="3010" y="4134"/>
                  </a:cubicBezTo>
                  <a:lnTo>
                    <a:pt x="3132" y="4225"/>
                  </a:lnTo>
                  <a:lnTo>
                    <a:pt x="3192" y="4073"/>
                  </a:lnTo>
                  <a:cubicBezTo>
                    <a:pt x="3344" y="3678"/>
                    <a:pt x="3527" y="3253"/>
                    <a:pt x="3679" y="2827"/>
                  </a:cubicBezTo>
                  <a:lnTo>
                    <a:pt x="4623" y="494"/>
                  </a:lnTo>
                  <a:lnTo>
                    <a:pt x="4623" y="494"/>
                  </a:lnTo>
                  <a:cubicBezTo>
                    <a:pt x="4879" y="1077"/>
                    <a:pt x="5188" y="1611"/>
                    <a:pt x="5594" y="2098"/>
                  </a:cubicBezTo>
                  <a:cubicBezTo>
                    <a:pt x="5715" y="2250"/>
                    <a:pt x="5867" y="2402"/>
                    <a:pt x="5989" y="2523"/>
                  </a:cubicBezTo>
                  <a:cubicBezTo>
                    <a:pt x="6110" y="2614"/>
                    <a:pt x="6171" y="2675"/>
                    <a:pt x="6171" y="2675"/>
                  </a:cubicBezTo>
                  <a:cubicBezTo>
                    <a:pt x="6171" y="2645"/>
                    <a:pt x="5989" y="2432"/>
                    <a:pt x="5685" y="2037"/>
                  </a:cubicBezTo>
                  <a:cubicBezTo>
                    <a:pt x="5259" y="1459"/>
                    <a:pt x="4925" y="851"/>
                    <a:pt x="4712" y="213"/>
                  </a:cubicBezTo>
                  <a:lnTo>
                    <a:pt x="4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5813000" y="1713493"/>
              <a:ext cx="99550" cy="88175"/>
            </a:xfrm>
            <a:custGeom>
              <a:avLst/>
              <a:gdLst/>
              <a:ahLst/>
              <a:cxnLst/>
              <a:rect l="l" t="t" r="r" b="b"/>
              <a:pathLst>
                <a:path w="3982" h="3527" extrusionOk="0">
                  <a:moveTo>
                    <a:pt x="486" y="1"/>
                  </a:moveTo>
                  <a:lnTo>
                    <a:pt x="456" y="305"/>
                  </a:lnTo>
                  <a:cubicBezTo>
                    <a:pt x="334" y="1034"/>
                    <a:pt x="152" y="1642"/>
                    <a:pt x="91" y="2067"/>
                  </a:cubicBezTo>
                  <a:cubicBezTo>
                    <a:pt x="30" y="2280"/>
                    <a:pt x="0" y="2523"/>
                    <a:pt x="0" y="2736"/>
                  </a:cubicBezTo>
                  <a:cubicBezTo>
                    <a:pt x="91" y="2523"/>
                    <a:pt x="152" y="2311"/>
                    <a:pt x="182" y="2098"/>
                  </a:cubicBezTo>
                  <a:cubicBezTo>
                    <a:pt x="287" y="1731"/>
                    <a:pt x="437" y="1230"/>
                    <a:pt x="554" y="632"/>
                  </a:cubicBezTo>
                  <a:lnTo>
                    <a:pt x="554" y="632"/>
                  </a:lnTo>
                  <a:cubicBezTo>
                    <a:pt x="722" y="1121"/>
                    <a:pt x="928" y="1634"/>
                    <a:pt x="1155" y="2189"/>
                  </a:cubicBezTo>
                  <a:cubicBezTo>
                    <a:pt x="1337" y="2615"/>
                    <a:pt x="1489" y="3040"/>
                    <a:pt x="1641" y="3435"/>
                  </a:cubicBezTo>
                  <a:lnTo>
                    <a:pt x="1672" y="3526"/>
                  </a:lnTo>
                  <a:lnTo>
                    <a:pt x="1763" y="3496"/>
                  </a:lnTo>
                  <a:cubicBezTo>
                    <a:pt x="2401" y="3071"/>
                    <a:pt x="2979" y="2584"/>
                    <a:pt x="3465" y="2007"/>
                  </a:cubicBezTo>
                  <a:cubicBezTo>
                    <a:pt x="3648" y="1794"/>
                    <a:pt x="3830" y="1551"/>
                    <a:pt x="3982" y="1308"/>
                  </a:cubicBezTo>
                  <a:lnTo>
                    <a:pt x="3982" y="1308"/>
                  </a:lnTo>
                  <a:cubicBezTo>
                    <a:pt x="3739" y="1490"/>
                    <a:pt x="3556" y="1703"/>
                    <a:pt x="3374" y="1946"/>
                  </a:cubicBezTo>
                  <a:cubicBezTo>
                    <a:pt x="2888" y="2460"/>
                    <a:pt x="2375" y="2894"/>
                    <a:pt x="1785" y="3273"/>
                  </a:cubicBezTo>
                  <a:lnTo>
                    <a:pt x="1785" y="3273"/>
                  </a:lnTo>
                  <a:cubicBezTo>
                    <a:pt x="1646" y="2907"/>
                    <a:pt x="1504" y="2518"/>
                    <a:pt x="1337" y="2128"/>
                  </a:cubicBezTo>
                  <a:cubicBezTo>
                    <a:pt x="1064" y="1460"/>
                    <a:pt x="821" y="852"/>
                    <a:pt x="608" y="305"/>
                  </a:cubicBezTo>
                  <a:lnTo>
                    <a:pt x="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5809200" y="1781118"/>
              <a:ext cx="54725" cy="823750"/>
            </a:xfrm>
            <a:custGeom>
              <a:avLst/>
              <a:gdLst/>
              <a:ahLst/>
              <a:cxnLst/>
              <a:rect l="l" t="t" r="r" b="b"/>
              <a:pathLst>
                <a:path w="2189" h="32950" extrusionOk="0">
                  <a:moveTo>
                    <a:pt x="30" y="1"/>
                  </a:moveTo>
                  <a:cubicBezTo>
                    <a:pt x="0" y="122"/>
                    <a:pt x="30" y="244"/>
                    <a:pt x="30" y="335"/>
                  </a:cubicBezTo>
                  <a:cubicBezTo>
                    <a:pt x="61" y="578"/>
                    <a:pt x="91" y="882"/>
                    <a:pt x="152" y="1308"/>
                  </a:cubicBezTo>
                  <a:cubicBezTo>
                    <a:pt x="243" y="2159"/>
                    <a:pt x="365" y="3344"/>
                    <a:pt x="547" y="4834"/>
                  </a:cubicBezTo>
                  <a:cubicBezTo>
                    <a:pt x="882" y="7782"/>
                    <a:pt x="1337" y="11885"/>
                    <a:pt x="1672" y="16445"/>
                  </a:cubicBezTo>
                  <a:cubicBezTo>
                    <a:pt x="1824" y="18724"/>
                    <a:pt x="1945" y="20913"/>
                    <a:pt x="1976" y="22889"/>
                  </a:cubicBezTo>
                  <a:cubicBezTo>
                    <a:pt x="2006" y="24864"/>
                    <a:pt x="2006" y="26627"/>
                    <a:pt x="1945" y="28117"/>
                  </a:cubicBezTo>
                  <a:cubicBezTo>
                    <a:pt x="1945" y="28512"/>
                    <a:pt x="1915" y="28846"/>
                    <a:pt x="1915" y="29211"/>
                  </a:cubicBezTo>
                  <a:cubicBezTo>
                    <a:pt x="1885" y="29545"/>
                    <a:pt x="1854" y="29849"/>
                    <a:pt x="1824" y="30153"/>
                  </a:cubicBezTo>
                  <a:cubicBezTo>
                    <a:pt x="1793" y="30731"/>
                    <a:pt x="1763" y="31247"/>
                    <a:pt x="1702" y="31673"/>
                  </a:cubicBezTo>
                  <a:cubicBezTo>
                    <a:pt x="1672" y="32068"/>
                    <a:pt x="1641" y="32372"/>
                    <a:pt x="1611" y="32615"/>
                  </a:cubicBezTo>
                  <a:cubicBezTo>
                    <a:pt x="1581" y="32737"/>
                    <a:pt x="1581" y="32828"/>
                    <a:pt x="1581" y="32950"/>
                  </a:cubicBezTo>
                  <a:cubicBezTo>
                    <a:pt x="1611" y="32858"/>
                    <a:pt x="1641" y="32737"/>
                    <a:pt x="1641" y="32615"/>
                  </a:cubicBezTo>
                  <a:lnTo>
                    <a:pt x="1793" y="31673"/>
                  </a:lnTo>
                  <a:cubicBezTo>
                    <a:pt x="1854" y="31247"/>
                    <a:pt x="1885" y="30731"/>
                    <a:pt x="1945" y="30153"/>
                  </a:cubicBezTo>
                  <a:cubicBezTo>
                    <a:pt x="1976" y="29849"/>
                    <a:pt x="2006" y="29545"/>
                    <a:pt x="2037" y="29211"/>
                  </a:cubicBezTo>
                  <a:cubicBezTo>
                    <a:pt x="2037" y="28877"/>
                    <a:pt x="2067" y="28512"/>
                    <a:pt x="2097" y="28147"/>
                  </a:cubicBezTo>
                  <a:cubicBezTo>
                    <a:pt x="2158" y="26627"/>
                    <a:pt x="2189" y="24864"/>
                    <a:pt x="2158" y="22889"/>
                  </a:cubicBezTo>
                  <a:cubicBezTo>
                    <a:pt x="2128" y="20883"/>
                    <a:pt x="2006" y="18724"/>
                    <a:pt x="1854" y="16445"/>
                  </a:cubicBezTo>
                  <a:cubicBezTo>
                    <a:pt x="1520" y="11885"/>
                    <a:pt x="1064" y="7782"/>
                    <a:pt x="699" y="4803"/>
                  </a:cubicBezTo>
                  <a:cubicBezTo>
                    <a:pt x="486" y="3314"/>
                    <a:pt x="334" y="2128"/>
                    <a:pt x="213" y="1277"/>
                  </a:cubicBezTo>
                  <a:cubicBezTo>
                    <a:pt x="152" y="882"/>
                    <a:pt x="122" y="578"/>
                    <a:pt x="91" y="335"/>
                  </a:cubicBezTo>
                  <a:cubicBezTo>
                    <a:pt x="61" y="214"/>
                    <a:pt x="61" y="122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5742325" y="1755293"/>
              <a:ext cx="43325" cy="54725"/>
            </a:xfrm>
            <a:custGeom>
              <a:avLst/>
              <a:gdLst/>
              <a:ahLst/>
              <a:cxnLst/>
              <a:rect l="l" t="t" r="r" b="b"/>
              <a:pathLst>
                <a:path w="1733" h="2189" extrusionOk="0">
                  <a:moveTo>
                    <a:pt x="730" y="0"/>
                  </a:moveTo>
                  <a:lnTo>
                    <a:pt x="0" y="1854"/>
                  </a:lnTo>
                  <a:lnTo>
                    <a:pt x="1550" y="2189"/>
                  </a:lnTo>
                  <a:lnTo>
                    <a:pt x="1733" y="51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742325" y="1755293"/>
              <a:ext cx="43325" cy="54725"/>
            </a:xfrm>
            <a:custGeom>
              <a:avLst/>
              <a:gdLst/>
              <a:ahLst/>
              <a:cxnLst/>
              <a:rect l="l" t="t" r="r" b="b"/>
              <a:pathLst>
                <a:path w="1733" h="2189" extrusionOk="0">
                  <a:moveTo>
                    <a:pt x="730" y="0"/>
                  </a:moveTo>
                  <a:lnTo>
                    <a:pt x="0" y="1854"/>
                  </a:lnTo>
                  <a:lnTo>
                    <a:pt x="1550" y="2189"/>
                  </a:lnTo>
                  <a:lnTo>
                    <a:pt x="1733" y="51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5818300" y="1749218"/>
              <a:ext cx="35750" cy="55500"/>
            </a:xfrm>
            <a:custGeom>
              <a:avLst/>
              <a:gdLst/>
              <a:ahLst/>
              <a:cxnLst/>
              <a:rect l="l" t="t" r="r" b="b"/>
              <a:pathLst>
                <a:path w="1430" h="2220" extrusionOk="0">
                  <a:moveTo>
                    <a:pt x="730" y="0"/>
                  </a:moveTo>
                  <a:lnTo>
                    <a:pt x="1" y="638"/>
                  </a:lnTo>
                  <a:lnTo>
                    <a:pt x="457" y="2219"/>
                  </a:lnTo>
                  <a:lnTo>
                    <a:pt x="1429" y="173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5778800" y="1817593"/>
              <a:ext cx="124650" cy="581350"/>
            </a:xfrm>
            <a:custGeom>
              <a:avLst/>
              <a:gdLst/>
              <a:ahLst/>
              <a:cxnLst/>
              <a:rect l="l" t="t" r="r" b="b"/>
              <a:pathLst>
                <a:path w="4986" h="23254" extrusionOk="0">
                  <a:moveTo>
                    <a:pt x="1763" y="1"/>
                  </a:moveTo>
                  <a:lnTo>
                    <a:pt x="456" y="92"/>
                  </a:lnTo>
                  <a:lnTo>
                    <a:pt x="0" y="19940"/>
                  </a:lnTo>
                  <a:lnTo>
                    <a:pt x="3344" y="23253"/>
                  </a:lnTo>
                  <a:lnTo>
                    <a:pt x="4985" y="18846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769675" y="1748818"/>
              <a:ext cx="68425" cy="74250"/>
            </a:xfrm>
            <a:custGeom>
              <a:avLst/>
              <a:gdLst/>
              <a:ahLst/>
              <a:cxnLst/>
              <a:rect l="l" t="t" r="r" b="b"/>
              <a:pathLst>
                <a:path w="2737" h="2970" extrusionOk="0">
                  <a:moveTo>
                    <a:pt x="1768" y="1"/>
                  </a:moveTo>
                  <a:cubicBezTo>
                    <a:pt x="1727" y="1"/>
                    <a:pt x="1684" y="6"/>
                    <a:pt x="1642" y="16"/>
                  </a:cubicBezTo>
                  <a:cubicBezTo>
                    <a:pt x="1399" y="77"/>
                    <a:pt x="1095" y="138"/>
                    <a:pt x="852" y="168"/>
                  </a:cubicBezTo>
                  <a:cubicBezTo>
                    <a:pt x="669" y="168"/>
                    <a:pt x="487" y="320"/>
                    <a:pt x="426" y="502"/>
                  </a:cubicBezTo>
                  <a:lnTo>
                    <a:pt x="92" y="1262"/>
                  </a:lnTo>
                  <a:cubicBezTo>
                    <a:pt x="1" y="1384"/>
                    <a:pt x="1" y="1566"/>
                    <a:pt x="92" y="1718"/>
                  </a:cubicBezTo>
                  <a:lnTo>
                    <a:pt x="578" y="2661"/>
                  </a:lnTo>
                  <a:cubicBezTo>
                    <a:pt x="660" y="2852"/>
                    <a:pt x="864" y="2969"/>
                    <a:pt x="1081" y="2969"/>
                  </a:cubicBezTo>
                  <a:cubicBezTo>
                    <a:pt x="1106" y="2969"/>
                    <a:pt x="1131" y="2968"/>
                    <a:pt x="1156" y="2965"/>
                  </a:cubicBezTo>
                  <a:lnTo>
                    <a:pt x="2128" y="2752"/>
                  </a:lnTo>
                  <a:cubicBezTo>
                    <a:pt x="2341" y="2721"/>
                    <a:pt x="2523" y="2539"/>
                    <a:pt x="2554" y="2326"/>
                  </a:cubicBezTo>
                  <a:lnTo>
                    <a:pt x="2706" y="1445"/>
                  </a:lnTo>
                  <a:cubicBezTo>
                    <a:pt x="2736" y="1323"/>
                    <a:pt x="2736" y="1171"/>
                    <a:pt x="2675" y="1080"/>
                  </a:cubicBezTo>
                  <a:lnTo>
                    <a:pt x="2250" y="290"/>
                  </a:lnTo>
                  <a:cubicBezTo>
                    <a:pt x="2149" y="114"/>
                    <a:pt x="1966" y="1"/>
                    <a:pt x="1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5778800" y="1758318"/>
              <a:ext cx="47125" cy="50200"/>
            </a:xfrm>
            <a:custGeom>
              <a:avLst/>
              <a:gdLst/>
              <a:ahLst/>
              <a:cxnLst/>
              <a:rect l="l" t="t" r="r" b="b"/>
              <a:pathLst>
                <a:path w="1885" h="2008" extrusionOk="0">
                  <a:moveTo>
                    <a:pt x="1885" y="1"/>
                  </a:moveTo>
                  <a:lnTo>
                    <a:pt x="1885" y="1"/>
                  </a:lnTo>
                  <a:cubicBezTo>
                    <a:pt x="1763" y="62"/>
                    <a:pt x="1672" y="153"/>
                    <a:pt x="1581" y="274"/>
                  </a:cubicBezTo>
                  <a:cubicBezTo>
                    <a:pt x="1398" y="426"/>
                    <a:pt x="1186" y="700"/>
                    <a:pt x="912" y="974"/>
                  </a:cubicBezTo>
                  <a:cubicBezTo>
                    <a:pt x="639" y="1247"/>
                    <a:pt x="426" y="1521"/>
                    <a:pt x="243" y="1703"/>
                  </a:cubicBezTo>
                  <a:cubicBezTo>
                    <a:pt x="152" y="1794"/>
                    <a:pt x="61" y="1916"/>
                    <a:pt x="0" y="2007"/>
                  </a:cubicBezTo>
                  <a:cubicBezTo>
                    <a:pt x="122" y="1946"/>
                    <a:pt x="213" y="1855"/>
                    <a:pt x="304" y="1733"/>
                  </a:cubicBezTo>
                  <a:lnTo>
                    <a:pt x="973" y="1034"/>
                  </a:lnTo>
                  <a:cubicBezTo>
                    <a:pt x="1246" y="761"/>
                    <a:pt x="1459" y="487"/>
                    <a:pt x="1611" y="305"/>
                  </a:cubicBezTo>
                  <a:cubicBezTo>
                    <a:pt x="1702" y="214"/>
                    <a:pt x="1794" y="92"/>
                    <a:pt x="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5779550" y="1759843"/>
              <a:ext cx="22075" cy="21300"/>
            </a:xfrm>
            <a:custGeom>
              <a:avLst/>
              <a:gdLst/>
              <a:ahLst/>
              <a:cxnLst/>
              <a:rect l="l" t="t" r="r" b="b"/>
              <a:pathLst>
                <a:path w="883" h="852" extrusionOk="0">
                  <a:moveTo>
                    <a:pt x="1" y="1"/>
                  </a:moveTo>
                  <a:lnTo>
                    <a:pt x="1" y="1"/>
                  </a:lnTo>
                  <a:cubicBezTo>
                    <a:pt x="244" y="305"/>
                    <a:pt x="548" y="609"/>
                    <a:pt x="882" y="852"/>
                  </a:cubicBezTo>
                  <a:cubicBezTo>
                    <a:pt x="609" y="517"/>
                    <a:pt x="335" y="2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5826675" y="1756818"/>
              <a:ext cx="11425" cy="55475"/>
            </a:xfrm>
            <a:custGeom>
              <a:avLst/>
              <a:gdLst/>
              <a:ahLst/>
              <a:cxnLst/>
              <a:rect l="l" t="t" r="r" b="b"/>
              <a:pathLst>
                <a:path w="457" h="2219" extrusionOk="0">
                  <a:moveTo>
                    <a:pt x="0" y="0"/>
                  </a:moveTo>
                  <a:cubicBezTo>
                    <a:pt x="0" y="122"/>
                    <a:pt x="31" y="243"/>
                    <a:pt x="91" y="334"/>
                  </a:cubicBezTo>
                  <a:cubicBezTo>
                    <a:pt x="274" y="547"/>
                    <a:pt x="365" y="821"/>
                    <a:pt x="335" y="1094"/>
                  </a:cubicBezTo>
                  <a:cubicBezTo>
                    <a:pt x="243" y="1459"/>
                    <a:pt x="152" y="1854"/>
                    <a:pt x="91" y="2219"/>
                  </a:cubicBezTo>
                  <a:cubicBezTo>
                    <a:pt x="152" y="2128"/>
                    <a:pt x="183" y="2006"/>
                    <a:pt x="213" y="1885"/>
                  </a:cubicBezTo>
                  <a:cubicBezTo>
                    <a:pt x="274" y="1672"/>
                    <a:pt x="365" y="1398"/>
                    <a:pt x="426" y="1094"/>
                  </a:cubicBezTo>
                  <a:cubicBezTo>
                    <a:pt x="456" y="912"/>
                    <a:pt x="426" y="760"/>
                    <a:pt x="335" y="608"/>
                  </a:cubicBezTo>
                  <a:cubicBezTo>
                    <a:pt x="274" y="517"/>
                    <a:pt x="213" y="395"/>
                    <a:pt x="152" y="304"/>
                  </a:cubicBezTo>
                  <a:cubicBezTo>
                    <a:pt x="31" y="12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5268700" y="1876868"/>
              <a:ext cx="482750" cy="598650"/>
            </a:xfrm>
            <a:custGeom>
              <a:avLst/>
              <a:gdLst/>
              <a:ahLst/>
              <a:cxnLst/>
              <a:rect l="l" t="t" r="r" b="b"/>
              <a:pathLst>
                <a:path w="19310" h="23946" extrusionOk="0">
                  <a:moveTo>
                    <a:pt x="7182" y="1"/>
                  </a:moveTo>
                  <a:cubicBezTo>
                    <a:pt x="7182" y="1"/>
                    <a:pt x="1468" y="15928"/>
                    <a:pt x="1042" y="17356"/>
                  </a:cubicBezTo>
                  <a:cubicBezTo>
                    <a:pt x="1" y="20836"/>
                    <a:pt x="3233" y="23946"/>
                    <a:pt x="6530" y="23946"/>
                  </a:cubicBezTo>
                  <a:cubicBezTo>
                    <a:pt x="6890" y="23946"/>
                    <a:pt x="7251" y="23909"/>
                    <a:pt x="7608" y="23831"/>
                  </a:cubicBezTo>
                  <a:cubicBezTo>
                    <a:pt x="8672" y="23588"/>
                    <a:pt x="19310" y="18846"/>
                    <a:pt x="19310" y="18846"/>
                  </a:cubicBezTo>
                  <a:lnTo>
                    <a:pt x="16362" y="14834"/>
                  </a:lnTo>
                  <a:lnTo>
                    <a:pt x="10313" y="15229"/>
                  </a:lnTo>
                  <a:lnTo>
                    <a:pt x="10313" y="15229"/>
                  </a:lnTo>
                  <a:lnTo>
                    <a:pt x="12623" y="7539"/>
                  </a:lnTo>
                  <a:lnTo>
                    <a:pt x="7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5523475" y="2064568"/>
              <a:ext cx="142125" cy="195300"/>
            </a:xfrm>
            <a:custGeom>
              <a:avLst/>
              <a:gdLst/>
              <a:ahLst/>
              <a:cxnLst/>
              <a:rect l="l" t="t" r="r" b="b"/>
              <a:pathLst>
                <a:path w="5685" h="7812" extrusionOk="0">
                  <a:moveTo>
                    <a:pt x="2432" y="0"/>
                  </a:moveTo>
                  <a:lnTo>
                    <a:pt x="2432" y="0"/>
                  </a:lnTo>
                  <a:cubicBezTo>
                    <a:pt x="2371" y="152"/>
                    <a:pt x="2310" y="335"/>
                    <a:pt x="2250" y="517"/>
                  </a:cubicBezTo>
                  <a:cubicBezTo>
                    <a:pt x="2128" y="882"/>
                    <a:pt x="1976" y="1338"/>
                    <a:pt x="1794" y="1885"/>
                  </a:cubicBezTo>
                  <a:cubicBezTo>
                    <a:pt x="1429" y="3070"/>
                    <a:pt x="943" y="4681"/>
                    <a:pt x="395" y="6505"/>
                  </a:cubicBezTo>
                  <a:cubicBezTo>
                    <a:pt x="274" y="6900"/>
                    <a:pt x="152" y="7295"/>
                    <a:pt x="31" y="7690"/>
                  </a:cubicBezTo>
                  <a:lnTo>
                    <a:pt x="0" y="7812"/>
                  </a:lnTo>
                  <a:lnTo>
                    <a:pt x="152" y="7812"/>
                  </a:lnTo>
                  <a:cubicBezTo>
                    <a:pt x="1733" y="7721"/>
                    <a:pt x="3101" y="7630"/>
                    <a:pt x="4104" y="7538"/>
                  </a:cubicBezTo>
                  <a:lnTo>
                    <a:pt x="5259" y="7447"/>
                  </a:lnTo>
                  <a:cubicBezTo>
                    <a:pt x="5411" y="7447"/>
                    <a:pt x="5532" y="7417"/>
                    <a:pt x="5684" y="7386"/>
                  </a:cubicBezTo>
                  <a:cubicBezTo>
                    <a:pt x="5532" y="7356"/>
                    <a:pt x="5411" y="7356"/>
                    <a:pt x="5259" y="7356"/>
                  </a:cubicBezTo>
                  <a:lnTo>
                    <a:pt x="4073" y="7417"/>
                  </a:lnTo>
                  <a:cubicBezTo>
                    <a:pt x="3129" y="7446"/>
                    <a:pt x="1784" y="7533"/>
                    <a:pt x="261" y="7622"/>
                  </a:cubicBezTo>
                  <a:lnTo>
                    <a:pt x="261" y="7622"/>
                  </a:lnTo>
                  <a:cubicBezTo>
                    <a:pt x="386" y="7269"/>
                    <a:pt x="473" y="6914"/>
                    <a:pt x="608" y="6535"/>
                  </a:cubicBezTo>
                  <a:cubicBezTo>
                    <a:pt x="1125" y="4742"/>
                    <a:pt x="1611" y="3131"/>
                    <a:pt x="1946" y="1946"/>
                  </a:cubicBezTo>
                  <a:cubicBezTo>
                    <a:pt x="2098" y="1368"/>
                    <a:pt x="2219" y="912"/>
                    <a:pt x="2310" y="517"/>
                  </a:cubicBezTo>
                  <a:cubicBezTo>
                    <a:pt x="2371" y="365"/>
                    <a:pt x="2432" y="183"/>
                    <a:pt x="2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5458125" y="2363118"/>
              <a:ext cx="264450" cy="108075"/>
            </a:xfrm>
            <a:custGeom>
              <a:avLst/>
              <a:gdLst/>
              <a:ahLst/>
              <a:cxnLst/>
              <a:rect l="l" t="t" r="r" b="b"/>
              <a:pathLst>
                <a:path w="10578" h="4323" extrusionOk="0">
                  <a:moveTo>
                    <a:pt x="10541" y="1"/>
                  </a:moveTo>
                  <a:cubicBezTo>
                    <a:pt x="10397" y="1"/>
                    <a:pt x="8085" y="893"/>
                    <a:pt x="5259" y="2071"/>
                  </a:cubicBezTo>
                  <a:cubicBezTo>
                    <a:pt x="2371" y="3256"/>
                    <a:pt x="0" y="4259"/>
                    <a:pt x="31" y="4320"/>
                  </a:cubicBezTo>
                  <a:cubicBezTo>
                    <a:pt x="33" y="4322"/>
                    <a:pt x="37" y="4323"/>
                    <a:pt x="43" y="4323"/>
                  </a:cubicBezTo>
                  <a:cubicBezTo>
                    <a:pt x="236" y="4323"/>
                    <a:pt x="2521" y="3402"/>
                    <a:pt x="5350" y="2253"/>
                  </a:cubicBezTo>
                  <a:cubicBezTo>
                    <a:pt x="8237" y="1068"/>
                    <a:pt x="10578" y="34"/>
                    <a:pt x="10548" y="4"/>
                  </a:cubicBezTo>
                  <a:cubicBezTo>
                    <a:pt x="10548" y="2"/>
                    <a:pt x="10545" y="1"/>
                    <a:pt x="10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5667100" y="2123068"/>
              <a:ext cx="293325" cy="266000"/>
            </a:xfrm>
            <a:custGeom>
              <a:avLst/>
              <a:gdLst/>
              <a:ahLst/>
              <a:cxnLst/>
              <a:rect l="l" t="t" r="r" b="b"/>
              <a:pathLst>
                <a:path w="11733" h="10640" extrusionOk="0">
                  <a:moveTo>
                    <a:pt x="608" y="1"/>
                  </a:moveTo>
                  <a:cubicBezTo>
                    <a:pt x="274" y="1"/>
                    <a:pt x="0" y="305"/>
                    <a:pt x="91" y="639"/>
                  </a:cubicBezTo>
                  <a:lnTo>
                    <a:pt x="912" y="4682"/>
                  </a:lnTo>
                  <a:lnTo>
                    <a:pt x="2280" y="10031"/>
                  </a:lnTo>
                  <a:cubicBezTo>
                    <a:pt x="2341" y="10366"/>
                    <a:pt x="2645" y="10578"/>
                    <a:pt x="2979" y="10578"/>
                  </a:cubicBezTo>
                  <a:lnTo>
                    <a:pt x="9879" y="10639"/>
                  </a:lnTo>
                  <a:cubicBezTo>
                    <a:pt x="10243" y="10639"/>
                    <a:pt x="10547" y="10366"/>
                    <a:pt x="10608" y="10001"/>
                  </a:cubicBezTo>
                  <a:lnTo>
                    <a:pt x="11702" y="639"/>
                  </a:lnTo>
                  <a:cubicBezTo>
                    <a:pt x="11733" y="305"/>
                    <a:pt x="11490" y="31"/>
                    <a:pt x="11186" y="31"/>
                  </a:cubicBezTo>
                  <a:lnTo>
                    <a:pt x="6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5666325" y="2186918"/>
              <a:ext cx="284225" cy="164275"/>
            </a:xfrm>
            <a:custGeom>
              <a:avLst/>
              <a:gdLst/>
              <a:ahLst/>
              <a:cxnLst/>
              <a:rect l="l" t="t" r="r" b="b"/>
              <a:pathLst>
                <a:path w="11369" h="6571" extrusionOk="0">
                  <a:moveTo>
                    <a:pt x="1" y="0"/>
                  </a:moveTo>
                  <a:lnTo>
                    <a:pt x="92" y="2340"/>
                  </a:lnTo>
                  <a:lnTo>
                    <a:pt x="487" y="3404"/>
                  </a:lnTo>
                  <a:lnTo>
                    <a:pt x="426" y="4711"/>
                  </a:lnTo>
                  <a:cubicBezTo>
                    <a:pt x="396" y="5350"/>
                    <a:pt x="761" y="5927"/>
                    <a:pt x="1368" y="6170"/>
                  </a:cubicBezTo>
                  <a:lnTo>
                    <a:pt x="1733" y="6322"/>
                  </a:lnTo>
                  <a:cubicBezTo>
                    <a:pt x="2143" y="6486"/>
                    <a:pt x="2571" y="6571"/>
                    <a:pt x="2997" y="6571"/>
                  </a:cubicBezTo>
                  <a:cubicBezTo>
                    <a:pt x="3361" y="6571"/>
                    <a:pt x="3724" y="6509"/>
                    <a:pt x="4074" y="6383"/>
                  </a:cubicBezTo>
                  <a:cubicBezTo>
                    <a:pt x="4773" y="6170"/>
                    <a:pt x="5502" y="5897"/>
                    <a:pt x="5593" y="5897"/>
                  </a:cubicBezTo>
                  <a:cubicBezTo>
                    <a:pt x="6110" y="5836"/>
                    <a:pt x="6597" y="5684"/>
                    <a:pt x="7052" y="5502"/>
                  </a:cubicBezTo>
                  <a:cubicBezTo>
                    <a:pt x="7356" y="5350"/>
                    <a:pt x="10609" y="4499"/>
                    <a:pt x="10974" y="4347"/>
                  </a:cubicBezTo>
                  <a:cubicBezTo>
                    <a:pt x="11369" y="4195"/>
                    <a:pt x="11126" y="3830"/>
                    <a:pt x="10974" y="3587"/>
                  </a:cubicBezTo>
                  <a:cubicBezTo>
                    <a:pt x="10960" y="3560"/>
                    <a:pt x="10904" y="3549"/>
                    <a:pt x="10815" y="3549"/>
                  </a:cubicBezTo>
                  <a:cubicBezTo>
                    <a:pt x="10075" y="3549"/>
                    <a:pt x="7052" y="4347"/>
                    <a:pt x="7052" y="4347"/>
                  </a:cubicBezTo>
                  <a:cubicBezTo>
                    <a:pt x="7204" y="4012"/>
                    <a:pt x="9697" y="3070"/>
                    <a:pt x="10031" y="2857"/>
                  </a:cubicBezTo>
                  <a:cubicBezTo>
                    <a:pt x="10366" y="2614"/>
                    <a:pt x="10031" y="2280"/>
                    <a:pt x="9454" y="2128"/>
                  </a:cubicBezTo>
                  <a:cubicBezTo>
                    <a:pt x="9430" y="2121"/>
                    <a:pt x="9400" y="2118"/>
                    <a:pt x="9365" y="2118"/>
                  </a:cubicBezTo>
                  <a:cubicBezTo>
                    <a:pt x="8677" y="2118"/>
                    <a:pt x="5932" y="3313"/>
                    <a:pt x="5106" y="3313"/>
                  </a:cubicBezTo>
                  <a:cubicBezTo>
                    <a:pt x="5003" y="3313"/>
                    <a:pt x="4930" y="3294"/>
                    <a:pt x="4894" y="3252"/>
                  </a:cubicBezTo>
                  <a:cubicBezTo>
                    <a:pt x="4560" y="2888"/>
                    <a:pt x="6293" y="1733"/>
                    <a:pt x="6627" y="1368"/>
                  </a:cubicBezTo>
                  <a:cubicBezTo>
                    <a:pt x="6961" y="1003"/>
                    <a:pt x="6688" y="578"/>
                    <a:pt x="6353" y="365"/>
                  </a:cubicBezTo>
                  <a:cubicBezTo>
                    <a:pt x="6336" y="356"/>
                    <a:pt x="6316" y="351"/>
                    <a:pt x="6291" y="351"/>
                  </a:cubicBezTo>
                  <a:cubicBezTo>
                    <a:pt x="5832" y="351"/>
                    <a:pt x="4110" y="1897"/>
                    <a:pt x="3648" y="2128"/>
                  </a:cubicBezTo>
                  <a:cubicBezTo>
                    <a:pt x="3511" y="2187"/>
                    <a:pt x="3344" y="2214"/>
                    <a:pt x="3161" y="2214"/>
                  </a:cubicBezTo>
                  <a:cubicBezTo>
                    <a:pt x="2695" y="2214"/>
                    <a:pt x="2135" y="2042"/>
                    <a:pt x="1764" y="1824"/>
                  </a:cubicBezTo>
                  <a:cubicBezTo>
                    <a:pt x="1490" y="1672"/>
                    <a:pt x="1217" y="1155"/>
                    <a:pt x="1034" y="699"/>
                  </a:cubicBezTo>
                  <a:cubicBezTo>
                    <a:pt x="882" y="274"/>
                    <a:pt x="457" y="0"/>
                    <a:pt x="1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5803100" y="2152718"/>
              <a:ext cx="22075" cy="18775"/>
            </a:xfrm>
            <a:custGeom>
              <a:avLst/>
              <a:gdLst/>
              <a:ahLst/>
              <a:cxnLst/>
              <a:rect l="l" t="t" r="r" b="b"/>
              <a:pathLst>
                <a:path w="883" h="751" extrusionOk="0">
                  <a:moveTo>
                    <a:pt x="518" y="0"/>
                  </a:moveTo>
                  <a:cubicBezTo>
                    <a:pt x="153" y="0"/>
                    <a:pt x="1" y="395"/>
                    <a:pt x="244" y="639"/>
                  </a:cubicBezTo>
                  <a:cubicBezTo>
                    <a:pt x="321" y="716"/>
                    <a:pt x="414" y="750"/>
                    <a:pt x="505" y="750"/>
                  </a:cubicBezTo>
                  <a:cubicBezTo>
                    <a:pt x="699" y="750"/>
                    <a:pt x="882" y="593"/>
                    <a:pt x="882" y="365"/>
                  </a:cubicBezTo>
                  <a:cubicBezTo>
                    <a:pt x="882" y="152"/>
                    <a:pt x="730" y="0"/>
                    <a:pt x="5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5895825" y="1998443"/>
              <a:ext cx="107925" cy="35750"/>
            </a:xfrm>
            <a:custGeom>
              <a:avLst/>
              <a:gdLst/>
              <a:ahLst/>
              <a:cxnLst/>
              <a:rect l="l" t="t" r="r" b="b"/>
              <a:pathLst>
                <a:path w="4317" h="1430" extrusionOk="0">
                  <a:moveTo>
                    <a:pt x="0" y="1"/>
                  </a:moveTo>
                  <a:lnTo>
                    <a:pt x="0" y="1429"/>
                  </a:lnTo>
                  <a:lnTo>
                    <a:pt x="4316" y="1429"/>
                  </a:lnTo>
                  <a:lnTo>
                    <a:pt x="43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5521950" y="2614718"/>
              <a:ext cx="119325" cy="38025"/>
            </a:xfrm>
            <a:custGeom>
              <a:avLst/>
              <a:gdLst/>
              <a:ahLst/>
              <a:cxnLst/>
              <a:rect l="l" t="t" r="r" b="b"/>
              <a:pathLst>
                <a:path w="4773" h="1521" extrusionOk="0">
                  <a:moveTo>
                    <a:pt x="213" y="1"/>
                  </a:moveTo>
                  <a:lnTo>
                    <a:pt x="1" y="1399"/>
                  </a:lnTo>
                  <a:lnTo>
                    <a:pt x="4621" y="1520"/>
                  </a:lnTo>
                  <a:lnTo>
                    <a:pt x="4773" y="18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5667850" y="2617768"/>
              <a:ext cx="288775" cy="34225"/>
            </a:xfrm>
            <a:custGeom>
              <a:avLst/>
              <a:gdLst/>
              <a:ahLst/>
              <a:cxnLst/>
              <a:rect l="l" t="t" r="r" b="b"/>
              <a:pathLst>
                <a:path w="11551" h="1369" extrusionOk="0">
                  <a:moveTo>
                    <a:pt x="152" y="0"/>
                  </a:moveTo>
                  <a:lnTo>
                    <a:pt x="0" y="1277"/>
                  </a:lnTo>
                  <a:lnTo>
                    <a:pt x="11551" y="1368"/>
                  </a:lnTo>
                  <a:lnTo>
                    <a:pt x="11551" y="3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5781825" y="2604843"/>
              <a:ext cx="99575" cy="60825"/>
            </a:xfrm>
            <a:custGeom>
              <a:avLst/>
              <a:gdLst/>
              <a:ahLst/>
              <a:cxnLst/>
              <a:rect l="l" t="t" r="r" b="b"/>
              <a:pathLst>
                <a:path w="3983" h="2433" extrusionOk="0">
                  <a:moveTo>
                    <a:pt x="3466" y="578"/>
                  </a:moveTo>
                  <a:lnTo>
                    <a:pt x="3466" y="1885"/>
                  </a:lnTo>
                  <a:lnTo>
                    <a:pt x="518" y="1885"/>
                  </a:lnTo>
                  <a:lnTo>
                    <a:pt x="518" y="578"/>
                  </a:lnTo>
                  <a:close/>
                  <a:moveTo>
                    <a:pt x="396" y="1"/>
                  </a:moveTo>
                  <a:cubicBezTo>
                    <a:pt x="183" y="1"/>
                    <a:pt x="1" y="213"/>
                    <a:pt x="31" y="457"/>
                  </a:cubicBezTo>
                  <a:lnTo>
                    <a:pt x="31" y="1976"/>
                  </a:lnTo>
                  <a:cubicBezTo>
                    <a:pt x="1" y="2219"/>
                    <a:pt x="183" y="2402"/>
                    <a:pt x="396" y="2432"/>
                  </a:cubicBezTo>
                  <a:lnTo>
                    <a:pt x="3588" y="2432"/>
                  </a:lnTo>
                  <a:cubicBezTo>
                    <a:pt x="3831" y="2402"/>
                    <a:pt x="3983" y="2219"/>
                    <a:pt x="3983" y="1976"/>
                  </a:cubicBezTo>
                  <a:lnTo>
                    <a:pt x="3983" y="457"/>
                  </a:lnTo>
                  <a:cubicBezTo>
                    <a:pt x="3983" y="213"/>
                    <a:pt x="3831" y="1"/>
                    <a:pt x="3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5981675" y="2617768"/>
              <a:ext cx="61575" cy="34975"/>
            </a:xfrm>
            <a:custGeom>
              <a:avLst/>
              <a:gdLst/>
              <a:ahLst/>
              <a:cxnLst/>
              <a:rect l="l" t="t" r="r" b="b"/>
              <a:pathLst>
                <a:path w="2463" h="1399" extrusionOk="0">
                  <a:moveTo>
                    <a:pt x="2463" y="0"/>
                  </a:moveTo>
                  <a:lnTo>
                    <a:pt x="1" y="31"/>
                  </a:lnTo>
                  <a:lnTo>
                    <a:pt x="1" y="1338"/>
                  </a:lnTo>
                  <a:lnTo>
                    <a:pt x="2433" y="1398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5376050" y="2686918"/>
              <a:ext cx="269775" cy="1648975"/>
            </a:xfrm>
            <a:custGeom>
              <a:avLst/>
              <a:gdLst/>
              <a:ahLst/>
              <a:cxnLst/>
              <a:rect l="l" t="t" r="r" b="b"/>
              <a:pathLst>
                <a:path w="10791" h="65959" extrusionOk="0">
                  <a:moveTo>
                    <a:pt x="10791" y="0"/>
                  </a:moveTo>
                  <a:cubicBezTo>
                    <a:pt x="10791" y="0"/>
                    <a:pt x="10761" y="61"/>
                    <a:pt x="10730" y="183"/>
                  </a:cubicBezTo>
                  <a:cubicBezTo>
                    <a:pt x="10730" y="304"/>
                    <a:pt x="10700" y="456"/>
                    <a:pt x="10669" y="669"/>
                  </a:cubicBezTo>
                  <a:cubicBezTo>
                    <a:pt x="10578" y="1125"/>
                    <a:pt x="10487" y="1763"/>
                    <a:pt x="10365" y="2614"/>
                  </a:cubicBezTo>
                  <a:cubicBezTo>
                    <a:pt x="10092" y="4286"/>
                    <a:pt x="9727" y="6687"/>
                    <a:pt x="9241" y="9666"/>
                  </a:cubicBezTo>
                  <a:cubicBezTo>
                    <a:pt x="8299" y="15654"/>
                    <a:pt x="6992" y="23922"/>
                    <a:pt x="5472" y="33010"/>
                  </a:cubicBezTo>
                  <a:cubicBezTo>
                    <a:pt x="3952" y="42098"/>
                    <a:pt x="2584" y="50335"/>
                    <a:pt x="1581" y="56293"/>
                  </a:cubicBezTo>
                  <a:cubicBezTo>
                    <a:pt x="1095" y="59272"/>
                    <a:pt x="700" y="61673"/>
                    <a:pt x="426" y="63375"/>
                  </a:cubicBezTo>
                  <a:cubicBezTo>
                    <a:pt x="274" y="64196"/>
                    <a:pt x="183" y="64834"/>
                    <a:pt x="92" y="65290"/>
                  </a:cubicBezTo>
                  <a:lnTo>
                    <a:pt x="31" y="65776"/>
                  </a:lnTo>
                  <a:cubicBezTo>
                    <a:pt x="1" y="65898"/>
                    <a:pt x="1" y="65959"/>
                    <a:pt x="1" y="65959"/>
                  </a:cubicBezTo>
                  <a:cubicBezTo>
                    <a:pt x="1" y="65959"/>
                    <a:pt x="31" y="65898"/>
                    <a:pt x="61" y="65776"/>
                  </a:cubicBezTo>
                  <a:cubicBezTo>
                    <a:pt x="92" y="65655"/>
                    <a:pt x="122" y="65472"/>
                    <a:pt x="153" y="65260"/>
                  </a:cubicBezTo>
                  <a:cubicBezTo>
                    <a:pt x="244" y="64834"/>
                    <a:pt x="365" y="64196"/>
                    <a:pt x="517" y="63375"/>
                  </a:cubicBezTo>
                  <a:cubicBezTo>
                    <a:pt x="791" y="61703"/>
                    <a:pt x="1216" y="59302"/>
                    <a:pt x="1763" y="56323"/>
                  </a:cubicBezTo>
                  <a:cubicBezTo>
                    <a:pt x="2797" y="50366"/>
                    <a:pt x="4195" y="42129"/>
                    <a:pt x="5685" y="33040"/>
                  </a:cubicBezTo>
                  <a:cubicBezTo>
                    <a:pt x="7204" y="23922"/>
                    <a:pt x="8511" y="15684"/>
                    <a:pt x="9393" y="9696"/>
                  </a:cubicBezTo>
                  <a:cubicBezTo>
                    <a:pt x="9849" y="6718"/>
                    <a:pt x="10213" y="4286"/>
                    <a:pt x="10457" y="2614"/>
                  </a:cubicBezTo>
                  <a:cubicBezTo>
                    <a:pt x="10578" y="1794"/>
                    <a:pt x="10639" y="1125"/>
                    <a:pt x="10700" y="699"/>
                  </a:cubicBezTo>
                  <a:cubicBezTo>
                    <a:pt x="10730" y="487"/>
                    <a:pt x="10791" y="304"/>
                    <a:pt x="10791" y="183"/>
                  </a:cubicBezTo>
                  <a:cubicBezTo>
                    <a:pt x="10791" y="122"/>
                    <a:pt x="10791" y="61"/>
                    <a:pt x="10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5917850" y="2688443"/>
              <a:ext cx="18275" cy="1654300"/>
            </a:xfrm>
            <a:custGeom>
              <a:avLst/>
              <a:gdLst/>
              <a:ahLst/>
              <a:cxnLst/>
              <a:rect l="l" t="t" r="r" b="b"/>
              <a:pathLst>
                <a:path w="731" h="66172" extrusionOk="0">
                  <a:moveTo>
                    <a:pt x="700" y="0"/>
                  </a:moveTo>
                  <a:lnTo>
                    <a:pt x="700" y="0"/>
                  </a:lnTo>
                  <a:cubicBezTo>
                    <a:pt x="639" y="0"/>
                    <a:pt x="457" y="14833"/>
                    <a:pt x="274" y="33070"/>
                  </a:cubicBezTo>
                  <a:cubicBezTo>
                    <a:pt x="122" y="51338"/>
                    <a:pt x="1" y="66171"/>
                    <a:pt x="61" y="66171"/>
                  </a:cubicBezTo>
                  <a:cubicBezTo>
                    <a:pt x="122" y="66171"/>
                    <a:pt x="305" y="51338"/>
                    <a:pt x="487" y="33070"/>
                  </a:cubicBezTo>
                  <a:cubicBezTo>
                    <a:pt x="639" y="14833"/>
                    <a:pt x="730" y="0"/>
                    <a:pt x="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5756750" y="4346518"/>
              <a:ext cx="257625" cy="4575"/>
            </a:xfrm>
            <a:custGeom>
              <a:avLst/>
              <a:gdLst/>
              <a:ahLst/>
              <a:cxnLst/>
              <a:rect l="l" t="t" r="r" b="b"/>
              <a:pathLst>
                <a:path w="10305" h="183" extrusionOk="0">
                  <a:moveTo>
                    <a:pt x="5138" y="0"/>
                  </a:moveTo>
                  <a:cubicBezTo>
                    <a:pt x="2311" y="0"/>
                    <a:pt x="1" y="31"/>
                    <a:pt x="1" y="91"/>
                  </a:cubicBezTo>
                  <a:cubicBezTo>
                    <a:pt x="1" y="152"/>
                    <a:pt x="2280" y="183"/>
                    <a:pt x="5138" y="183"/>
                  </a:cubicBezTo>
                  <a:cubicBezTo>
                    <a:pt x="7995" y="183"/>
                    <a:pt x="10305" y="152"/>
                    <a:pt x="10305" y="91"/>
                  </a:cubicBezTo>
                  <a:cubicBezTo>
                    <a:pt x="10305" y="31"/>
                    <a:pt x="7995" y="0"/>
                    <a:pt x="5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5257500" y="4337393"/>
              <a:ext cx="263725" cy="6875"/>
            </a:xfrm>
            <a:custGeom>
              <a:avLst/>
              <a:gdLst/>
              <a:ahLst/>
              <a:cxnLst/>
              <a:rect l="l" t="t" r="r" b="b"/>
              <a:pathLst>
                <a:path w="10549" h="275" extrusionOk="0">
                  <a:moveTo>
                    <a:pt x="8998" y="0"/>
                  </a:moveTo>
                  <a:cubicBezTo>
                    <a:pt x="8025" y="0"/>
                    <a:pt x="6718" y="0"/>
                    <a:pt x="5259" y="31"/>
                  </a:cubicBezTo>
                  <a:lnTo>
                    <a:pt x="1551" y="122"/>
                  </a:lnTo>
                  <a:lnTo>
                    <a:pt x="396" y="152"/>
                  </a:lnTo>
                  <a:cubicBezTo>
                    <a:pt x="274" y="152"/>
                    <a:pt x="122" y="183"/>
                    <a:pt x="1" y="213"/>
                  </a:cubicBezTo>
                  <a:cubicBezTo>
                    <a:pt x="122" y="244"/>
                    <a:pt x="274" y="244"/>
                    <a:pt x="396" y="244"/>
                  </a:cubicBezTo>
                  <a:cubicBezTo>
                    <a:pt x="670" y="274"/>
                    <a:pt x="1065" y="274"/>
                    <a:pt x="1551" y="274"/>
                  </a:cubicBezTo>
                  <a:cubicBezTo>
                    <a:pt x="2493" y="274"/>
                    <a:pt x="3831" y="274"/>
                    <a:pt x="5259" y="244"/>
                  </a:cubicBezTo>
                  <a:lnTo>
                    <a:pt x="8998" y="152"/>
                  </a:lnTo>
                  <a:lnTo>
                    <a:pt x="10153" y="92"/>
                  </a:lnTo>
                  <a:cubicBezTo>
                    <a:pt x="10275" y="92"/>
                    <a:pt x="10427" y="92"/>
                    <a:pt x="10548" y="61"/>
                  </a:cubicBezTo>
                  <a:cubicBezTo>
                    <a:pt x="10427" y="31"/>
                    <a:pt x="10275" y="31"/>
                    <a:pt x="10123" y="31"/>
                  </a:cubicBezTo>
                  <a:cubicBezTo>
                    <a:pt x="9849" y="0"/>
                    <a:pt x="9484" y="0"/>
                    <a:pt x="89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6252200" y="1983243"/>
              <a:ext cx="6100" cy="95025"/>
            </a:xfrm>
            <a:custGeom>
              <a:avLst/>
              <a:gdLst/>
              <a:ahLst/>
              <a:cxnLst/>
              <a:rect l="l" t="t" r="r" b="b"/>
              <a:pathLst>
                <a:path w="244" h="3801" extrusionOk="0">
                  <a:moveTo>
                    <a:pt x="122" y="1"/>
                  </a:moveTo>
                  <a:cubicBezTo>
                    <a:pt x="31" y="639"/>
                    <a:pt x="1" y="1278"/>
                    <a:pt x="31" y="1916"/>
                  </a:cubicBezTo>
                  <a:cubicBezTo>
                    <a:pt x="1" y="2554"/>
                    <a:pt x="31" y="3193"/>
                    <a:pt x="122" y="3800"/>
                  </a:cubicBezTo>
                  <a:cubicBezTo>
                    <a:pt x="214" y="3193"/>
                    <a:pt x="244" y="2554"/>
                    <a:pt x="214" y="1916"/>
                  </a:cubicBezTo>
                  <a:cubicBezTo>
                    <a:pt x="244" y="1278"/>
                    <a:pt x="214" y="639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6254475" y="1983243"/>
              <a:ext cx="34225" cy="101100"/>
            </a:xfrm>
            <a:custGeom>
              <a:avLst/>
              <a:gdLst/>
              <a:ahLst/>
              <a:cxnLst/>
              <a:rect l="l" t="t" r="r" b="b"/>
              <a:pathLst>
                <a:path w="1369" h="4044" extrusionOk="0">
                  <a:moveTo>
                    <a:pt x="1" y="1"/>
                  </a:moveTo>
                  <a:cubicBezTo>
                    <a:pt x="62" y="700"/>
                    <a:pt x="244" y="1399"/>
                    <a:pt x="518" y="2068"/>
                  </a:cubicBezTo>
                  <a:cubicBezTo>
                    <a:pt x="730" y="2767"/>
                    <a:pt x="1004" y="3436"/>
                    <a:pt x="1369" y="4044"/>
                  </a:cubicBezTo>
                  <a:cubicBezTo>
                    <a:pt x="1186" y="3375"/>
                    <a:pt x="974" y="2676"/>
                    <a:pt x="700" y="2007"/>
                  </a:cubicBezTo>
                  <a:cubicBezTo>
                    <a:pt x="518" y="1338"/>
                    <a:pt x="275" y="67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6915600" y="1799368"/>
              <a:ext cx="136050" cy="223225"/>
            </a:xfrm>
            <a:custGeom>
              <a:avLst/>
              <a:gdLst/>
              <a:ahLst/>
              <a:cxnLst/>
              <a:rect l="l" t="t" r="r" b="b"/>
              <a:pathLst>
                <a:path w="5442" h="8929" extrusionOk="0">
                  <a:moveTo>
                    <a:pt x="5441" y="0"/>
                  </a:moveTo>
                  <a:lnTo>
                    <a:pt x="5441" y="0"/>
                  </a:lnTo>
                  <a:cubicBezTo>
                    <a:pt x="4924" y="31"/>
                    <a:pt x="4438" y="243"/>
                    <a:pt x="4073" y="608"/>
                  </a:cubicBezTo>
                  <a:cubicBezTo>
                    <a:pt x="3769" y="1034"/>
                    <a:pt x="3557" y="1520"/>
                    <a:pt x="3161" y="1824"/>
                  </a:cubicBezTo>
                  <a:cubicBezTo>
                    <a:pt x="2766" y="2128"/>
                    <a:pt x="2280" y="2219"/>
                    <a:pt x="1915" y="2523"/>
                  </a:cubicBezTo>
                  <a:cubicBezTo>
                    <a:pt x="1246" y="3192"/>
                    <a:pt x="1581" y="4316"/>
                    <a:pt x="1277" y="5198"/>
                  </a:cubicBezTo>
                  <a:cubicBezTo>
                    <a:pt x="1064" y="5684"/>
                    <a:pt x="791" y="6171"/>
                    <a:pt x="456" y="6596"/>
                  </a:cubicBezTo>
                  <a:cubicBezTo>
                    <a:pt x="91" y="7052"/>
                    <a:pt x="0" y="7630"/>
                    <a:pt x="152" y="8146"/>
                  </a:cubicBezTo>
                  <a:cubicBezTo>
                    <a:pt x="335" y="8572"/>
                    <a:pt x="760" y="8845"/>
                    <a:pt x="1216" y="8906"/>
                  </a:cubicBezTo>
                  <a:cubicBezTo>
                    <a:pt x="1322" y="8921"/>
                    <a:pt x="1431" y="8929"/>
                    <a:pt x="1540" y="8929"/>
                  </a:cubicBezTo>
                  <a:cubicBezTo>
                    <a:pt x="1868" y="8929"/>
                    <a:pt x="2204" y="8861"/>
                    <a:pt x="2523" y="8724"/>
                  </a:cubicBezTo>
                  <a:lnTo>
                    <a:pt x="2493" y="7660"/>
                  </a:lnTo>
                  <a:lnTo>
                    <a:pt x="2493" y="7660"/>
                  </a:lnTo>
                  <a:cubicBezTo>
                    <a:pt x="2523" y="7873"/>
                    <a:pt x="2614" y="8085"/>
                    <a:pt x="2736" y="8237"/>
                  </a:cubicBezTo>
                  <a:cubicBezTo>
                    <a:pt x="2827" y="8374"/>
                    <a:pt x="2970" y="8443"/>
                    <a:pt x="3125" y="8443"/>
                  </a:cubicBezTo>
                  <a:cubicBezTo>
                    <a:pt x="3177" y="8443"/>
                    <a:pt x="3230" y="8435"/>
                    <a:pt x="3283" y="8420"/>
                  </a:cubicBezTo>
                  <a:cubicBezTo>
                    <a:pt x="3587" y="8298"/>
                    <a:pt x="3587" y="7873"/>
                    <a:pt x="3557" y="7569"/>
                  </a:cubicBezTo>
                  <a:cubicBezTo>
                    <a:pt x="3465" y="6353"/>
                    <a:pt x="3496" y="5046"/>
                    <a:pt x="4195" y="4043"/>
                  </a:cubicBezTo>
                  <a:cubicBezTo>
                    <a:pt x="4529" y="3587"/>
                    <a:pt x="5076" y="3070"/>
                    <a:pt x="5350" y="2584"/>
                  </a:cubicBezTo>
                  <a:lnTo>
                    <a:pt x="5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7154200" y="1894343"/>
              <a:ext cx="466600" cy="649725"/>
            </a:xfrm>
            <a:custGeom>
              <a:avLst/>
              <a:gdLst/>
              <a:ahLst/>
              <a:cxnLst/>
              <a:rect l="l" t="t" r="r" b="b"/>
              <a:pathLst>
                <a:path w="18664" h="25989" extrusionOk="0">
                  <a:moveTo>
                    <a:pt x="7204" y="1"/>
                  </a:moveTo>
                  <a:cubicBezTo>
                    <a:pt x="7022" y="1"/>
                    <a:pt x="6323" y="1794"/>
                    <a:pt x="5806" y="3405"/>
                  </a:cubicBezTo>
                  <a:cubicBezTo>
                    <a:pt x="4864" y="6293"/>
                    <a:pt x="5168" y="9454"/>
                    <a:pt x="6688" y="12098"/>
                  </a:cubicBezTo>
                  <a:lnTo>
                    <a:pt x="10001" y="17934"/>
                  </a:lnTo>
                  <a:lnTo>
                    <a:pt x="0" y="21278"/>
                  </a:lnTo>
                  <a:lnTo>
                    <a:pt x="1459" y="25989"/>
                  </a:lnTo>
                  <a:lnTo>
                    <a:pt x="15472" y="22220"/>
                  </a:lnTo>
                  <a:cubicBezTo>
                    <a:pt x="16749" y="21855"/>
                    <a:pt x="17812" y="20913"/>
                    <a:pt x="18268" y="19636"/>
                  </a:cubicBezTo>
                  <a:cubicBezTo>
                    <a:pt x="18663" y="18512"/>
                    <a:pt x="18542" y="17265"/>
                    <a:pt x="17934" y="16232"/>
                  </a:cubicBezTo>
                  <a:lnTo>
                    <a:pt x="10639" y="3679"/>
                  </a:lnTo>
                  <a:cubicBezTo>
                    <a:pt x="10639" y="3679"/>
                    <a:pt x="8268" y="1"/>
                    <a:pt x="7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484725" y="2274293"/>
              <a:ext cx="686225" cy="371600"/>
            </a:xfrm>
            <a:custGeom>
              <a:avLst/>
              <a:gdLst/>
              <a:ahLst/>
              <a:cxnLst/>
              <a:rect l="l" t="t" r="r" b="b"/>
              <a:pathLst>
                <a:path w="27449" h="14864" extrusionOk="0">
                  <a:moveTo>
                    <a:pt x="1" y="0"/>
                  </a:moveTo>
                  <a:lnTo>
                    <a:pt x="12038" y="14651"/>
                  </a:lnTo>
                  <a:lnTo>
                    <a:pt x="27448" y="14864"/>
                  </a:lnTo>
                  <a:lnTo>
                    <a:pt x="165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870000" y="2407743"/>
              <a:ext cx="319175" cy="148225"/>
            </a:xfrm>
            <a:custGeom>
              <a:avLst/>
              <a:gdLst/>
              <a:ahLst/>
              <a:cxnLst/>
              <a:rect l="l" t="t" r="r" b="b"/>
              <a:pathLst>
                <a:path w="12767" h="5929" extrusionOk="0">
                  <a:moveTo>
                    <a:pt x="6660" y="0"/>
                  </a:moveTo>
                  <a:cubicBezTo>
                    <a:pt x="6114" y="0"/>
                    <a:pt x="5580" y="28"/>
                    <a:pt x="5046" y="73"/>
                  </a:cubicBezTo>
                  <a:lnTo>
                    <a:pt x="5381" y="529"/>
                  </a:lnTo>
                  <a:cubicBezTo>
                    <a:pt x="5684" y="924"/>
                    <a:pt x="5411" y="1502"/>
                    <a:pt x="4925" y="1532"/>
                  </a:cubicBezTo>
                  <a:lnTo>
                    <a:pt x="700" y="1714"/>
                  </a:lnTo>
                  <a:cubicBezTo>
                    <a:pt x="396" y="1714"/>
                    <a:pt x="0" y="1836"/>
                    <a:pt x="31" y="2140"/>
                  </a:cubicBezTo>
                  <a:cubicBezTo>
                    <a:pt x="31" y="2383"/>
                    <a:pt x="244" y="2596"/>
                    <a:pt x="517" y="2626"/>
                  </a:cubicBezTo>
                  <a:lnTo>
                    <a:pt x="3222" y="2778"/>
                  </a:lnTo>
                  <a:cubicBezTo>
                    <a:pt x="3283" y="3295"/>
                    <a:pt x="3678" y="3720"/>
                    <a:pt x="4195" y="3842"/>
                  </a:cubicBezTo>
                  <a:cubicBezTo>
                    <a:pt x="4043" y="4997"/>
                    <a:pt x="5502" y="5179"/>
                    <a:pt x="5502" y="5179"/>
                  </a:cubicBezTo>
                  <a:cubicBezTo>
                    <a:pt x="5320" y="5544"/>
                    <a:pt x="5958" y="5909"/>
                    <a:pt x="5958" y="5909"/>
                  </a:cubicBezTo>
                  <a:cubicBezTo>
                    <a:pt x="6017" y="5922"/>
                    <a:pt x="6110" y="5929"/>
                    <a:pt x="6232" y="5929"/>
                  </a:cubicBezTo>
                  <a:cubicBezTo>
                    <a:pt x="6934" y="5929"/>
                    <a:pt x="8586" y="5725"/>
                    <a:pt x="10061" y="5544"/>
                  </a:cubicBezTo>
                  <a:lnTo>
                    <a:pt x="11156" y="4997"/>
                  </a:lnTo>
                  <a:lnTo>
                    <a:pt x="12767" y="5149"/>
                  </a:lnTo>
                  <a:lnTo>
                    <a:pt x="11368" y="833"/>
                  </a:lnTo>
                  <a:cubicBezTo>
                    <a:pt x="11368" y="833"/>
                    <a:pt x="8116" y="103"/>
                    <a:pt x="7265" y="12"/>
                  </a:cubicBezTo>
                  <a:cubicBezTo>
                    <a:pt x="7061" y="4"/>
                    <a:pt x="6860" y="0"/>
                    <a:pt x="666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908000" y="1418463"/>
              <a:ext cx="367050" cy="69975"/>
            </a:xfrm>
            <a:custGeom>
              <a:avLst/>
              <a:gdLst/>
              <a:ahLst/>
              <a:cxnLst/>
              <a:rect l="l" t="t" r="r" b="b"/>
              <a:pathLst>
                <a:path w="14682" h="2799" extrusionOk="0">
                  <a:moveTo>
                    <a:pt x="4807" y="0"/>
                  </a:moveTo>
                  <a:cubicBezTo>
                    <a:pt x="3756" y="0"/>
                    <a:pt x="2768" y="394"/>
                    <a:pt x="2006" y="1126"/>
                  </a:cubicBezTo>
                  <a:lnTo>
                    <a:pt x="1794" y="1339"/>
                  </a:lnTo>
                  <a:lnTo>
                    <a:pt x="0" y="2494"/>
                  </a:lnTo>
                  <a:cubicBezTo>
                    <a:pt x="2280" y="1886"/>
                    <a:pt x="4651" y="1582"/>
                    <a:pt x="7022" y="1552"/>
                  </a:cubicBezTo>
                  <a:cubicBezTo>
                    <a:pt x="10608" y="1582"/>
                    <a:pt x="14681" y="2798"/>
                    <a:pt x="14681" y="2798"/>
                  </a:cubicBezTo>
                  <a:lnTo>
                    <a:pt x="12311" y="1369"/>
                  </a:lnTo>
                  <a:cubicBezTo>
                    <a:pt x="11581" y="579"/>
                    <a:pt x="10517" y="93"/>
                    <a:pt x="9423" y="93"/>
                  </a:cubicBezTo>
                  <a:lnTo>
                    <a:pt x="4924" y="2"/>
                  </a:lnTo>
                  <a:cubicBezTo>
                    <a:pt x="4885" y="1"/>
                    <a:pt x="4846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6762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">
            <a:extLst>
              <a:ext uri="{FF2B5EF4-FFF2-40B4-BE49-F238E27FC236}">
                <a16:creationId xmlns="" xmlns:a16="http://schemas.microsoft.com/office/drawing/2014/main" id="{14B09D3B-5EDE-0956-2D85-15AA21880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633" y="86440"/>
            <a:ext cx="5268734" cy="440935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49"/>
          <p:cNvSpPr txBox="1">
            <a:spLocks noGrp="1"/>
          </p:cNvSpPr>
          <p:nvPr>
            <p:ph type="subTitle" idx="8"/>
          </p:nvPr>
        </p:nvSpPr>
        <p:spPr>
          <a:xfrm>
            <a:off x="720000" y="2161664"/>
            <a:ext cx="2211000" cy="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Non-metallic materials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dirty="0"/>
          </a:p>
        </p:txBody>
      </p:sp>
      <p:sp>
        <p:nvSpPr>
          <p:cNvPr id="1417" name="Google Shape;1417;p49"/>
          <p:cNvSpPr txBox="1">
            <a:spLocks noGrp="1"/>
          </p:cNvSpPr>
          <p:nvPr>
            <p:ph type="subTitle" idx="2"/>
          </p:nvPr>
        </p:nvSpPr>
        <p:spPr>
          <a:xfrm>
            <a:off x="720000" y="3826951"/>
            <a:ext cx="2211000" cy="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Ceramic materials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dirty="0"/>
          </a:p>
        </p:txBody>
      </p:sp>
      <p:sp>
        <p:nvSpPr>
          <p:cNvPr id="1418" name="Google Shape;1418;p49"/>
          <p:cNvSpPr txBox="1">
            <a:spLocks noGrp="1"/>
          </p:cNvSpPr>
          <p:nvPr>
            <p:ph type="subTitle" idx="13"/>
          </p:nvPr>
        </p:nvSpPr>
        <p:spPr>
          <a:xfrm>
            <a:off x="3466500" y="2282306"/>
            <a:ext cx="2211000" cy="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Semi-metallic materials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dirty="0"/>
          </a:p>
        </p:txBody>
      </p:sp>
      <p:sp>
        <p:nvSpPr>
          <p:cNvPr id="1419" name="Google Shape;1419;p49"/>
          <p:cNvSpPr txBox="1">
            <a:spLocks noGrp="1"/>
          </p:cNvSpPr>
          <p:nvPr>
            <p:ph type="subTitle" idx="15"/>
          </p:nvPr>
        </p:nvSpPr>
        <p:spPr>
          <a:xfrm>
            <a:off x="6213000" y="2282306"/>
            <a:ext cx="2211000" cy="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Fully metallic materials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dirty="0"/>
          </a:p>
        </p:txBody>
      </p:sp>
      <p:sp>
        <p:nvSpPr>
          <p:cNvPr id="1420" name="Google Shape;1420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brake pad materials </a:t>
            </a:r>
            <a:endParaRPr sz="5400" dirty="0"/>
          </a:p>
        </p:txBody>
      </p:sp>
      <p:grpSp>
        <p:nvGrpSpPr>
          <p:cNvPr id="1436" name="Google Shape;1436;p49"/>
          <p:cNvGrpSpPr/>
          <p:nvPr/>
        </p:nvGrpSpPr>
        <p:grpSpPr>
          <a:xfrm>
            <a:off x="1647187" y="1590911"/>
            <a:ext cx="356627" cy="356624"/>
            <a:chOff x="2508373" y="2779889"/>
            <a:chExt cx="337523" cy="337680"/>
          </a:xfrm>
        </p:grpSpPr>
        <p:sp>
          <p:nvSpPr>
            <p:cNvPr id="1437" name="Google Shape;1437;p49"/>
            <p:cNvSpPr/>
            <p:nvPr/>
          </p:nvSpPr>
          <p:spPr>
            <a:xfrm>
              <a:off x="2508373" y="2779889"/>
              <a:ext cx="256971" cy="256971"/>
            </a:xfrm>
            <a:custGeom>
              <a:avLst/>
              <a:gdLst/>
              <a:ahLst/>
              <a:cxnLst/>
              <a:rect l="l" t="t" r="r" b="b"/>
              <a:pathLst>
                <a:path w="9781" h="9781" extrusionOk="0">
                  <a:moveTo>
                    <a:pt x="4585" y="0"/>
                  </a:moveTo>
                  <a:cubicBezTo>
                    <a:pt x="4377" y="0"/>
                    <a:pt x="4190" y="153"/>
                    <a:pt x="4155" y="354"/>
                  </a:cubicBezTo>
                  <a:lnTo>
                    <a:pt x="3933" y="1464"/>
                  </a:lnTo>
                  <a:cubicBezTo>
                    <a:pt x="3656" y="1540"/>
                    <a:pt x="3392" y="1651"/>
                    <a:pt x="3149" y="1790"/>
                  </a:cubicBezTo>
                  <a:lnTo>
                    <a:pt x="2213" y="1165"/>
                  </a:lnTo>
                  <a:cubicBezTo>
                    <a:pt x="2138" y="1116"/>
                    <a:pt x="2053" y="1092"/>
                    <a:pt x="1969" y="1092"/>
                  </a:cubicBezTo>
                  <a:cubicBezTo>
                    <a:pt x="1852" y="1092"/>
                    <a:pt x="1736" y="1139"/>
                    <a:pt x="1651" y="1228"/>
                  </a:cubicBezTo>
                  <a:lnTo>
                    <a:pt x="1221" y="1658"/>
                  </a:lnTo>
                  <a:cubicBezTo>
                    <a:pt x="1068" y="1803"/>
                    <a:pt x="1048" y="2039"/>
                    <a:pt x="1166" y="2220"/>
                  </a:cubicBezTo>
                  <a:lnTo>
                    <a:pt x="1790" y="3156"/>
                  </a:lnTo>
                  <a:cubicBezTo>
                    <a:pt x="1651" y="3399"/>
                    <a:pt x="1547" y="3662"/>
                    <a:pt x="1471" y="3940"/>
                  </a:cubicBezTo>
                  <a:lnTo>
                    <a:pt x="361" y="4162"/>
                  </a:lnTo>
                  <a:cubicBezTo>
                    <a:pt x="153" y="4196"/>
                    <a:pt x="7" y="4384"/>
                    <a:pt x="0" y="4592"/>
                  </a:cubicBezTo>
                  <a:lnTo>
                    <a:pt x="0" y="5202"/>
                  </a:lnTo>
                  <a:cubicBezTo>
                    <a:pt x="7" y="5410"/>
                    <a:pt x="153" y="5591"/>
                    <a:pt x="361" y="5632"/>
                  </a:cubicBezTo>
                  <a:lnTo>
                    <a:pt x="1471" y="5854"/>
                  </a:lnTo>
                  <a:cubicBezTo>
                    <a:pt x="1547" y="6125"/>
                    <a:pt x="1651" y="6388"/>
                    <a:pt x="1790" y="6638"/>
                  </a:cubicBezTo>
                  <a:lnTo>
                    <a:pt x="1166" y="7574"/>
                  </a:lnTo>
                  <a:cubicBezTo>
                    <a:pt x="1048" y="7748"/>
                    <a:pt x="1068" y="7984"/>
                    <a:pt x="1221" y="8136"/>
                  </a:cubicBezTo>
                  <a:lnTo>
                    <a:pt x="1651" y="8566"/>
                  </a:lnTo>
                  <a:cubicBezTo>
                    <a:pt x="1735" y="8650"/>
                    <a:pt x="1848" y="8692"/>
                    <a:pt x="1964" y="8692"/>
                  </a:cubicBezTo>
                  <a:cubicBezTo>
                    <a:pt x="2049" y="8692"/>
                    <a:pt x="2136" y="8669"/>
                    <a:pt x="2213" y="8622"/>
                  </a:cubicBezTo>
                  <a:lnTo>
                    <a:pt x="3156" y="7990"/>
                  </a:lnTo>
                  <a:cubicBezTo>
                    <a:pt x="3399" y="8129"/>
                    <a:pt x="3663" y="8233"/>
                    <a:pt x="3933" y="8310"/>
                  </a:cubicBezTo>
                  <a:lnTo>
                    <a:pt x="4155" y="9419"/>
                  </a:lnTo>
                  <a:cubicBezTo>
                    <a:pt x="4197" y="9627"/>
                    <a:pt x="4377" y="9773"/>
                    <a:pt x="4592" y="9780"/>
                  </a:cubicBezTo>
                  <a:lnTo>
                    <a:pt x="5195" y="9780"/>
                  </a:lnTo>
                  <a:cubicBezTo>
                    <a:pt x="5404" y="9773"/>
                    <a:pt x="5591" y="9627"/>
                    <a:pt x="5632" y="9419"/>
                  </a:cubicBezTo>
                  <a:lnTo>
                    <a:pt x="5854" y="8310"/>
                  </a:lnTo>
                  <a:cubicBezTo>
                    <a:pt x="6125" y="8233"/>
                    <a:pt x="6389" y="8129"/>
                    <a:pt x="6631" y="7990"/>
                  </a:cubicBezTo>
                  <a:lnTo>
                    <a:pt x="7568" y="8615"/>
                  </a:lnTo>
                  <a:cubicBezTo>
                    <a:pt x="7644" y="8664"/>
                    <a:pt x="7730" y="8688"/>
                    <a:pt x="7814" y="8688"/>
                  </a:cubicBezTo>
                  <a:cubicBezTo>
                    <a:pt x="7931" y="8688"/>
                    <a:pt x="8045" y="8643"/>
                    <a:pt x="8129" y="8559"/>
                  </a:cubicBezTo>
                  <a:lnTo>
                    <a:pt x="8560" y="8129"/>
                  </a:lnTo>
                  <a:cubicBezTo>
                    <a:pt x="8712" y="7984"/>
                    <a:pt x="8733" y="7748"/>
                    <a:pt x="8615" y="7567"/>
                  </a:cubicBezTo>
                  <a:lnTo>
                    <a:pt x="7991" y="6631"/>
                  </a:lnTo>
                  <a:cubicBezTo>
                    <a:pt x="8129" y="6381"/>
                    <a:pt x="8234" y="6118"/>
                    <a:pt x="8310" y="5847"/>
                  </a:cubicBezTo>
                  <a:lnTo>
                    <a:pt x="9420" y="5625"/>
                  </a:lnTo>
                  <a:cubicBezTo>
                    <a:pt x="9628" y="5584"/>
                    <a:pt x="9773" y="5403"/>
                    <a:pt x="9780" y="5195"/>
                  </a:cubicBezTo>
                  <a:lnTo>
                    <a:pt x="9780" y="4585"/>
                  </a:lnTo>
                  <a:cubicBezTo>
                    <a:pt x="9780" y="4377"/>
                    <a:pt x="9628" y="4189"/>
                    <a:pt x="9420" y="4148"/>
                  </a:cubicBezTo>
                  <a:lnTo>
                    <a:pt x="8310" y="3926"/>
                  </a:lnTo>
                  <a:cubicBezTo>
                    <a:pt x="8234" y="3655"/>
                    <a:pt x="8129" y="3392"/>
                    <a:pt x="7991" y="3149"/>
                  </a:cubicBezTo>
                  <a:lnTo>
                    <a:pt x="8615" y="2206"/>
                  </a:lnTo>
                  <a:cubicBezTo>
                    <a:pt x="8733" y="2032"/>
                    <a:pt x="8712" y="1796"/>
                    <a:pt x="8560" y="1644"/>
                  </a:cubicBezTo>
                  <a:lnTo>
                    <a:pt x="8129" y="1221"/>
                  </a:lnTo>
                  <a:cubicBezTo>
                    <a:pt x="8046" y="1134"/>
                    <a:pt x="7934" y="1090"/>
                    <a:pt x="7821" y="1090"/>
                  </a:cubicBezTo>
                  <a:cubicBezTo>
                    <a:pt x="7735" y="1090"/>
                    <a:pt x="7649" y="1115"/>
                    <a:pt x="7575" y="1165"/>
                  </a:cubicBezTo>
                  <a:lnTo>
                    <a:pt x="6631" y="1790"/>
                  </a:lnTo>
                  <a:cubicBezTo>
                    <a:pt x="6389" y="1651"/>
                    <a:pt x="6125" y="1540"/>
                    <a:pt x="5854" y="1464"/>
                  </a:cubicBezTo>
                  <a:lnTo>
                    <a:pt x="5626" y="354"/>
                  </a:lnTo>
                  <a:cubicBezTo>
                    <a:pt x="5584" y="153"/>
                    <a:pt x="540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2561391" y="2852034"/>
              <a:ext cx="131783" cy="112814"/>
            </a:xfrm>
            <a:custGeom>
              <a:avLst/>
              <a:gdLst/>
              <a:ahLst/>
              <a:cxnLst/>
              <a:rect l="l" t="t" r="r" b="b"/>
              <a:pathLst>
                <a:path w="5016" h="4294" extrusionOk="0">
                  <a:moveTo>
                    <a:pt x="2872" y="1"/>
                  </a:moveTo>
                  <a:cubicBezTo>
                    <a:pt x="958" y="1"/>
                    <a:pt x="1" y="2310"/>
                    <a:pt x="1353" y="3663"/>
                  </a:cubicBezTo>
                  <a:cubicBezTo>
                    <a:pt x="1791" y="4098"/>
                    <a:pt x="2328" y="4293"/>
                    <a:pt x="2855" y="4293"/>
                  </a:cubicBezTo>
                  <a:cubicBezTo>
                    <a:pt x="3958" y="4293"/>
                    <a:pt x="5016" y="3439"/>
                    <a:pt x="5016" y="2144"/>
                  </a:cubicBezTo>
                  <a:cubicBezTo>
                    <a:pt x="5016" y="958"/>
                    <a:pt x="4058" y="1"/>
                    <a:pt x="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2599302" y="2880277"/>
              <a:ext cx="65629" cy="56223"/>
            </a:xfrm>
            <a:custGeom>
              <a:avLst/>
              <a:gdLst/>
              <a:ahLst/>
              <a:cxnLst/>
              <a:rect l="l" t="t" r="r" b="b"/>
              <a:pathLst>
                <a:path w="2498" h="2140" extrusionOk="0">
                  <a:moveTo>
                    <a:pt x="1429" y="1"/>
                  </a:moveTo>
                  <a:cubicBezTo>
                    <a:pt x="479" y="1"/>
                    <a:pt x="0" y="1152"/>
                    <a:pt x="673" y="1825"/>
                  </a:cubicBezTo>
                  <a:cubicBezTo>
                    <a:pt x="891" y="2042"/>
                    <a:pt x="1158" y="2140"/>
                    <a:pt x="1420" y="2140"/>
                  </a:cubicBezTo>
                  <a:cubicBezTo>
                    <a:pt x="1970" y="2140"/>
                    <a:pt x="2497" y="1712"/>
                    <a:pt x="2497" y="1069"/>
                  </a:cubicBezTo>
                  <a:cubicBezTo>
                    <a:pt x="2497" y="479"/>
                    <a:pt x="2019" y="1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2677121" y="2948611"/>
              <a:ext cx="168775" cy="168958"/>
            </a:xfrm>
            <a:custGeom>
              <a:avLst/>
              <a:gdLst/>
              <a:ahLst/>
              <a:cxnLst/>
              <a:rect l="l" t="t" r="r" b="b"/>
              <a:pathLst>
                <a:path w="6424" h="6431" extrusionOk="0">
                  <a:moveTo>
                    <a:pt x="3017" y="1"/>
                  </a:moveTo>
                  <a:cubicBezTo>
                    <a:pt x="2879" y="1"/>
                    <a:pt x="2754" y="98"/>
                    <a:pt x="2733" y="237"/>
                  </a:cubicBezTo>
                  <a:lnTo>
                    <a:pt x="2587" y="965"/>
                  </a:lnTo>
                  <a:cubicBezTo>
                    <a:pt x="2407" y="1014"/>
                    <a:pt x="2234" y="1090"/>
                    <a:pt x="2067" y="1180"/>
                  </a:cubicBezTo>
                  <a:lnTo>
                    <a:pt x="1450" y="764"/>
                  </a:lnTo>
                  <a:cubicBezTo>
                    <a:pt x="1404" y="733"/>
                    <a:pt x="1350" y="718"/>
                    <a:pt x="1296" y="718"/>
                  </a:cubicBezTo>
                  <a:cubicBezTo>
                    <a:pt x="1218" y="718"/>
                    <a:pt x="1139" y="748"/>
                    <a:pt x="1082" y="805"/>
                  </a:cubicBezTo>
                  <a:lnTo>
                    <a:pt x="805" y="1083"/>
                  </a:lnTo>
                  <a:cubicBezTo>
                    <a:pt x="701" y="1180"/>
                    <a:pt x="687" y="1340"/>
                    <a:pt x="763" y="1451"/>
                  </a:cubicBezTo>
                  <a:lnTo>
                    <a:pt x="1179" y="2068"/>
                  </a:lnTo>
                  <a:cubicBezTo>
                    <a:pt x="1089" y="2234"/>
                    <a:pt x="1013" y="2408"/>
                    <a:pt x="964" y="2588"/>
                  </a:cubicBezTo>
                  <a:lnTo>
                    <a:pt x="236" y="2734"/>
                  </a:lnTo>
                  <a:cubicBezTo>
                    <a:pt x="97" y="2761"/>
                    <a:pt x="0" y="2879"/>
                    <a:pt x="0" y="3018"/>
                  </a:cubicBezTo>
                  <a:lnTo>
                    <a:pt x="0" y="3413"/>
                  </a:lnTo>
                  <a:cubicBezTo>
                    <a:pt x="0" y="3552"/>
                    <a:pt x="97" y="3670"/>
                    <a:pt x="236" y="3698"/>
                  </a:cubicBezTo>
                  <a:lnTo>
                    <a:pt x="964" y="3844"/>
                  </a:lnTo>
                  <a:cubicBezTo>
                    <a:pt x="1013" y="4024"/>
                    <a:pt x="1089" y="4197"/>
                    <a:pt x="1179" y="4364"/>
                  </a:cubicBezTo>
                  <a:lnTo>
                    <a:pt x="763" y="4981"/>
                  </a:lnTo>
                  <a:cubicBezTo>
                    <a:pt x="687" y="5092"/>
                    <a:pt x="701" y="5252"/>
                    <a:pt x="805" y="5349"/>
                  </a:cubicBezTo>
                  <a:lnTo>
                    <a:pt x="1082" y="5626"/>
                  </a:lnTo>
                  <a:cubicBezTo>
                    <a:pt x="1139" y="5683"/>
                    <a:pt x="1218" y="5714"/>
                    <a:pt x="1296" y="5714"/>
                  </a:cubicBezTo>
                  <a:cubicBezTo>
                    <a:pt x="1350" y="5714"/>
                    <a:pt x="1404" y="5699"/>
                    <a:pt x="1450" y="5668"/>
                  </a:cubicBezTo>
                  <a:lnTo>
                    <a:pt x="2067" y="5252"/>
                  </a:lnTo>
                  <a:cubicBezTo>
                    <a:pt x="2234" y="5342"/>
                    <a:pt x="2407" y="5418"/>
                    <a:pt x="2587" y="5467"/>
                  </a:cubicBezTo>
                  <a:lnTo>
                    <a:pt x="2733" y="6195"/>
                  </a:lnTo>
                  <a:cubicBezTo>
                    <a:pt x="2754" y="6334"/>
                    <a:pt x="2879" y="6431"/>
                    <a:pt x="3017" y="6431"/>
                  </a:cubicBezTo>
                  <a:lnTo>
                    <a:pt x="3413" y="6431"/>
                  </a:lnTo>
                  <a:cubicBezTo>
                    <a:pt x="3552" y="6431"/>
                    <a:pt x="3669" y="6334"/>
                    <a:pt x="3697" y="6195"/>
                  </a:cubicBezTo>
                  <a:lnTo>
                    <a:pt x="3843" y="5467"/>
                  </a:lnTo>
                  <a:cubicBezTo>
                    <a:pt x="4023" y="5418"/>
                    <a:pt x="4197" y="5342"/>
                    <a:pt x="4356" y="5252"/>
                  </a:cubicBezTo>
                  <a:lnTo>
                    <a:pt x="4980" y="5668"/>
                  </a:lnTo>
                  <a:cubicBezTo>
                    <a:pt x="5027" y="5697"/>
                    <a:pt x="5080" y="5711"/>
                    <a:pt x="5134" y="5711"/>
                  </a:cubicBezTo>
                  <a:cubicBezTo>
                    <a:pt x="5209" y="5711"/>
                    <a:pt x="5284" y="5683"/>
                    <a:pt x="5341" y="5626"/>
                  </a:cubicBezTo>
                  <a:lnTo>
                    <a:pt x="5625" y="5342"/>
                  </a:lnTo>
                  <a:cubicBezTo>
                    <a:pt x="5723" y="5245"/>
                    <a:pt x="5736" y="5092"/>
                    <a:pt x="5660" y="4974"/>
                  </a:cubicBezTo>
                  <a:lnTo>
                    <a:pt x="5251" y="4357"/>
                  </a:lnTo>
                  <a:cubicBezTo>
                    <a:pt x="5341" y="4190"/>
                    <a:pt x="5410" y="4024"/>
                    <a:pt x="5466" y="3844"/>
                  </a:cubicBezTo>
                  <a:lnTo>
                    <a:pt x="6194" y="3698"/>
                  </a:lnTo>
                  <a:cubicBezTo>
                    <a:pt x="6326" y="3670"/>
                    <a:pt x="6423" y="3552"/>
                    <a:pt x="6423" y="3413"/>
                  </a:cubicBezTo>
                  <a:lnTo>
                    <a:pt x="6423" y="3018"/>
                  </a:lnTo>
                  <a:cubicBezTo>
                    <a:pt x="6423" y="2879"/>
                    <a:pt x="6333" y="2761"/>
                    <a:pt x="6194" y="2734"/>
                  </a:cubicBezTo>
                  <a:lnTo>
                    <a:pt x="5466" y="2588"/>
                  </a:lnTo>
                  <a:cubicBezTo>
                    <a:pt x="5417" y="2408"/>
                    <a:pt x="5348" y="2234"/>
                    <a:pt x="5251" y="2068"/>
                  </a:cubicBezTo>
                  <a:lnTo>
                    <a:pt x="5667" y="1451"/>
                  </a:lnTo>
                  <a:cubicBezTo>
                    <a:pt x="5743" y="1340"/>
                    <a:pt x="5729" y="1180"/>
                    <a:pt x="5632" y="1083"/>
                  </a:cubicBezTo>
                  <a:lnTo>
                    <a:pt x="5348" y="805"/>
                  </a:lnTo>
                  <a:cubicBezTo>
                    <a:pt x="5291" y="748"/>
                    <a:pt x="5214" y="718"/>
                    <a:pt x="5137" y="718"/>
                  </a:cubicBezTo>
                  <a:cubicBezTo>
                    <a:pt x="5083" y="718"/>
                    <a:pt x="5029" y="733"/>
                    <a:pt x="4980" y="764"/>
                  </a:cubicBezTo>
                  <a:lnTo>
                    <a:pt x="4363" y="1180"/>
                  </a:lnTo>
                  <a:cubicBezTo>
                    <a:pt x="4197" y="1090"/>
                    <a:pt x="4030" y="1014"/>
                    <a:pt x="3850" y="965"/>
                  </a:cubicBezTo>
                  <a:lnTo>
                    <a:pt x="3704" y="237"/>
                  </a:lnTo>
                  <a:cubicBezTo>
                    <a:pt x="3676" y="98"/>
                    <a:pt x="3558" y="1"/>
                    <a:pt x="3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2705180" y="2990910"/>
              <a:ext cx="98601" cy="84466"/>
            </a:xfrm>
            <a:custGeom>
              <a:avLst/>
              <a:gdLst/>
              <a:ahLst/>
              <a:cxnLst/>
              <a:rect l="l" t="t" r="r" b="b"/>
              <a:pathLst>
                <a:path w="3753" h="3215" extrusionOk="0">
                  <a:moveTo>
                    <a:pt x="2144" y="0"/>
                  </a:moveTo>
                  <a:cubicBezTo>
                    <a:pt x="715" y="0"/>
                    <a:pt x="0" y="1727"/>
                    <a:pt x="1013" y="2740"/>
                  </a:cubicBezTo>
                  <a:cubicBezTo>
                    <a:pt x="1341" y="3068"/>
                    <a:pt x="1743" y="3215"/>
                    <a:pt x="2138" y="3215"/>
                  </a:cubicBezTo>
                  <a:cubicBezTo>
                    <a:pt x="2963" y="3215"/>
                    <a:pt x="3753" y="2573"/>
                    <a:pt x="3753" y="1602"/>
                  </a:cubicBezTo>
                  <a:cubicBezTo>
                    <a:pt x="3753" y="721"/>
                    <a:pt x="3031" y="0"/>
                    <a:pt x="2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2727774" y="3007856"/>
              <a:ext cx="59061" cy="50601"/>
            </a:xfrm>
            <a:custGeom>
              <a:avLst/>
              <a:gdLst/>
              <a:ahLst/>
              <a:cxnLst/>
              <a:rect l="l" t="t" r="r" b="b"/>
              <a:pathLst>
                <a:path w="2248" h="1926" extrusionOk="0">
                  <a:moveTo>
                    <a:pt x="1284" y="0"/>
                  </a:moveTo>
                  <a:cubicBezTo>
                    <a:pt x="430" y="0"/>
                    <a:pt x="0" y="1034"/>
                    <a:pt x="604" y="1644"/>
                  </a:cubicBezTo>
                  <a:cubicBezTo>
                    <a:pt x="801" y="1839"/>
                    <a:pt x="1041" y="1926"/>
                    <a:pt x="1277" y="1926"/>
                  </a:cubicBezTo>
                  <a:cubicBezTo>
                    <a:pt x="1773" y="1926"/>
                    <a:pt x="2248" y="1540"/>
                    <a:pt x="2248" y="957"/>
                  </a:cubicBezTo>
                  <a:cubicBezTo>
                    <a:pt x="2248" y="430"/>
                    <a:pt x="1818" y="0"/>
                    <a:pt x="1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436;p49">
            <a:extLst>
              <a:ext uri="{FF2B5EF4-FFF2-40B4-BE49-F238E27FC236}">
                <a16:creationId xmlns="" xmlns:a16="http://schemas.microsoft.com/office/drawing/2014/main" id="{DD14AD01-AF72-6F8B-D869-DF1D8F45D62C}"/>
              </a:ext>
            </a:extLst>
          </p:cNvPr>
          <p:cNvGrpSpPr/>
          <p:nvPr/>
        </p:nvGrpSpPr>
        <p:grpSpPr>
          <a:xfrm>
            <a:off x="4505462" y="1602077"/>
            <a:ext cx="356627" cy="356624"/>
            <a:chOff x="2508373" y="2779889"/>
            <a:chExt cx="337523" cy="337680"/>
          </a:xfrm>
        </p:grpSpPr>
        <p:sp>
          <p:nvSpPr>
            <p:cNvPr id="5" name="Google Shape;1437;p49">
              <a:extLst>
                <a:ext uri="{FF2B5EF4-FFF2-40B4-BE49-F238E27FC236}">
                  <a16:creationId xmlns="" xmlns:a16="http://schemas.microsoft.com/office/drawing/2014/main" id="{DDA4513F-F9B5-A10A-901A-0D74BD28C7D7}"/>
                </a:ext>
              </a:extLst>
            </p:cNvPr>
            <p:cNvSpPr/>
            <p:nvPr/>
          </p:nvSpPr>
          <p:spPr>
            <a:xfrm>
              <a:off x="2508373" y="2779889"/>
              <a:ext cx="256971" cy="256971"/>
            </a:xfrm>
            <a:custGeom>
              <a:avLst/>
              <a:gdLst/>
              <a:ahLst/>
              <a:cxnLst/>
              <a:rect l="l" t="t" r="r" b="b"/>
              <a:pathLst>
                <a:path w="9781" h="9781" extrusionOk="0">
                  <a:moveTo>
                    <a:pt x="4585" y="0"/>
                  </a:moveTo>
                  <a:cubicBezTo>
                    <a:pt x="4377" y="0"/>
                    <a:pt x="4190" y="153"/>
                    <a:pt x="4155" y="354"/>
                  </a:cubicBezTo>
                  <a:lnTo>
                    <a:pt x="3933" y="1464"/>
                  </a:lnTo>
                  <a:cubicBezTo>
                    <a:pt x="3656" y="1540"/>
                    <a:pt x="3392" y="1651"/>
                    <a:pt x="3149" y="1790"/>
                  </a:cubicBezTo>
                  <a:lnTo>
                    <a:pt x="2213" y="1165"/>
                  </a:lnTo>
                  <a:cubicBezTo>
                    <a:pt x="2138" y="1116"/>
                    <a:pt x="2053" y="1092"/>
                    <a:pt x="1969" y="1092"/>
                  </a:cubicBezTo>
                  <a:cubicBezTo>
                    <a:pt x="1852" y="1092"/>
                    <a:pt x="1736" y="1139"/>
                    <a:pt x="1651" y="1228"/>
                  </a:cubicBezTo>
                  <a:lnTo>
                    <a:pt x="1221" y="1658"/>
                  </a:lnTo>
                  <a:cubicBezTo>
                    <a:pt x="1068" y="1803"/>
                    <a:pt x="1048" y="2039"/>
                    <a:pt x="1166" y="2220"/>
                  </a:cubicBezTo>
                  <a:lnTo>
                    <a:pt x="1790" y="3156"/>
                  </a:lnTo>
                  <a:cubicBezTo>
                    <a:pt x="1651" y="3399"/>
                    <a:pt x="1547" y="3662"/>
                    <a:pt x="1471" y="3940"/>
                  </a:cubicBezTo>
                  <a:lnTo>
                    <a:pt x="361" y="4162"/>
                  </a:lnTo>
                  <a:cubicBezTo>
                    <a:pt x="153" y="4196"/>
                    <a:pt x="7" y="4384"/>
                    <a:pt x="0" y="4592"/>
                  </a:cubicBezTo>
                  <a:lnTo>
                    <a:pt x="0" y="5202"/>
                  </a:lnTo>
                  <a:cubicBezTo>
                    <a:pt x="7" y="5410"/>
                    <a:pt x="153" y="5591"/>
                    <a:pt x="361" y="5632"/>
                  </a:cubicBezTo>
                  <a:lnTo>
                    <a:pt x="1471" y="5854"/>
                  </a:lnTo>
                  <a:cubicBezTo>
                    <a:pt x="1547" y="6125"/>
                    <a:pt x="1651" y="6388"/>
                    <a:pt x="1790" y="6638"/>
                  </a:cubicBezTo>
                  <a:lnTo>
                    <a:pt x="1166" y="7574"/>
                  </a:lnTo>
                  <a:cubicBezTo>
                    <a:pt x="1048" y="7748"/>
                    <a:pt x="1068" y="7984"/>
                    <a:pt x="1221" y="8136"/>
                  </a:cubicBezTo>
                  <a:lnTo>
                    <a:pt x="1651" y="8566"/>
                  </a:lnTo>
                  <a:cubicBezTo>
                    <a:pt x="1735" y="8650"/>
                    <a:pt x="1848" y="8692"/>
                    <a:pt x="1964" y="8692"/>
                  </a:cubicBezTo>
                  <a:cubicBezTo>
                    <a:pt x="2049" y="8692"/>
                    <a:pt x="2136" y="8669"/>
                    <a:pt x="2213" y="8622"/>
                  </a:cubicBezTo>
                  <a:lnTo>
                    <a:pt x="3156" y="7990"/>
                  </a:lnTo>
                  <a:cubicBezTo>
                    <a:pt x="3399" y="8129"/>
                    <a:pt x="3663" y="8233"/>
                    <a:pt x="3933" y="8310"/>
                  </a:cubicBezTo>
                  <a:lnTo>
                    <a:pt x="4155" y="9419"/>
                  </a:lnTo>
                  <a:cubicBezTo>
                    <a:pt x="4197" y="9627"/>
                    <a:pt x="4377" y="9773"/>
                    <a:pt x="4592" y="9780"/>
                  </a:cubicBezTo>
                  <a:lnTo>
                    <a:pt x="5195" y="9780"/>
                  </a:lnTo>
                  <a:cubicBezTo>
                    <a:pt x="5404" y="9773"/>
                    <a:pt x="5591" y="9627"/>
                    <a:pt x="5632" y="9419"/>
                  </a:cubicBezTo>
                  <a:lnTo>
                    <a:pt x="5854" y="8310"/>
                  </a:lnTo>
                  <a:cubicBezTo>
                    <a:pt x="6125" y="8233"/>
                    <a:pt x="6389" y="8129"/>
                    <a:pt x="6631" y="7990"/>
                  </a:cubicBezTo>
                  <a:lnTo>
                    <a:pt x="7568" y="8615"/>
                  </a:lnTo>
                  <a:cubicBezTo>
                    <a:pt x="7644" y="8664"/>
                    <a:pt x="7730" y="8688"/>
                    <a:pt x="7814" y="8688"/>
                  </a:cubicBezTo>
                  <a:cubicBezTo>
                    <a:pt x="7931" y="8688"/>
                    <a:pt x="8045" y="8643"/>
                    <a:pt x="8129" y="8559"/>
                  </a:cubicBezTo>
                  <a:lnTo>
                    <a:pt x="8560" y="8129"/>
                  </a:lnTo>
                  <a:cubicBezTo>
                    <a:pt x="8712" y="7984"/>
                    <a:pt x="8733" y="7748"/>
                    <a:pt x="8615" y="7567"/>
                  </a:cubicBezTo>
                  <a:lnTo>
                    <a:pt x="7991" y="6631"/>
                  </a:lnTo>
                  <a:cubicBezTo>
                    <a:pt x="8129" y="6381"/>
                    <a:pt x="8234" y="6118"/>
                    <a:pt x="8310" y="5847"/>
                  </a:cubicBezTo>
                  <a:lnTo>
                    <a:pt x="9420" y="5625"/>
                  </a:lnTo>
                  <a:cubicBezTo>
                    <a:pt x="9628" y="5584"/>
                    <a:pt x="9773" y="5403"/>
                    <a:pt x="9780" y="5195"/>
                  </a:cubicBezTo>
                  <a:lnTo>
                    <a:pt x="9780" y="4585"/>
                  </a:lnTo>
                  <a:cubicBezTo>
                    <a:pt x="9780" y="4377"/>
                    <a:pt x="9628" y="4189"/>
                    <a:pt x="9420" y="4148"/>
                  </a:cubicBezTo>
                  <a:lnTo>
                    <a:pt x="8310" y="3926"/>
                  </a:lnTo>
                  <a:cubicBezTo>
                    <a:pt x="8234" y="3655"/>
                    <a:pt x="8129" y="3392"/>
                    <a:pt x="7991" y="3149"/>
                  </a:cubicBezTo>
                  <a:lnTo>
                    <a:pt x="8615" y="2206"/>
                  </a:lnTo>
                  <a:cubicBezTo>
                    <a:pt x="8733" y="2032"/>
                    <a:pt x="8712" y="1796"/>
                    <a:pt x="8560" y="1644"/>
                  </a:cubicBezTo>
                  <a:lnTo>
                    <a:pt x="8129" y="1221"/>
                  </a:lnTo>
                  <a:cubicBezTo>
                    <a:pt x="8046" y="1134"/>
                    <a:pt x="7934" y="1090"/>
                    <a:pt x="7821" y="1090"/>
                  </a:cubicBezTo>
                  <a:cubicBezTo>
                    <a:pt x="7735" y="1090"/>
                    <a:pt x="7649" y="1115"/>
                    <a:pt x="7575" y="1165"/>
                  </a:cubicBezTo>
                  <a:lnTo>
                    <a:pt x="6631" y="1790"/>
                  </a:lnTo>
                  <a:cubicBezTo>
                    <a:pt x="6389" y="1651"/>
                    <a:pt x="6125" y="1540"/>
                    <a:pt x="5854" y="1464"/>
                  </a:cubicBezTo>
                  <a:lnTo>
                    <a:pt x="5626" y="354"/>
                  </a:lnTo>
                  <a:cubicBezTo>
                    <a:pt x="5584" y="153"/>
                    <a:pt x="540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38;p49">
              <a:extLst>
                <a:ext uri="{FF2B5EF4-FFF2-40B4-BE49-F238E27FC236}">
                  <a16:creationId xmlns="" xmlns:a16="http://schemas.microsoft.com/office/drawing/2014/main" id="{CEDC272B-E97E-9AD4-43C2-51CEA6DD874D}"/>
                </a:ext>
              </a:extLst>
            </p:cNvPr>
            <p:cNvSpPr/>
            <p:nvPr/>
          </p:nvSpPr>
          <p:spPr>
            <a:xfrm>
              <a:off x="2561391" y="2852034"/>
              <a:ext cx="131783" cy="112814"/>
            </a:xfrm>
            <a:custGeom>
              <a:avLst/>
              <a:gdLst/>
              <a:ahLst/>
              <a:cxnLst/>
              <a:rect l="l" t="t" r="r" b="b"/>
              <a:pathLst>
                <a:path w="5016" h="4294" extrusionOk="0">
                  <a:moveTo>
                    <a:pt x="2872" y="1"/>
                  </a:moveTo>
                  <a:cubicBezTo>
                    <a:pt x="958" y="1"/>
                    <a:pt x="1" y="2310"/>
                    <a:pt x="1353" y="3663"/>
                  </a:cubicBezTo>
                  <a:cubicBezTo>
                    <a:pt x="1791" y="4098"/>
                    <a:pt x="2328" y="4293"/>
                    <a:pt x="2855" y="4293"/>
                  </a:cubicBezTo>
                  <a:cubicBezTo>
                    <a:pt x="3958" y="4293"/>
                    <a:pt x="5016" y="3439"/>
                    <a:pt x="5016" y="2144"/>
                  </a:cubicBezTo>
                  <a:cubicBezTo>
                    <a:pt x="5016" y="958"/>
                    <a:pt x="4058" y="1"/>
                    <a:pt x="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39;p49">
              <a:extLst>
                <a:ext uri="{FF2B5EF4-FFF2-40B4-BE49-F238E27FC236}">
                  <a16:creationId xmlns="" xmlns:a16="http://schemas.microsoft.com/office/drawing/2014/main" id="{80BC83CF-0A83-4EDC-870B-43A755D48473}"/>
                </a:ext>
              </a:extLst>
            </p:cNvPr>
            <p:cNvSpPr/>
            <p:nvPr/>
          </p:nvSpPr>
          <p:spPr>
            <a:xfrm>
              <a:off x="2599302" y="2880277"/>
              <a:ext cx="65629" cy="56223"/>
            </a:xfrm>
            <a:custGeom>
              <a:avLst/>
              <a:gdLst/>
              <a:ahLst/>
              <a:cxnLst/>
              <a:rect l="l" t="t" r="r" b="b"/>
              <a:pathLst>
                <a:path w="2498" h="2140" extrusionOk="0">
                  <a:moveTo>
                    <a:pt x="1429" y="1"/>
                  </a:moveTo>
                  <a:cubicBezTo>
                    <a:pt x="479" y="1"/>
                    <a:pt x="0" y="1152"/>
                    <a:pt x="673" y="1825"/>
                  </a:cubicBezTo>
                  <a:cubicBezTo>
                    <a:pt x="891" y="2042"/>
                    <a:pt x="1158" y="2140"/>
                    <a:pt x="1420" y="2140"/>
                  </a:cubicBezTo>
                  <a:cubicBezTo>
                    <a:pt x="1970" y="2140"/>
                    <a:pt x="2497" y="1712"/>
                    <a:pt x="2497" y="1069"/>
                  </a:cubicBezTo>
                  <a:cubicBezTo>
                    <a:pt x="2497" y="479"/>
                    <a:pt x="2019" y="1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0;p49">
              <a:extLst>
                <a:ext uri="{FF2B5EF4-FFF2-40B4-BE49-F238E27FC236}">
                  <a16:creationId xmlns="" xmlns:a16="http://schemas.microsoft.com/office/drawing/2014/main" id="{49A647F2-9CF0-52BE-573D-1AFB54FDC40D}"/>
                </a:ext>
              </a:extLst>
            </p:cNvPr>
            <p:cNvSpPr/>
            <p:nvPr/>
          </p:nvSpPr>
          <p:spPr>
            <a:xfrm>
              <a:off x="2677121" y="2948611"/>
              <a:ext cx="168775" cy="168958"/>
            </a:xfrm>
            <a:custGeom>
              <a:avLst/>
              <a:gdLst/>
              <a:ahLst/>
              <a:cxnLst/>
              <a:rect l="l" t="t" r="r" b="b"/>
              <a:pathLst>
                <a:path w="6424" h="6431" extrusionOk="0">
                  <a:moveTo>
                    <a:pt x="3017" y="1"/>
                  </a:moveTo>
                  <a:cubicBezTo>
                    <a:pt x="2879" y="1"/>
                    <a:pt x="2754" y="98"/>
                    <a:pt x="2733" y="237"/>
                  </a:cubicBezTo>
                  <a:lnTo>
                    <a:pt x="2587" y="965"/>
                  </a:lnTo>
                  <a:cubicBezTo>
                    <a:pt x="2407" y="1014"/>
                    <a:pt x="2234" y="1090"/>
                    <a:pt x="2067" y="1180"/>
                  </a:cubicBezTo>
                  <a:lnTo>
                    <a:pt x="1450" y="764"/>
                  </a:lnTo>
                  <a:cubicBezTo>
                    <a:pt x="1404" y="733"/>
                    <a:pt x="1350" y="718"/>
                    <a:pt x="1296" y="718"/>
                  </a:cubicBezTo>
                  <a:cubicBezTo>
                    <a:pt x="1218" y="718"/>
                    <a:pt x="1139" y="748"/>
                    <a:pt x="1082" y="805"/>
                  </a:cubicBezTo>
                  <a:lnTo>
                    <a:pt x="805" y="1083"/>
                  </a:lnTo>
                  <a:cubicBezTo>
                    <a:pt x="701" y="1180"/>
                    <a:pt x="687" y="1340"/>
                    <a:pt x="763" y="1451"/>
                  </a:cubicBezTo>
                  <a:lnTo>
                    <a:pt x="1179" y="2068"/>
                  </a:lnTo>
                  <a:cubicBezTo>
                    <a:pt x="1089" y="2234"/>
                    <a:pt x="1013" y="2408"/>
                    <a:pt x="964" y="2588"/>
                  </a:cubicBezTo>
                  <a:lnTo>
                    <a:pt x="236" y="2734"/>
                  </a:lnTo>
                  <a:cubicBezTo>
                    <a:pt x="97" y="2761"/>
                    <a:pt x="0" y="2879"/>
                    <a:pt x="0" y="3018"/>
                  </a:cubicBezTo>
                  <a:lnTo>
                    <a:pt x="0" y="3413"/>
                  </a:lnTo>
                  <a:cubicBezTo>
                    <a:pt x="0" y="3552"/>
                    <a:pt x="97" y="3670"/>
                    <a:pt x="236" y="3698"/>
                  </a:cubicBezTo>
                  <a:lnTo>
                    <a:pt x="964" y="3844"/>
                  </a:lnTo>
                  <a:cubicBezTo>
                    <a:pt x="1013" y="4024"/>
                    <a:pt x="1089" y="4197"/>
                    <a:pt x="1179" y="4364"/>
                  </a:cubicBezTo>
                  <a:lnTo>
                    <a:pt x="763" y="4981"/>
                  </a:lnTo>
                  <a:cubicBezTo>
                    <a:pt x="687" y="5092"/>
                    <a:pt x="701" y="5252"/>
                    <a:pt x="805" y="5349"/>
                  </a:cubicBezTo>
                  <a:lnTo>
                    <a:pt x="1082" y="5626"/>
                  </a:lnTo>
                  <a:cubicBezTo>
                    <a:pt x="1139" y="5683"/>
                    <a:pt x="1218" y="5714"/>
                    <a:pt x="1296" y="5714"/>
                  </a:cubicBezTo>
                  <a:cubicBezTo>
                    <a:pt x="1350" y="5714"/>
                    <a:pt x="1404" y="5699"/>
                    <a:pt x="1450" y="5668"/>
                  </a:cubicBezTo>
                  <a:lnTo>
                    <a:pt x="2067" y="5252"/>
                  </a:lnTo>
                  <a:cubicBezTo>
                    <a:pt x="2234" y="5342"/>
                    <a:pt x="2407" y="5418"/>
                    <a:pt x="2587" y="5467"/>
                  </a:cubicBezTo>
                  <a:lnTo>
                    <a:pt x="2733" y="6195"/>
                  </a:lnTo>
                  <a:cubicBezTo>
                    <a:pt x="2754" y="6334"/>
                    <a:pt x="2879" y="6431"/>
                    <a:pt x="3017" y="6431"/>
                  </a:cubicBezTo>
                  <a:lnTo>
                    <a:pt x="3413" y="6431"/>
                  </a:lnTo>
                  <a:cubicBezTo>
                    <a:pt x="3552" y="6431"/>
                    <a:pt x="3669" y="6334"/>
                    <a:pt x="3697" y="6195"/>
                  </a:cubicBezTo>
                  <a:lnTo>
                    <a:pt x="3843" y="5467"/>
                  </a:lnTo>
                  <a:cubicBezTo>
                    <a:pt x="4023" y="5418"/>
                    <a:pt x="4197" y="5342"/>
                    <a:pt x="4356" y="5252"/>
                  </a:cubicBezTo>
                  <a:lnTo>
                    <a:pt x="4980" y="5668"/>
                  </a:lnTo>
                  <a:cubicBezTo>
                    <a:pt x="5027" y="5697"/>
                    <a:pt x="5080" y="5711"/>
                    <a:pt x="5134" y="5711"/>
                  </a:cubicBezTo>
                  <a:cubicBezTo>
                    <a:pt x="5209" y="5711"/>
                    <a:pt x="5284" y="5683"/>
                    <a:pt x="5341" y="5626"/>
                  </a:cubicBezTo>
                  <a:lnTo>
                    <a:pt x="5625" y="5342"/>
                  </a:lnTo>
                  <a:cubicBezTo>
                    <a:pt x="5723" y="5245"/>
                    <a:pt x="5736" y="5092"/>
                    <a:pt x="5660" y="4974"/>
                  </a:cubicBezTo>
                  <a:lnTo>
                    <a:pt x="5251" y="4357"/>
                  </a:lnTo>
                  <a:cubicBezTo>
                    <a:pt x="5341" y="4190"/>
                    <a:pt x="5410" y="4024"/>
                    <a:pt x="5466" y="3844"/>
                  </a:cubicBezTo>
                  <a:lnTo>
                    <a:pt x="6194" y="3698"/>
                  </a:lnTo>
                  <a:cubicBezTo>
                    <a:pt x="6326" y="3670"/>
                    <a:pt x="6423" y="3552"/>
                    <a:pt x="6423" y="3413"/>
                  </a:cubicBezTo>
                  <a:lnTo>
                    <a:pt x="6423" y="3018"/>
                  </a:lnTo>
                  <a:cubicBezTo>
                    <a:pt x="6423" y="2879"/>
                    <a:pt x="6333" y="2761"/>
                    <a:pt x="6194" y="2734"/>
                  </a:cubicBezTo>
                  <a:lnTo>
                    <a:pt x="5466" y="2588"/>
                  </a:lnTo>
                  <a:cubicBezTo>
                    <a:pt x="5417" y="2408"/>
                    <a:pt x="5348" y="2234"/>
                    <a:pt x="5251" y="2068"/>
                  </a:cubicBezTo>
                  <a:lnTo>
                    <a:pt x="5667" y="1451"/>
                  </a:lnTo>
                  <a:cubicBezTo>
                    <a:pt x="5743" y="1340"/>
                    <a:pt x="5729" y="1180"/>
                    <a:pt x="5632" y="1083"/>
                  </a:cubicBezTo>
                  <a:lnTo>
                    <a:pt x="5348" y="805"/>
                  </a:lnTo>
                  <a:cubicBezTo>
                    <a:pt x="5291" y="748"/>
                    <a:pt x="5214" y="718"/>
                    <a:pt x="5137" y="718"/>
                  </a:cubicBezTo>
                  <a:cubicBezTo>
                    <a:pt x="5083" y="718"/>
                    <a:pt x="5029" y="733"/>
                    <a:pt x="4980" y="764"/>
                  </a:cubicBezTo>
                  <a:lnTo>
                    <a:pt x="4363" y="1180"/>
                  </a:lnTo>
                  <a:cubicBezTo>
                    <a:pt x="4197" y="1090"/>
                    <a:pt x="4030" y="1014"/>
                    <a:pt x="3850" y="965"/>
                  </a:cubicBezTo>
                  <a:lnTo>
                    <a:pt x="3704" y="237"/>
                  </a:lnTo>
                  <a:cubicBezTo>
                    <a:pt x="3676" y="98"/>
                    <a:pt x="3558" y="1"/>
                    <a:pt x="3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1;p49">
              <a:extLst>
                <a:ext uri="{FF2B5EF4-FFF2-40B4-BE49-F238E27FC236}">
                  <a16:creationId xmlns="" xmlns:a16="http://schemas.microsoft.com/office/drawing/2014/main" id="{130D41C7-1CA4-461B-344E-71447293E900}"/>
                </a:ext>
              </a:extLst>
            </p:cNvPr>
            <p:cNvSpPr/>
            <p:nvPr/>
          </p:nvSpPr>
          <p:spPr>
            <a:xfrm>
              <a:off x="2705180" y="2990910"/>
              <a:ext cx="98601" cy="84466"/>
            </a:xfrm>
            <a:custGeom>
              <a:avLst/>
              <a:gdLst/>
              <a:ahLst/>
              <a:cxnLst/>
              <a:rect l="l" t="t" r="r" b="b"/>
              <a:pathLst>
                <a:path w="3753" h="3215" extrusionOk="0">
                  <a:moveTo>
                    <a:pt x="2144" y="0"/>
                  </a:moveTo>
                  <a:cubicBezTo>
                    <a:pt x="715" y="0"/>
                    <a:pt x="0" y="1727"/>
                    <a:pt x="1013" y="2740"/>
                  </a:cubicBezTo>
                  <a:cubicBezTo>
                    <a:pt x="1341" y="3068"/>
                    <a:pt x="1743" y="3215"/>
                    <a:pt x="2138" y="3215"/>
                  </a:cubicBezTo>
                  <a:cubicBezTo>
                    <a:pt x="2963" y="3215"/>
                    <a:pt x="3753" y="2573"/>
                    <a:pt x="3753" y="1602"/>
                  </a:cubicBezTo>
                  <a:cubicBezTo>
                    <a:pt x="3753" y="721"/>
                    <a:pt x="3031" y="0"/>
                    <a:pt x="2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2;p49">
              <a:extLst>
                <a:ext uri="{FF2B5EF4-FFF2-40B4-BE49-F238E27FC236}">
                  <a16:creationId xmlns="" xmlns:a16="http://schemas.microsoft.com/office/drawing/2014/main" id="{7A14B201-75F9-6E6E-4756-83023FBFB9AB}"/>
                </a:ext>
              </a:extLst>
            </p:cNvPr>
            <p:cNvSpPr/>
            <p:nvPr/>
          </p:nvSpPr>
          <p:spPr>
            <a:xfrm>
              <a:off x="2727774" y="3007856"/>
              <a:ext cx="59061" cy="50601"/>
            </a:xfrm>
            <a:custGeom>
              <a:avLst/>
              <a:gdLst/>
              <a:ahLst/>
              <a:cxnLst/>
              <a:rect l="l" t="t" r="r" b="b"/>
              <a:pathLst>
                <a:path w="2248" h="1926" extrusionOk="0">
                  <a:moveTo>
                    <a:pt x="1284" y="0"/>
                  </a:moveTo>
                  <a:cubicBezTo>
                    <a:pt x="430" y="0"/>
                    <a:pt x="0" y="1034"/>
                    <a:pt x="604" y="1644"/>
                  </a:cubicBezTo>
                  <a:cubicBezTo>
                    <a:pt x="801" y="1839"/>
                    <a:pt x="1041" y="1926"/>
                    <a:pt x="1277" y="1926"/>
                  </a:cubicBezTo>
                  <a:cubicBezTo>
                    <a:pt x="1773" y="1926"/>
                    <a:pt x="2248" y="1540"/>
                    <a:pt x="2248" y="957"/>
                  </a:cubicBezTo>
                  <a:cubicBezTo>
                    <a:pt x="2248" y="430"/>
                    <a:pt x="1818" y="0"/>
                    <a:pt x="1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436;p49">
            <a:extLst>
              <a:ext uri="{FF2B5EF4-FFF2-40B4-BE49-F238E27FC236}">
                <a16:creationId xmlns="" xmlns:a16="http://schemas.microsoft.com/office/drawing/2014/main" id="{B5CDA2EE-E4C1-C94E-CC20-896A922984F0}"/>
              </a:ext>
            </a:extLst>
          </p:cNvPr>
          <p:cNvGrpSpPr/>
          <p:nvPr/>
        </p:nvGrpSpPr>
        <p:grpSpPr>
          <a:xfrm>
            <a:off x="7151562" y="1631482"/>
            <a:ext cx="356627" cy="356624"/>
            <a:chOff x="2508373" y="2779889"/>
            <a:chExt cx="337523" cy="337680"/>
          </a:xfrm>
        </p:grpSpPr>
        <p:sp>
          <p:nvSpPr>
            <p:cNvPr id="12" name="Google Shape;1437;p49">
              <a:extLst>
                <a:ext uri="{FF2B5EF4-FFF2-40B4-BE49-F238E27FC236}">
                  <a16:creationId xmlns="" xmlns:a16="http://schemas.microsoft.com/office/drawing/2014/main" id="{4B5CDEC4-74C6-9B56-9520-E8251E5D03B6}"/>
                </a:ext>
              </a:extLst>
            </p:cNvPr>
            <p:cNvSpPr/>
            <p:nvPr/>
          </p:nvSpPr>
          <p:spPr>
            <a:xfrm>
              <a:off x="2508373" y="2779889"/>
              <a:ext cx="256971" cy="256971"/>
            </a:xfrm>
            <a:custGeom>
              <a:avLst/>
              <a:gdLst/>
              <a:ahLst/>
              <a:cxnLst/>
              <a:rect l="l" t="t" r="r" b="b"/>
              <a:pathLst>
                <a:path w="9781" h="9781" extrusionOk="0">
                  <a:moveTo>
                    <a:pt x="4585" y="0"/>
                  </a:moveTo>
                  <a:cubicBezTo>
                    <a:pt x="4377" y="0"/>
                    <a:pt x="4190" y="153"/>
                    <a:pt x="4155" y="354"/>
                  </a:cubicBezTo>
                  <a:lnTo>
                    <a:pt x="3933" y="1464"/>
                  </a:lnTo>
                  <a:cubicBezTo>
                    <a:pt x="3656" y="1540"/>
                    <a:pt x="3392" y="1651"/>
                    <a:pt x="3149" y="1790"/>
                  </a:cubicBezTo>
                  <a:lnTo>
                    <a:pt x="2213" y="1165"/>
                  </a:lnTo>
                  <a:cubicBezTo>
                    <a:pt x="2138" y="1116"/>
                    <a:pt x="2053" y="1092"/>
                    <a:pt x="1969" y="1092"/>
                  </a:cubicBezTo>
                  <a:cubicBezTo>
                    <a:pt x="1852" y="1092"/>
                    <a:pt x="1736" y="1139"/>
                    <a:pt x="1651" y="1228"/>
                  </a:cubicBezTo>
                  <a:lnTo>
                    <a:pt x="1221" y="1658"/>
                  </a:lnTo>
                  <a:cubicBezTo>
                    <a:pt x="1068" y="1803"/>
                    <a:pt x="1048" y="2039"/>
                    <a:pt x="1166" y="2220"/>
                  </a:cubicBezTo>
                  <a:lnTo>
                    <a:pt x="1790" y="3156"/>
                  </a:lnTo>
                  <a:cubicBezTo>
                    <a:pt x="1651" y="3399"/>
                    <a:pt x="1547" y="3662"/>
                    <a:pt x="1471" y="3940"/>
                  </a:cubicBezTo>
                  <a:lnTo>
                    <a:pt x="361" y="4162"/>
                  </a:lnTo>
                  <a:cubicBezTo>
                    <a:pt x="153" y="4196"/>
                    <a:pt x="7" y="4384"/>
                    <a:pt x="0" y="4592"/>
                  </a:cubicBezTo>
                  <a:lnTo>
                    <a:pt x="0" y="5202"/>
                  </a:lnTo>
                  <a:cubicBezTo>
                    <a:pt x="7" y="5410"/>
                    <a:pt x="153" y="5591"/>
                    <a:pt x="361" y="5632"/>
                  </a:cubicBezTo>
                  <a:lnTo>
                    <a:pt x="1471" y="5854"/>
                  </a:lnTo>
                  <a:cubicBezTo>
                    <a:pt x="1547" y="6125"/>
                    <a:pt x="1651" y="6388"/>
                    <a:pt x="1790" y="6638"/>
                  </a:cubicBezTo>
                  <a:lnTo>
                    <a:pt x="1166" y="7574"/>
                  </a:lnTo>
                  <a:cubicBezTo>
                    <a:pt x="1048" y="7748"/>
                    <a:pt x="1068" y="7984"/>
                    <a:pt x="1221" y="8136"/>
                  </a:cubicBezTo>
                  <a:lnTo>
                    <a:pt x="1651" y="8566"/>
                  </a:lnTo>
                  <a:cubicBezTo>
                    <a:pt x="1735" y="8650"/>
                    <a:pt x="1848" y="8692"/>
                    <a:pt x="1964" y="8692"/>
                  </a:cubicBezTo>
                  <a:cubicBezTo>
                    <a:pt x="2049" y="8692"/>
                    <a:pt x="2136" y="8669"/>
                    <a:pt x="2213" y="8622"/>
                  </a:cubicBezTo>
                  <a:lnTo>
                    <a:pt x="3156" y="7990"/>
                  </a:lnTo>
                  <a:cubicBezTo>
                    <a:pt x="3399" y="8129"/>
                    <a:pt x="3663" y="8233"/>
                    <a:pt x="3933" y="8310"/>
                  </a:cubicBezTo>
                  <a:lnTo>
                    <a:pt x="4155" y="9419"/>
                  </a:lnTo>
                  <a:cubicBezTo>
                    <a:pt x="4197" y="9627"/>
                    <a:pt x="4377" y="9773"/>
                    <a:pt x="4592" y="9780"/>
                  </a:cubicBezTo>
                  <a:lnTo>
                    <a:pt x="5195" y="9780"/>
                  </a:lnTo>
                  <a:cubicBezTo>
                    <a:pt x="5404" y="9773"/>
                    <a:pt x="5591" y="9627"/>
                    <a:pt x="5632" y="9419"/>
                  </a:cubicBezTo>
                  <a:lnTo>
                    <a:pt x="5854" y="8310"/>
                  </a:lnTo>
                  <a:cubicBezTo>
                    <a:pt x="6125" y="8233"/>
                    <a:pt x="6389" y="8129"/>
                    <a:pt x="6631" y="7990"/>
                  </a:cubicBezTo>
                  <a:lnTo>
                    <a:pt x="7568" y="8615"/>
                  </a:lnTo>
                  <a:cubicBezTo>
                    <a:pt x="7644" y="8664"/>
                    <a:pt x="7730" y="8688"/>
                    <a:pt x="7814" y="8688"/>
                  </a:cubicBezTo>
                  <a:cubicBezTo>
                    <a:pt x="7931" y="8688"/>
                    <a:pt x="8045" y="8643"/>
                    <a:pt x="8129" y="8559"/>
                  </a:cubicBezTo>
                  <a:lnTo>
                    <a:pt x="8560" y="8129"/>
                  </a:lnTo>
                  <a:cubicBezTo>
                    <a:pt x="8712" y="7984"/>
                    <a:pt x="8733" y="7748"/>
                    <a:pt x="8615" y="7567"/>
                  </a:cubicBezTo>
                  <a:lnTo>
                    <a:pt x="7991" y="6631"/>
                  </a:lnTo>
                  <a:cubicBezTo>
                    <a:pt x="8129" y="6381"/>
                    <a:pt x="8234" y="6118"/>
                    <a:pt x="8310" y="5847"/>
                  </a:cubicBezTo>
                  <a:lnTo>
                    <a:pt x="9420" y="5625"/>
                  </a:lnTo>
                  <a:cubicBezTo>
                    <a:pt x="9628" y="5584"/>
                    <a:pt x="9773" y="5403"/>
                    <a:pt x="9780" y="5195"/>
                  </a:cubicBezTo>
                  <a:lnTo>
                    <a:pt x="9780" y="4585"/>
                  </a:lnTo>
                  <a:cubicBezTo>
                    <a:pt x="9780" y="4377"/>
                    <a:pt x="9628" y="4189"/>
                    <a:pt x="9420" y="4148"/>
                  </a:cubicBezTo>
                  <a:lnTo>
                    <a:pt x="8310" y="3926"/>
                  </a:lnTo>
                  <a:cubicBezTo>
                    <a:pt x="8234" y="3655"/>
                    <a:pt x="8129" y="3392"/>
                    <a:pt x="7991" y="3149"/>
                  </a:cubicBezTo>
                  <a:lnTo>
                    <a:pt x="8615" y="2206"/>
                  </a:lnTo>
                  <a:cubicBezTo>
                    <a:pt x="8733" y="2032"/>
                    <a:pt x="8712" y="1796"/>
                    <a:pt x="8560" y="1644"/>
                  </a:cubicBezTo>
                  <a:lnTo>
                    <a:pt x="8129" y="1221"/>
                  </a:lnTo>
                  <a:cubicBezTo>
                    <a:pt x="8046" y="1134"/>
                    <a:pt x="7934" y="1090"/>
                    <a:pt x="7821" y="1090"/>
                  </a:cubicBezTo>
                  <a:cubicBezTo>
                    <a:pt x="7735" y="1090"/>
                    <a:pt x="7649" y="1115"/>
                    <a:pt x="7575" y="1165"/>
                  </a:cubicBezTo>
                  <a:lnTo>
                    <a:pt x="6631" y="1790"/>
                  </a:lnTo>
                  <a:cubicBezTo>
                    <a:pt x="6389" y="1651"/>
                    <a:pt x="6125" y="1540"/>
                    <a:pt x="5854" y="1464"/>
                  </a:cubicBezTo>
                  <a:lnTo>
                    <a:pt x="5626" y="354"/>
                  </a:lnTo>
                  <a:cubicBezTo>
                    <a:pt x="5584" y="153"/>
                    <a:pt x="540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38;p49">
              <a:extLst>
                <a:ext uri="{FF2B5EF4-FFF2-40B4-BE49-F238E27FC236}">
                  <a16:creationId xmlns="" xmlns:a16="http://schemas.microsoft.com/office/drawing/2014/main" id="{C0D9210B-A81B-04C6-7FAA-2355F0B86F1B}"/>
                </a:ext>
              </a:extLst>
            </p:cNvPr>
            <p:cNvSpPr/>
            <p:nvPr/>
          </p:nvSpPr>
          <p:spPr>
            <a:xfrm>
              <a:off x="2561391" y="2852034"/>
              <a:ext cx="131783" cy="112814"/>
            </a:xfrm>
            <a:custGeom>
              <a:avLst/>
              <a:gdLst/>
              <a:ahLst/>
              <a:cxnLst/>
              <a:rect l="l" t="t" r="r" b="b"/>
              <a:pathLst>
                <a:path w="5016" h="4294" extrusionOk="0">
                  <a:moveTo>
                    <a:pt x="2872" y="1"/>
                  </a:moveTo>
                  <a:cubicBezTo>
                    <a:pt x="958" y="1"/>
                    <a:pt x="1" y="2310"/>
                    <a:pt x="1353" y="3663"/>
                  </a:cubicBezTo>
                  <a:cubicBezTo>
                    <a:pt x="1791" y="4098"/>
                    <a:pt x="2328" y="4293"/>
                    <a:pt x="2855" y="4293"/>
                  </a:cubicBezTo>
                  <a:cubicBezTo>
                    <a:pt x="3958" y="4293"/>
                    <a:pt x="5016" y="3439"/>
                    <a:pt x="5016" y="2144"/>
                  </a:cubicBezTo>
                  <a:cubicBezTo>
                    <a:pt x="5016" y="958"/>
                    <a:pt x="4058" y="1"/>
                    <a:pt x="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39;p49">
              <a:extLst>
                <a:ext uri="{FF2B5EF4-FFF2-40B4-BE49-F238E27FC236}">
                  <a16:creationId xmlns="" xmlns:a16="http://schemas.microsoft.com/office/drawing/2014/main" id="{435ACFFB-7627-6C13-A26E-D3A3C68FC482}"/>
                </a:ext>
              </a:extLst>
            </p:cNvPr>
            <p:cNvSpPr/>
            <p:nvPr/>
          </p:nvSpPr>
          <p:spPr>
            <a:xfrm>
              <a:off x="2599302" y="2880277"/>
              <a:ext cx="65629" cy="56223"/>
            </a:xfrm>
            <a:custGeom>
              <a:avLst/>
              <a:gdLst/>
              <a:ahLst/>
              <a:cxnLst/>
              <a:rect l="l" t="t" r="r" b="b"/>
              <a:pathLst>
                <a:path w="2498" h="2140" extrusionOk="0">
                  <a:moveTo>
                    <a:pt x="1429" y="1"/>
                  </a:moveTo>
                  <a:cubicBezTo>
                    <a:pt x="479" y="1"/>
                    <a:pt x="0" y="1152"/>
                    <a:pt x="673" y="1825"/>
                  </a:cubicBezTo>
                  <a:cubicBezTo>
                    <a:pt x="891" y="2042"/>
                    <a:pt x="1158" y="2140"/>
                    <a:pt x="1420" y="2140"/>
                  </a:cubicBezTo>
                  <a:cubicBezTo>
                    <a:pt x="1970" y="2140"/>
                    <a:pt x="2497" y="1712"/>
                    <a:pt x="2497" y="1069"/>
                  </a:cubicBezTo>
                  <a:cubicBezTo>
                    <a:pt x="2497" y="479"/>
                    <a:pt x="2019" y="1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40;p49">
              <a:extLst>
                <a:ext uri="{FF2B5EF4-FFF2-40B4-BE49-F238E27FC236}">
                  <a16:creationId xmlns="" xmlns:a16="http://schemas.microsoft.com/office/drawing/2014/main" id="{39A9D925-625B-14DA-1549-D5CED18CDC35}"/>
                </a:ext>
              </a:extLst>
            </p:cNvPr>
            <p:cNvSpPr/>
            <p:nvPr/>
          </p:nvSpPr>
          <p:spPr>
            <a:xfrm>
              <a:off x="2677121" y="2948611"/>
              <a:ext cx="168775" cy="168958"/>
            </a:xfrm>
            <a:custGeom>
              <a:avLst/>
              <a:gdLst/>
              <a:ahLst/>
              <a:cxnLst/>
              <a:rect l="l" t="t" r="r" b="b"/>
              <a:pathLst>
                <a:path w="6424" h="6431" extrusionOk="0">
                  <a:moveTo>
                    <a:pt x="3017" y="1"/>
                  </a:moveTo>
                  <a:cubicBezTo>
                    <a:pt x="2879" y="1"/>
                    <a:pt x="2754" y="98"/>
                    <a:pt x="2733" y="237"/>
                  </a:cubicBezTo>
                  <a:lnTo>
                    <a:pt x="2587" y="965"/>
                  </a:lnTo>
                  <a:cubicBezTo>
                    <a:pt x="2407" y="1014"/>
                    <a:pt x="2234" y="1090"/>
                    <a:pt x="2067" y="1180"/>
                  </a:cubicBezTo>
                  <a:lnTo>
                    <a:pt x="1450" y="764"/>
                  </a:lnTo>
                  <a:cubicBezTo>
                    <a:pt x="1404" y="733"/>
                    <a:pt x="1350" y="718"/>
                    <a:pt x="1296" y="718"/>
                  </a:cubicBezTo>
                  <a:cubicBezTo>
                    <a:pt x="1218" y="718"/>
                    <a:pt x="1139" y="748"/>
                    <a:pt x="1082" y="805"/>
                  </a:cubicBezTo>
                  <a:lnTo>
                    <a:pt x="805" y="1083"/>
                  </a:lnTo>
                  <a:cubicBezTo>
                    <a:pt x="701" y="1180"/>
                    <a:pt x="687" y="1340"/>
                    <a:pt x="763" y="1451"/>
                  </a:cubicBezTo>
                  <a:lnTo>
                    <a:pt x="1179" y="2068"/>
                  </a:lnTo>
                  <a:cubicBezTo>
                    <a:pt x="1089" y="2234"/>
                    <a:pt x="1013" y="2408"/>
                    <a:pt x="964" y="2588"/>
                  </a:cubicBezTo>
                  <a:lnTo>
                    <a:pt x="236" y="2734"/>
                  </a:lnTo>
                  <a:cubicBezTo>
                    <a:pt x="97" y="2761"/>
                    <a:pt x="0" y="2879"/>
                    <a:pt x="0" y="3018"/>
                  </a:cubicBezTo>
                  <a:lnTo>
                    <a:pt x="0" y="3413"/>
                  </a:lnTo>
                  <a:cubicBezTo>
                    <a:pt x="0" y="3552"/>
                    <a:pt x="97" y="3670"/>
                    <a:pt x="236" y="3698"/>
                  </a:cubicBezTo>
                  <a:lnTo>
                    <a:pt x="964" y="3844"/>
                  </a:lnTo>
                  <a:cubicBezTo>
                    <a:pt x="1013" y="4024"/>
                    <a:pt x="1089" y="4197"/>
                    <a:pt x="1179" y="4364"/>
                  </a:cubicBezTo>
                  <a:lnTo>
                    <a:pt x="763" y="4981"/>
                  </a:lnTo>
                  <a:cubicBezTo>
                    <a:pt x="687" y="5092"/>
                    <a:pt x="701" y="5252"/>
                    <a:pt x="805" y="5349"/>
                  </a:cubicBezTo>
                  <a:lnTo>
                    <a:pt x="1082" y="5626"/>
                  </a:lnTo>
                  <a:cubicBezTo>
                    <a:pt x="1139" y="5683"/>
                    <a:pt x="1218" y="5714"/>
                    <a:pt x="1296" y="5714"/>
                  </a:cubicBezTo>
                  <a:cubicBezTo>
                    <a:pt x="1350" y="5714"/>
                    <a:pt x="1404" y="5699"/>
                    <a:pt x="1450" y="5668"/>
                  </a:cubicBezTo>
                  <a:lnTo>
                    <a:pt x="2067" y="5252"/>
                  </a:lnTo>
                  <a:cubicBezTo>
                    <a:pt x="2234" y="5342"/>
                    <a:pt x="2407" y="5418"/>
                    <a:pt x="2587" y="5467"/>
                  </a:cubicBezTo>
                  <a:lnTo>
                    <a:pt x="2733" y="6195"/>
                  </a:lnTo>
                  <a:cubicBezTo>
                    <a:pt x="2754" y="6334"/>
                    <a:pt x="2879" y="6431"/>
                    <a:pt x="3017" y="6431"/>
                  </a:cubicBezTo>
                  <a:lnTo>
                    <a:pt x="3413" y="6431"/>
                  </a:lnTo>
                  <a:cubicBezTo>
                    <a:pt x="3552" y="6431"/>
                    <a:pt x="3669" y="6334"/>
                    <a:pt x="3697" y="6195"/>
                  </a:cubicBezTo>
                  <a:lnTo>
                    <a:pt x="3843" y="5467"/>
                  </a:lnTo>
                  <a:cubicBezTo>
                    <a:pt x="4023" y="5418"/>
                    <a:pt x="4197" y="5342"/>
                    <a:pt x="4356" y="5252"/>
                  </a:cubicBezTo>
                  <a:lnTo>
                    <a:pt x="4980" y="5668"/>
                  </a:lnTo>
                  <a:cubicBezTo>
                    <a:pt x="5027" y="5697"/>
                    <a:pt x="5080" y="5711"/>
                    <a:pt x="5134" y="5711"/>
                  </a:cubicBezTo>
                  <a:cubicBezTo>
                    <a:pt x="5209" y="5711"/>
                    <a:pt x="5284" y="5683"/>
                    <a:pt x="5341" y="5626"/>
                  </a:cubicBezTo>
                  <a:lnTo>
                    <a:pt x="5625" y="5342"/>
                  </a:lnTo>
                  <a:cubicBezTo>
                    <a:pt x="5723" y="5245"/>
                    <a:pt x="5736" y="5092"/>
                    <a:pt x="5660" y="4974"/>
                  </a:cubicBezTo>
                  <a:lnTo>
                    <a:pt x="5251" y="4357"/>
                  </a:lnTo>
                  <a:cubicBezTo>
                    <a:pt x="5341" y="4190"/>
                    <a:pt x="5410" y="4024"/>
                    <a:pt x="5466" y="3844"/>
                  </a:cubicBezTo>
                  <a:lnTo>
                    <a:pt x="6194" y="3698"/>
                  </a:lnTo>
                  <a:cubicBezTo>
                    <a:pt x="6326" y="3670"/>
                    <a:pt x="6423" y="3552"/>
                    <a:pt x="6423" y="3413"/>
                  </a:cubicBezTo>
                  <a:lnTo>
                    <a:pt x="6423" y="3018"/>
                  </a:lnTo>
                  <a:cubicBezTo>
                    <a:pt x="6423" y="2879"/>
                    <a:pt x="6333" y="2761"/>
                    <a:pt x="6194" y="2734"/>
                  </a:cubicBezTo>
                  <a:lnTo>
                    <a:pt x="5466" y="2588"/>
                  </a:lnTo>
                  <a:cubicBezTo>
                    <a:pt x="5417" y="2408"/>
                    <a:pt x="5348" y="2234"/>
                    <a:pt x="5251" y="2068"/>
                  </a:cubicBezTo>
                  <a:lnTo>
                    <a:pt x="5667" y="1451"/>
                  </a:lnTo>
                  <a:cubicBezTo>
                    <a:pt x="5743" y="1340"/>
                    <a:pt x="5729" y="1180"/>
                    <a:pt x="5632" y="1083"/>
                  </a:cubicBezTo>
                  <a:lnTo>
                    <a:pt x="5348" y="805"/>
                  </a:lnTo>
                  <a:cubicBezTo>
                    <a:pt x="5291" y="748"/>
                    <a:pt x="5214" y="718"/>
                    <a:pt x="5137" y="718"/>
                  </a:cubicBezTo>
                  <a:cubicBezTo>
                    <a:pt x="5083" y="718"/>
                    <a:pt x="5029" y="733"/>
                    <a:pt x="4980" y="764"/>
                  </a:cubicBezTo>
                  <a:lnTo>
                    <a:pt x="4363" y="1180"/>
                  </a:lnTo>
                  <a:cubicBezTo>
                    <a:pt x="4197" y="1090"/>
                    <a:pt x="4030" y="1014"/>
                    <a:pt x="3850" y="965"/>
                  </a:cubicBezTo>
                  <a:lnTo>
                    <a:pt x="3704" y="237"/>
                  </a:lnTo>
                  <a:cubicBezTo>
                    <a:pt x="3676" y="98"/>
                    <a:pt x="3558" y="1"/>
                    <a:pt x="3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9">
              <a:extLst>
                <a:ext uri="{FF2B5EF4-FFF2-40B4-BE49-F238E27FC236}">
                  <a16:creationId xmlns="" xmlns:a16="http://schemas.microsoft.com/office/drawing/2014/main" id="{2893BCD0-6BA8-7818-00D3-CEC2EA903833}"/>
                </a:ext>
              </a:extLst>
            </p:cNvPr>
            <p:cNvSpPr/>
            <p:nvPr/>
          </p:nvSpPr>
          <p:spPr>
            <a:xfrm>
              <a:off x="2705180" y="2990910"/>
              <a:ext cx="98601" cy="84466"/>
            </a:xfrm>
            <a:custGeom>
              <a:avLst/>
              <a:gdLst/>
              <a:ahLst/>
              <a:cxnLst/>
              <a:rect l="l" t="t" r="r" b="b"/>
              <a:pathLst>
                <a:path w="3753" h="3215" extrusionOk="0">
                  <a:moveTo>
                    <a:pt x="2144" y="0"/>
                  </a:moveTo>
                  <a:cubicBezTo>
                    <a:pt x="715" y="0"/>
                    <a:pt x="0" y="1727"/>
                    <a:pt x="1013" y="2740"/>
                  </a:cubicBezTo>
                  <a:cubicBezTo>
                    <a:pt x="1341" y="3068"/>
                    <a:pt x="1743" y="3215"/>
                    <a:pt x="2138" y="3215"/>
                  </a:cubicBezTo>
                  <a:cubicBezTo>
                    <a:pt x="2963" y="3215"/>
                    <a:pt x="3753" y="2573"/>
                    <a:pt x="3753" y="1602"/>
                  </a:cubicBezTo>
                  <a:cubicBezTo>
                    <a:pt x="3753" y="721"/>
                    <a:pt x="3031" y="0"/>
                    <a:pt x="2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2;p49">
              <a:extLst>
                <a:ext uri="{FF2B5EF4-FFF2-40B4-BE49-F238E27FC236}">
                  <a16:creationId xmlns="" xmlns:a16="http://schemas.microsoft.com/office/drawing/2014/main" id="{FFC78E24-4532-D054-B939-7BC4F6ADED05}"/>
                </a:ext>
              </a:extLst>
            </p:cNvPr>
            <p:cNvSpPr/>
            <p:nvPr/>
          </p:nvSpPr>
          <p:spPr>
            <a:xfrm>
              <a:off x="2727774" y="3007856"/>
              <a:ext cx="59061" cy="50601"/>
            </a:xfrm>
            <a:custGeom>
              <a:avLst/>
              <a:gdLst/>
              <a:ahLst/>
              <a:cxnLst/>
              <a:rect l="l" t="t" r="r" b="b"/>
              <a:pathLst>
                <a:path w="2248" h="1926" extrusionOk="0">
                  <a:moveTo>
                    <a:pt x="1284" y="0"/>
                  </a:moveTo>
                  <a:cubicBezTo>
                    <a:pt x="430" y="0"/>
                    <a:pt x="0" y="1034"/>
                    <a:pt x="604" y="1644"/>
                  </a:cubicBezTo>
                  <a:cubicBezTo>
                    <a:pt x="801" y="1839"/>
                    <a:pt x="1041" y="1926"/>
                    <a:pt x="1277" y="1926"/>
                  </a:cubicBezTo>
                  <a:cubicBezTo>
                    <a:pt x="1773" y="1926"/>
                    <a:pt x="2248" y="1540"/>
                    <a:pt x="2248" y="957"/>
                  </a:cubicBezTo>
                  <a:cubicBezTo>
                    <a:pt x="2248" y="430"/>
                    <a:pt x="1818" y="0"/>
                    <a:pt x="1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436;p49">
            <a:extLst>
              <a:ext uri="{FF2B5EF4-FFF2-40B4-BE49-F238E27FC236}">
                <a16:creationId xmlns="" xmlns:a16="http://schemas.microsoft.com/office/drawing/2014/main" id="{2C5EF663-0EFE-6EFB-9BAF-A2B2167A14BF}"/>
              </a:ext>
            </a:extLst>
          </p:cNvPr>
          <p:cNvGrpSpPr/>
          <p:nvPr/>
        </p:nvGrpSpPr>
        <p:grpSpPr>
          <a:xfrm>
            <a:off x="1658535" y="3083087"/>
            <a:ext cx="356627" cy="356624"/>
            <a:chOff x="2508373" y="2779889"/>
            <a:chExt cx="337523" cy="337680"/>
          </a:xfrm>
        </p:grpSpPr>
        <p:sp>
          <p:nvSpPr>
            <p:cNvPr id="26" name="Google Shape;1437;p49">
              <a:extLst>
                <a:ext uri="{FF2B5EF4-FFF2-40B4-BE49-F238E27FC236}">
                  <a16:creationId xmlns="" xmlns:a16="http://schemas.microsoft.com/office/drawing/2014/main" id="{9B5E1BD5-4273-F899-213F-264A0DA9505E}"/>
                </a:ext>
              </a:extLst>
            </p:cNvPr>
            <p:cNvSpPr/>
            <p:nvPr/>
          </p:nvSpPr>
          <p:spPr>
            <a:xfrm>
              <a:off x="2508373" y="2779889"/>
              <a:ext cx="256971" cy="256971"/>
            </a:xfrm>
            <a:custGeom>
              <a:avLst/>
              <a:gdLst/>
              <a:ahLst/>
              <a:cxnLst/>
              <a:rect l="l" t="t" r="r" b="b"/>
              <a:pathLst>
                <a:path w="9781" h="9781" extrusionOk="0">
                  <a:moveTo>
                    <a:pt x="4585" y="0"/>
                  </a:moveTo>
                  <a:cubicBezTo>
                    <a:pt x="4377" y="0"/>
                    <a:pt x="4190" y="153"/>
                    <a:pt x="4155" y="354"/>
                  </a:cubicBezTo>
                  <a:lnTo>
                    <a:pt x="3933" y="1464"/>
                  </a:lnTo>
                  <a:cubicBezTo>
                    <a:pt x="3656" y="1540"/>
                    <a:pt x="3392" y="1651"/>
                    <a:pt x="3149" y="1790"/>
                  </a:cubicBezTo>
                  <a:lnTo>
                    <a:pt x="2213" y="1165"/>
                  </a:lnTo>
                  <a:cubicBezTo>
                    <a:pt x="2138" y="1116"/>
                    <a:pt x="2053" y="1092"/>
                    <a:pt x="1969" y="1092"/>
                  </a:cubicBezTo>
                  <a:cubicBezTo>
                    <a:pt x="1852" y="1092"/>
                    <a:pt x="1736" y="1139"/>
                    <a:pt x="1651" y="1228"/>
                  </a:cubicBezTo>
                  <a:lnTo>
                    <a:pt x="1221" y="1658"/>
                  </a:lnTo>
                  <a:cubicBezTo>
                    <a:pt x="1068" y="1803"/>
                    <a:pt x="1048" y="2039"/>
                    <a:pt x="1166" y="2220"/>
                  </a:cubicBezTo>
                  <a:lnTo>
                    <a:pt x="1790" y="3156"/>
                  </a:lnTo>
                  <a:cubicBezTo>
                    <a:pt x="1651" y="3399"/>
                    <a:pt x="1547" y="3662"/>
                    <a:pt x="1471" y="3940"/>
                  </a:cubicBezTo>
                  <a:lnTo>
                    <a:pt x="361" y="4162"/>
                  </a:lnTo>
                  <a:cubicBezTo>
                    <a:pt x="153" y="4196"/>
                    <a:pt x="7" y="4384"/>
                    <a:pt x="0" y="4592"/>
                  </a:cubicBezTo>
                  <a:lnTo>
                    <a:pt x="0" y="5202"/>
                  </a:lnTo>
                  <a:cubicBezTo>
                    <a:pt x="7" y="5410"/>
                    <a:pt x="153" y="5591"/>
                    <a:pt x="361" y="5632"/>
                  </a:cubicBezTo>
                  <a:lnTo>
                    <a:pt x="1471" y="5854"/>
                  </a:lnTo>
                  <a:cubicBezTo>
                    <a:pt x="1547" y="6125"/>
                    <a:pt x="1651" y="6388"/>
                    <a:pt x="1790" y="6638"/>
                  </a:cubicBezTo>
                  <a:lnTo>
                    <a:pt x="1166" y="7574"/>
                  </a:lnTo>
                  <a:cubicBezTo>
                    <a:pt x="1048" y="7748"/>
                    <a:pt x="1068" y="7984"/>
                    <a:pt x="1221" y="8136"/>
                  </a:cubicBezTo>
                  <a:lnTo>
                    <a:pt x="1651" y="8566"/>
                  </a:lnTo>
                  <a:cubicBezTo>
                    <a:pt x="1735" y="8650"/>
                    <a:pt x="1848" y="8692"/>
                    <a:pt x="1964" y="8692"/>
                  </a:cubicBezTo>
                  <a:cubicBezTo>
                    <a:pt x="2049" y="8692"/>
                    <a:pt x="2136" y="8669"/>
                    <a:pt x="2213" y="8622"/>
                  </a:cubicBezTo>
                  <a:lnTo>
                    <a:pt x="3156" y="7990"/>
                  </a:lnTo>
                  <a:cubicBezTo>
                    <a:pt x="3399" y="8129"/>
                    <a:pt x="3663" y="8233"/>
                    <a:pt x="3933" y="8310"/>
                  </a:cubicBezTo>
                  <a:lnTo>
                    <a:pt x="4155" y="9419"/>
                  </a:lnTo>
                  <a:cubicBezTo>
                    <a:pt x="4197" y="9627"/>
                    <a:pt x="4377" y="9773"/>
                    <a:pt x="4592" y="9780"/>
                  </a:cubicBezTo>
                  <a:lnTo>
                    <a:pt x="5195" y="9780"/>
                  </a:lnTo>
                  <a:cubicBezTo>
                    <a:pt x="5404" y="9773"/>
                    <a:pt x="5591" y="9627"/>
                    <a:pt x="5632" y="9419"/>
                  </a:cubicBezTo>
                  <a:lnTo>
                    <a:pt x="5854" y="8310"/>
                  </a:lnTo>
                  <a:cubicBezTo>
                    <a:pt x="6125" y="8233"/>
                    <a:pt x="6389" y="8129"/>
                    <a:pt x="6631" y="7990"/>
                  </a:cubicBezTo>
                  <a:lnTo>
                    <a:pt x="7568" y="8615"/>
                  </a:lnTo>
                  <a:cubicBezTo>
                    <a:pt x="7644" y="8664"/>
                    <a:pt x="7730" y="8688"/>
                    <a:pt x="7814" y="8688"/>
                  </a:cubicBezTo>
                  <a:cubicBezTo>
                    <a:pt x="7931" y="8688"/>
                    <a:pt x="8045" y="8643"/>
                    <a:pt x="8129" y="8559"/>
                  </a:cubicBezTo>
                  <a:lnTo>
                    <a:pt x="8560" y="8129"/>
                  </a:lnTo>
                  <a:cubicBezTo>
                    <a:pt x="8712" y="7984"/>
                    <a:pt x="8733" y="7748"/>
                    <a:pt x="8615" y="7567"/>
                  </a:cubicBezTo>
                  <a:lnTo>
                    <a:pt x="7991" y="6631"/>
                  </a:lnTo>
                  <a:cubicBezTo>
                    <a:pt x="8129" y="6381"/>
                    <a:pt x="8234" y="6118"/>
                    <a:pt x="8310" y="5847"/>
                  </a:cubicBezTo>
                  <a:lnTo>
                    <a:pt x="9420" y="5625"/>
                  </a:lnTo>
                  <a:cubicBezTo>
                    <a:pt x="9628" y="5584"/>
                    <a:pt x="9773" y="5403"/>
                    <a:pt x="9780" y="5195"/>
                  </a:cubicBezTo>
                  <a:lnTo>
                    <a:pt x="9780" y="4585"/>
                  </a:lnTo>
                  <a:cubicBezTo>
                    <a:pt x="9780" y="4377"/>
                    <a:pt x="9628" y="4189"/>
                    <a:pt x="9420" y="4148"/>
                  </a:cubicBezTo>
                  <a:lnTo>
                    <a:pt x="8310" y="3926"/>
                  </a:lnTo>
                  <a:cubicBezTo>
                    <a:pt x="8234" y="3655"/>
                    <a:pt x="8129" y="3392"/>
                    <a:pt x="7991" y="3149"/>
                  </a:cubicBezTo>
                  <a:lnTo>
                    <a:pt x="8615" y="2206"/>
                  </a:lnTo>
                  <a:cubicBezTo>
                    <a:pt x="8733" y="2032"/>
                    <a:pt x="8712" y="1796"/>
                    <a:pt x="8560" y="1644"/>
                  </a:cubicBezTo>
                  <a:lnTo>
                    <a:pt x="8129" y="1221"/>
                  </a:lnTo>
                  <a:cubicBezTo>
                    <a:pt x="8046" y="1134"/>
                    <a:pt x="7934" y="1090"/>
                    <a:pt x="7821" y="1090"/>
                  </a:cubicBezTo>
                  <a:cubicBezTo>
                    <a:pt x="7735" y="1090"/>
                    <a:pt x="7649" y="1115"/>
                    <a:pt x="7575" y="1165"/>
                  </a:cubicBezTo>
                  <a:lnTo>
                    <a:pt x="6631" y="1790"/>
                  </a:lnTo>
                  <a:cubicBezTo>
                    <a:pt x="6389" y="1651"/>
                    <a:pt x="6125" y="1540"/>
                    <a:pt x="5854" y="1464"/>
                  </a:cubicBezTo>
                  <a:lnTo>
                    <a:pt x="5626" y="354"/>
                  </a:lnTo>
                  <a:cubicBezTo>
                    <a:pt x="5584" y="153"/>
                    <a:pt x="540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38;p49">
              <a:extLst>
                <a:ext uri="{FF2B5EF4-FFF2-40B4-BE49-F238E27FC236}">
                  <a16:creationId xmlns="" xmlns:a16="http://schemas.microsoft.com/office/drawing/2014/main" id="{E833C533-5895-0B71-F108-4CA669F7C771}"/>
                </a:ext>
              </a:extLst>
            </p:cNvPr>
            <p:cNvSpPr/>
            <p:nvPr/>
          </p:nvSpPr>
          <p:spPr>
            <a:xfrm>
              <a:off x="2561391" y="2852034"/>
              <a:ext cx="131783" cy="112814"/>
            </a:xfrm>
            <a:custGeom>
              <a:avLst/>
              <a:gdLst/>
              <a:ahLst/>
              <a:cxnLst/>
              <a:rect l="l" t="t" r="r" b="b"/>
              <a:pathLst>
                <a:path w="5016" h="4294" extrusionOk="0">
                  <a:moveTo>
                    <a:pt x="2872" y="1"/>
                  </a:moveTo>
                  <a:cubicBezTo>
                    <a:pt x="958" y="1"/>
                    <a:pt x="1" y="2310"/>
                    <a:pt x="1353" y="3663"/>
                  </a:cubicBezTo>
                  <a:cubicBezTo>
                    <a:pt x="1791" y="4098"/>
                    <a:pt x="2328" y="4293"/>
                    <a:pt x="2855" y="4293"/>
                  </a:cubicBezTo>
                  <a:cubicBezTo>
                    <a:pt x="3958" y="4293"/>
                    <a:pt x="5016" y="3439"/>
                    <a:pt x="5016" y="2144"/>
                  </a:cubicBezTo>
                  <a:cubicBezTo>
                    <a:pt x="5016" y="958"/>
                    <a:pt x="4058" y="1"/>
                    <a:pt x="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39;p49">
              <a:extLst>
                <a:ext uri="{FF2B5EF4-FFF2-40B4-BE49-F238E27FC236}">
                  <a16:creationId xmlns="" xmlns:a16="http://schemas.microsoft.com/office/drawing/2014/main" id="{84636D1A-561F-CC52-8A73-4ED668F24B88}"/>
                </a:ext>
              </a:extLst>
            </p:cNvPr>
            <p:cNvSpPr/>
            <p:nvPr/>
          </p:nvSpPr>
          <p:spPr>
            <a:xfrm>
              <a:off x="2599302" y="2880277"/>
              <a:ext cx="65629" cy="56223"/>
            </a:xfrm>
            <a:custGeom>
              <a:avLst/>
              <a:gdLst/>
              <a:ahLst/>
              <a:cxnLst/>
              <a:rect l="l" t="t" r="r" b="b"/>
              <a:pathLst>
                <a:path w="2498" h="2140" extrusionOk="0">
                  <a:moveTo>
                    <a:pt x="1429" y="1"/>
                  </a:moveTo>
                  <a:cubicBezTo>
                    <a:pt x="479" y="1"/>
                    <a:pt x="0" y="1152"/>
                    <a:pt x="673" y="1825"/>
                  </a:cubicBezTo>
                  <a:cubicBezTo>
                    <a:pt x="891" y="2042"/>
                    <a:pt x="1158" y="2140"/>
                    <a:pt x="1420" y="2140"/>
                  </a:cubicBezTo>
                  <a:cubicBezTo>
                    <a:pt x="1970" y="2140"/>
                    <a:pt x="2497" y="1712"/>
                    <a:pt x="2497" y="1069"/>
                  </a:cubicBezTo>
                  <a:cubicBezTo>
                    <a:pt x="2497" y="479"/>
                    <a:pt x="2019" y="1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40;p49">
              <a:extLst>
                <a:ext uri="{FF2B5EF4-FFF2-40B4-BE49-F238E27FC236}">
                  <a16:creationId xmlns="" xmlns:a16="http://schemas.microsoft.com/office/drawing/2014/main" id="{42EB8839-4583-963B-2938-7EAB72686824}"/>
                </a:ext>
              </a:extLst>
            </p:cNvPr>
            <p:cNvSpPr/>
            <p:nvPr/>
          </p:nvSpPr>
          <p:spPr>
            <a:xfrm>
              <a:off x="2677121" y="2948611"/>
              <a:ext cx="168775" cy="168958"/>
            </a:xfrm>
            <a:custGeom>
              <a:avLst/>
              <a:gdLst/>
              <a:ahLst/>
              <a:cxnLst/>
              <a:rect l="l" t="t" r="r" b="b"/>
              <a:pathLst>
                <a:path w="6424" h="6431" extrusionOk="0">
                  <a:moveTo>
                    <a:pt x="3017" y="1"/>
                  </a:moveTo>
                  <a:cubicBezTo>
                    <a:pt x="2879" y="1"/>
                    <a:pt x="2754" y="98"/>
                    <a:pt x="2733" y="237"/>
                  </a:cubicBezTo>
                  <a:lnTo>
                    <a:pt x="2587" y="965"/>
                  </a:lnTo>
                  <a:cubicBezTo>
                    <a:pt x="2407" y="1014"/>
                    <a:pt x="2234" y="1090"/>
                    <a:pt x="2067" y="1180"/>
                  </a:cubicBezTo>
                  <a:lnTo>
                    <a:pt x="1450" y="764"/>
                  </a:lnTo>
                  <a:cubicBezTo>
                    <a:pt x="1404" y="733"/>
                    <a:pt x="1350" y="718"/>
                    <a:pt x="1296" y="718"/>
                  </a:cubicBezTo>
                  <a:cubicBezTo>
                    <a:pt x="1218" y="718"/>
                    <a:pt x="1139" y="748"/>
                    <a:pt x="1082" y="805"/>
                  </a:cubicBezTo>
                  <a:lnTo>
                    <a:pt x="805" y="1083"/>
                  </a:lnTo>
                  <a:cubicBezTo>
                    <a:pt x="701" y="1180"/>
                    <a:pt x="687" y="1340"/>
                    <a:pt x="763" y="1451"/>
                  </a:cubicBezTo>
                  <a:lnTo>
                    <a:pt x="1179" y="2068"/>
                  </a:lnTo>
                  <a:cubicBezTo>
                    <a:pt x="1089" y="2234"/>
                    <a:pt x="1013" y="2408"/>
                    <a:pt x="964" y="2588"/>
                  </a:cubicBezTo>
                  <a:lnTo>
                    <a:pt x="236" y="2734"/>
                  </a:lnTo>
                  <a:cubicBezTo>
                    <a:pt x="97" y="2761"/>
                    <a:pt x="0" y="2879"/>
                    <a:pt x="0" y="3018"/>
                  </a:cubicBezTo>
                  <a:lnTo>
                    <a:pt x="0" y="3413"/>
                  </a:lnTo>
                  <a:cubicBezTo>
                    <a:pt x="0" y="3552"/>
                    <a:pt x="97" y="3670"/>
                    <a:pt x="236" y="3698"/>
                  </a:cubicBezTo>
                  <a:lnTo>
                    <a:pt x="964" y="3844"/>
                  </a:lnTo>
                  <a:cubicBezTo>
                    <a:pt x="1013" y="4024"/>
                    <a:pt x="1089" y="4197"/>
                    <a:pt x="1179" y="4364"/>
                  </a:cubicBezTo>
                  <a:lnTo>
                    <a:pt x="763" y="4981"/>
                  </a:lnTo>
                  <a:cubicBezTo>
                    <a:pt x="687" y="5092"/>
                    <a:pt x="701" y="5252"/>
                    <a:pt x="805" y="5349"/>
                  </a:cubicBezTo>
                  <a:lnTo>
                    <a:pt x="1082" y="5626"/>
                  </a:lnTo>
                  <a:cubicBezTo>
                    <a:pt x="1139" y="5683"/>
                    <a:pt x="1218" y="5714"/>
                    <a:pt x="1296" y="5714"/>
                  </a:cubicBezTo>
                  <a:cubicBezTo>
                    <a:pt x="1350" y="5714"/>
                    <a:pt x="1404" y="5699"/>
                    <a:pt x="1450" y="5668"/>
                  </a:cubicBezTo>
                  <a:lnTo>
                    <a:pt x="2067" y="5252"/>
                  </a:lnTo>
                  <a:cubicBezTo>
                    <a:pt x="2234" y="5342"/>
                    <a:pt x="2407" y="5418"/>
                    <a:pt x="2587" y="5467"/>
                  </a:cubicBezTo>
                  <a:lnTo>
                    <a:pt x="2733" y="6195"/>
                  </a:lnTo>
                  <a:cubicBezTo>
                    <a:pt x="2754" y="6334"/>
                    <a:pt x="2879" y="6431"/>
                    <a:pt x="3017" y="6431"/>
                  </a:cubicBezTo>
                  <a:lnTo>
                    <a:pt x="3413" y="6431"/>
                  </a:lnTo>
                  <a:cubicBezTo>
                    <a:pt x="3552" y="6431"/>
                    <a:pt x="3669" y="6334"/>
                    <a:pt x="3697" y="6195"/>
                  </a:cubicBezTo>
                  <a:lnTo>
                    <a:pt x="3843" y="5467"/>
                  </a:lnTo>
                  <a:cubicBezTo>
                    <a:pt x="4023" y="5418"/>
                    <a:pt x="4197" y="5342"/>
                    <a:pt x="4356" y="5252"/>
                  </a:cubicBezTo>
                  <a:lnTo>
                    <a:pt x="4980" y="5668"/>
                  </a:lnTo>
                  <a:cubicBezTo>
                    <a:pt x="5027" y="5697"/>
                    <a:pt x="5080" y="5711"/>
                    <a:pt x="5134" y="5711"/>
                  </a:cubicBezTo>
                  <a:cubicBezTo>
                    <a:pt x="5209" y="5711"/>
                    <a:pt x="5284" y="5683"/>
                    <a:pt x="5341" y="5626"/>
                  </a:cubicBezTo>
                  <a:lnTo>
                    <a:pt x="5625" y="5342"/>
                  </a:lnTo>
                  <a:cubicBezTo>
                    <a:pt x="5723" y="5245"/>
                    <a:pt x="5736" y="5092"/>
                    <a:pt x="5660" y="4974"/>
                  </a:cubicBezTo>
                  <a:lnTo>
                    <a:pt x="5251" y="4357"/>
                  </a:lnTo>
                  <a:cubicBezTo>
                    <a:pt x="5341" y="4190"/>
                    <a:pt x="5410" y="4024"/>
                    <a:pt x="5466" y="3844"/>
                  </a:cubicBezTo>
                  <a:lnTo>
                    <a:pt x="6194" y="3698"/>
                  </a:lnTo>
                  <a:cubicBezTo>
                    <a:pt x="6326" y="3670"/>
                    <a:pt x="6423" y="3552"/>
                    <a:pt x="6423" y="3413"/>
                  </a:cubicBezTo>
                  <a:lnTo>
                    <a:pt x="6423" y="3018"/>
                  </a:lnTo>
                  <a:cubicBezTo>
                    <a:pt x="6423" y="2879"/>
                    <a:pt x="6333" y="2761"/>
                    <a:pt x="6194" y="2734"/>
                  </a:cubicBezTo>
                  <a:lnTo>
                    <a:pt x="5466" y="2588"/>
                  </a:lnTo>
                  <a:cubicBezTo>
                    <a:pt x="5417" y="2408"/>
                    <a:pt x="5348" y="2234"/>
                    <a:pt x="5251" y="2068"/>
                  </a:cubicBezTo>
                  <a:lnTo>
                    <a:pt x="5667" y="1451"/>
                  </a:lnTo>
                  <a:cubicBezTo>
                    <a:pt x="5743" y="1340"/>
                    <a:pt x="5729" y="1180"/>
                    <a:pt x="5632" y="1083"/>
                  </a:cubicBezTo>
                  <a:lnTo>
                    <a:pt x="5348" y="805"/>
                  </a:lnTo>
                  <a:cubicBezTo>
                    <a:pt x="5291" y="748"/>
                    <a:pt x="5214" y="718"/>
                    <a:pt x="5137" y="718"/>
                  </a:cubicBezTo>
                  <a:cubicBezTo>
                    <a:pt x="5083" y="718"/>
                    <a:pt x="5029" y="733"/>
                    <a:pt x="4980" y="764"/>
                  </a:cubicBezTo>
                  <a:lnTo>
                    <a:pt x="4363" y="1180"/>
                  </a:lnTo>
                  <a:cubicBezTo>
                    <a:pt x="4197" y="1090"/>
                    <a:pt x="4030" y="1014"/>
                    <a:pt x="3850" y="965"/>
                  </a:cubicBezTo>
                  <a:lnTo>
                    <a:pt x="3704" y="237"/>
                  </a:lnTo>
                  <a:cubicBezTo>
                    <a:pt x="3676" y="98"/>
                    <a:pt x="3558" y="1"/>
                    <a:pt x="3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41;p49">
              <a:extLst>
                <a:ext uri="{FF2B5EF4-FFF2-40B4-BE49-F238E27FC236}">
                  <a16:creationId xmlns="" xmlns:a16="http://schemas.microsoft.com/office/drawing/2014/main" id="{FCA0DDFA-24E7-1D35-9E31-B0F76876B106}"/>
                </a:ext>
              </a:extLst>
            </p:cNvPr>
            <p:cNvSpPr/>
            <p:nvPr/>
          </p:nvSpPr>
          <p:spPr>
            <a:xfrm>
              <a:off x="2705180" y="2990910"/>
              <a:ext cx="98601" cy="84466"/>
            </a:xfrm>
            <a:custGeom>
              <a:avLst/>
              <a:gdLst/>
              <a:ahLst/>
              <a:cxnLst/>
              <a:rect l="l" t="t" r="r" b="b"/>
              <a:pathLst>
                <a:path w="3753" h="3215" extrusionOk="0">
                  <a:moveTo>
                    <a:pt x="2144" y="0"/>
                  </a:moveTo>
                  <a:cubicBezTo>
                    <a:pt x="715" y="0"/>
                    <a:pt x="0" y="1727"/>
                    <a:pt x="1013" y="2740"/>
                  </a:cubicBezTo>
                  <a:cubicBezTo>
                    <a:pt x="1341" y="3068"/>
                    <a:pt x="1743" y="3215"/>
                    <a:pt x="2138" y="3215"/>
                  </a:cubicBezTo>
                  <a:cubicBezTo>
                    <a:pt x="2963" y="3215"/>
                    <a:pt x="3753" y="2573"/>
                    <a:pt x="3753" y="1602"/>
                  </a:cubicBezTo>
                  <a:cubicBezTo>
                    <a:pt x="3753" y="721"/>
                    <a:pt x="3031" y="0"/>
                    <a:pt x="2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42;p49">
              <a:extLst>
                <a:ext uri="{FF2B5EF4-FFF2-40B4-BE49-F238E27FC236}">
                  <a16:creationId xmlns="" xmlns:a16="http://schemas.microsoft.com/office/drawing/2014/main" id="{D73FC1C7-1410-52FB-7785-518581EE83CD}"/>
                </a:ext>
              </a:extLst>
            </p:cNvPr>
            <p:cNvSpPr/>
            <p:nvPr/>
          </p:nvSpPr>
          <p:spPr>
            <a:xfrm>
              <a:off x="2727774" y="3007856"/>
              <a:ext cx="59061" cy="50601"/>
            </a:xfrm>
            <a:custGeom>
              <a:avLst/>
              <a:gdLst/>
              <a:ahLst/>
              <a:cxnLst/>
              <a:rect l="l" t="t" r="r" b="b"/>
              <a:pathLst>
                <a:path w="2248" h="1926" extrusionOk="0">
                  <a:moveTo>
                    <a:pt x="1284" y="0"/>
                  </a:moveTo>
                  <a:cubicBezTo>
                    <a:pt x="430" y="0"/>
                    <a:pt x="0" y="1034"/>
                    <a:pt x="604" y="1644"/>
                  </a:cubicBezTo>
                  <a:cubicBezTo>
                    <a:pt x="801" y="1839"/>
                    <a:pt x="1041" y="1926"/>
                    <a:pt x="1277" y="1926"/>
                  </a:cubicBezTo>
                  <a:cubicBezTo>
                    <a:pt x="1773" y="1926"/>
                    <a:pt x="2248" y="1540"/>
                    <a:pt x="2248" y="957"/>
                  </a:cubicBezTo>
                  <a:cubicBezTo>
                    <a:pt x="2248" y="430"/>
                    <a:pt x="1818" y="0"/>
                    <a:pt x="1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40"/>
          <p:cNvGrpSpPr/>
          <p:nvPr/>
        </p:nvGrpSpPr>
        <p:grpSpPr>
          <a:xfrm>
            <a:off x="4693189" y="4065088"/>
            <a:ext cx="3621600" cy="535728"/>
            <a:chOff x="4560725" y="4058175"/>
            <a:chExt cx="3621600" cy="542400"/>
          </a:xfrm>
        </p:grpSpPr>
        <p:sp>
          <p:nvSpPr>
            <p:cNvPr id="854" name="Google Shape;854;p40"/>
            <p:cNvSpPr/>
            <p:nvPr/>
          </p:nvSpPr>
          <p:spPr>
            <a:xfrm>
              <a:off x="4560725" y="4058175"/>
              <a:ext cx="3621600" cy="542400"/>
            </a:xfrm>
            <a:prstGeom prst="roundRect">
              <a:avLst>
                <a:gd name="adj" fmla="val 50000"/>
              </a:avLst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4648325" y="4137975"/>
              <a:ext cx="3446400" cy="3828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40"/>
            <p:cNvGrpSpPr/>
            <p:nvPr/>
          </p:nvGrpSpPr>
          <p:grpSpPr>
            <a:xfrm>
              <a:off x="4726700" y="4284913"/>
              <a:ext cx="3289650" cy="88925"/>
              <a:chOff x="4708850" y="4284913"/>
              <a:chExt cx="3289650" cy="88925"/>
            </a:xfrm>
          </p:grpSpPr>
          <p:sp>
            <p:nvSpPr>
              <p:cNvPr id="857" name="Google Shape;857;p40"/>
              <p:cNvSpPr/>
              <p:nvPr/>
            </p:nvSpPr>
            <p:spPr>
              <a:xfrm>
                <a:off x="4708850" y="4284913"/>
                <a:ext cx="88950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3557" extrusionOk="0">
                    <a:moveTo>
                      <a:pt x="1764" y="0"/>
                    </a:moveTo>
                    <a:cubicBezTo>
                      <a:pt x="791" y="0"/>
                      <a:pt x="1" y="790"/>
                      <a:pt x="1" y="1763"/>
                    </a:cubicBezTo>
                    <a:cubicBezTo>
                      <a:pt x="1" y="2766"/>
                      <a:pt x="791" y="3556"/>
                      <a:pt x="1764" y="3556"/>
                    </a:cubicBezTo>
                    <a:cubicBezTo>
                      <a:pt x="2767" y="3556"/>
                      <a:pt x="3557" y="2766"/>
                      <a:pt x="3557" y="1763"/>
                    </a:cubicBezTo>
                    <a:cubicBezTo>
                      <a:pt x="3557" y="790"/>
                      <a:pt x="2767" y="0"/>
                      <a:pt x="176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7909550" y="4284913"/>
                <a:ext cx="88950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3557" extrusionOk="0">
                    <a:moveTo>
                      <a:pt x="1764" y="0"/>
                    </a:moveTo>
                    <a:cubicBezTo>
                      <a:pt x="791" y="0"/>
                      <a:pt x="1" y="790"/>
                      <a:pt x="1" y="1763"/>
                    </a:cubicBezTo>
                    <a:cubicBezTo>
                      <a:pt x="1" y="2766"/>
                      <a:pt x="791" y="3556"/>
                      <a:pt x="1764" y="3556"/>
                    </a:cubicBezTo>
                    <a:cubicBezTo>
                      <a:pt x="2767" y="3556"/>
                      <a:pt x="3557" y="2766"/>
                      <a:pt x="3557" y="1763"/>
                    </a:cubicBezTo>
                    <a:cubicBezTo>
                      <a:pt x="3557" y="790"/>
                      <a:pt x="2767" y="0"/>
                      <a:pt x="176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59" name="Google Shape;859;p40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0" name="Google Shape;860;p40"/>
          <p:cNvSpPr txBox="1">
            <a:spLocks noGrp="1"/>
          </p:cNvSpPr>
          <p:nvPr>
            <p:ph type="title"/>
          </p:nvPr>
        </p:nvSpPr>
        <p:spPr>
          <a:xfrm>
            <a:off x="720000" y="857699"/>
            <a:ext cx="4058076" cy="1426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Regenerative braking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1" name="Google Shape;861;p40"/>
          <p:cNvSpPr txBox="1">
            <a:spLocks noGrp="1"/>
          </p:cNvSpPr>
          <p:nvPr>
            <p:ph type="body" idx="1"/>
          </p:nvPr>
        </p:nvSpPr>
        <p:spPr>
          <a:xfrm>
            <a:off x="0" y="2255101"/>
            <a:ext cx="3621601" cy="20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Regenerative braking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tooltip="Energy recovery"/>
              </a:rPr>
              <a:t>energy recovery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mechanism that slows down a moving vehicle or object by converting its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Kinetic energy"/>
              </a:rPr>
              <a:t>kinetic energy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into a form that can be either used immediately or stored until needed. </a:t>
            </a:r>
            <a:endParaRPr sz="1400" dirty="0"/>
          </a:p>
        </p:txBody>
      </p:sp>
      <p:pic>
        <p:nvPicPr>
          <p:cNvPr id="3" name="Picture 2" descr="A picture containing text, transport, car&#10;&#10;Description automatically generated">
            <a:extLst>
              <a:ext uri="{FF2B5EF4-FFF2-40B4-BE49-F238E27FC236}">
                <a16:creationId xmlns="" xmlns:a16="http://schemas.microsoft.com/office/drawing/2014/main" id="{81786A94-74E9-EE73-54BF-369096135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605" y="1267475"/>
            <a:ext cx="5166684" cy="31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58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6" name="Google Shape;2216;p55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17" name="Google Shape;2217;p55"/>
          <p:cNvGrpSpPr/>
          <p:nvPr/>
        </p:nvGrpSpPr>
        <p:grpSpPr>
          <a:xfrm>
            <a:off x="5029198" y="506737"/>
            <a:ext cx="3006335" cy="4093119"/>
            <a:chOff x="5145148" y="506737"/>
            <a:chExt cx="3006335" cy="4093119"/>
          </a:xfrm>
        </p:grpSpPr>
        <p:sp>
          <p:nvSpPr>
            <p:cNvPr id="2218" name="Google Shape;2218;p55"/>
            <p:cNvSpPr/>
            <p:nvPr/>
          </p:nvSpPr>
          <p:spPr>
            <a:xfrm>
              <a:off x="6890714" y="876389"/>
              <a:ext cx="1224254" cy="3717491"/>
            </a:xfrm>
            <a:custGeom>
              <a:avLst/>
              <a:gdLst/>
              <a:ahLst/>
              <a:cxnLst/>
              <a:rect l="l" t="t" r="r" b="b"/>
              <a:pathLst>
                <a:path w="31612" h="95991" extrusionOk="0">
                  <a:moveTo>
                    <a:pt x="0" y="1"/>
                  </a:moveTo>
                  <a:lnTo>
                    <a:pt x="0" y="95990"/>
                  </a:lnTo>
                  <a:lnTo>
                    <a:pt x="31612" y="95990"/>
                  </a:lnTo>
                  <a:lnTo>
                    <a:pt x="31612" y="1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5"/>
            <p:cNvSpPr/>
            <p:nvPr/>
          </p:nvSpPr>
          <p:spPr>
            <a:xfrm>
              <a:off x="7502875" y="876450"/>
              <a:ext cx="612127" cy="3717409"/>
            </a:xfrm>
            <a:custGeom>
              <a:avLst/>
              <a:gdLst/>
              <a:ahLst/>
              <a:cxnLst/>
              <a:rect l="l" t="t" r="r" b="b"/>
              <a:pathLst>
                <a:path w="15806" h="95717" extrusionOk="0">
                  <a:moveTo>
                    <a:pt x="0" y="1"/>
                  </a:moveTo>
                  <a:lnTo>
                    <a:pt x="0" y="95717"/>
                  </a:lnTo>
                  <a:lnTo>
                    <a:pt x="15806" y="95717"/>
                  </a:lnTo>
                  <a:lnTo>
                    <a:pt x="15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5"/>
            <p:cNvSpPr/>
            <p:nvPr/>
          </p:nvSpPr>
          <p:spPr>
            <a:xfrm>
              <a:off x="7030797" y="506737"/>
              <a:ext cx="432044" cy="380227"/>
            </a:xfrm>
            <a:custGeom>
              <a:avLst/>
              <a:gdLst/>
              <a:ahLst/>
              <a:cxnLst/>
              <a:rect l="l" t="t" r="r" b="b"/>
              <a:pathLst>
                <a:path w="11156" h="9818" extrusionOk="0">
                  <a:moveTo>
                    <a:pt x="0" y="0"/>
                  </a:moveTo>
                  <a:lnTo>
                    <a:pt x="0" y="9818"/>
                  </a:lnTo>
                  <a:lnTo>
                    <a:pt x="11156" y="9818"/>
                  </a:lnTo>
                  <a:lnTo>
                    <a:pt x="11156" y="0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5"/>
            <p:cNvSpPr/>
            <p:nvPr/>
          </p:nvSpPr>
          <p:spPr>
            <a:xfrm>
              <a:off x="7360422" y="506737"/>
              <a:ext cx="102434" cy="380227"/>
            </a:xfrm>
            <a:custGeom>
              <a:avLst/>
              <a:gdLst/>
              <a:ahLst/>
              <a:cxnLst/>
              <a:rect l="l" t="t" r="r" b="b"/>
              <a:pathLst>
                <a:path w="2645" h="9818" extrusionOk="0">
                  <a:moveTo>
                    <a:pt x="0" y="0"/>
                  </a:moveTo>
                  <a:lnTo>
                    <a:pt x="0" y="9818"/>
                  </a:lnTo>
                  <a:lnTo>
                    <a:pt x="2645" y="9818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5"/>
            <p:cNvSpPr/>
            <p:nvPr/>
          </p:nvSpPr>
          <p:spPr>
            <a:xfrm>
              <a:off x="6789475" y="864595"/>
              <a:ext cx="1362007" cy="22384"/>
            </a:xfrm>
            <a:custGeom>
              <a:avLst/>
              <a:gdLst/>
              <a:ahLst/>
              <a:cxnLst/>
              <a:rect l="l" t="t" r="r" b="b"/>
              <a:pathLst>
                <a:path w="35169" h="578" extrusionOk="0">
                  <a:moveTo>
                    <a:pt x="0" y="0"/>
                  </a:moveTo>
                  <a:lnTo>
                    <a:pt x="0" y="578"/>
                  </a:lnTo>
                  <a:lnTo>
                    <a:pt x="35168" y="578"/>
                  </a:lnTo>
                  <a:lnTo>
                    <a:pt x="35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5"/>
            <p:cNvSpPr/>
            <p:nvPr/>
          </p:nvSpPr>
          <p:spPr>
            <a:xfrm>
              <a:off x="7133197" y="1054135"/>
              <a:ext cx="103635" cy="217803"/>
            </a:xfrm>
            <a:custGeom>
              <a:avLst/>
              <a:gdLst/>
              <a:ahLst/>
              <a:cxnLst/>
              <a:rect l="l" t="t" r="r" b="b"/>
              <a:pathLst>
                <a:path w="2676" h="5624" extrusionOk="0">
                  <a:moveTo>
                    <a:pt x="1" y="0"/>
                  </a:moveTo>
                  <a:lnTo>
                    <a:pt x="1" y="5623"/>
                  </a:lnTo>
                  <a:lnTo>
                    <a:pt x="2676" y="5623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5"/>
            <p:cNvSpPr/>
            <p:nvPr/>
          </p:nvSpPr>
          <p:spPr>
            <a:xfrm>
              <a:off x="7750077" y="1054135"/>
              <a:ext cx="103596" cy="217803"/>
            </a:xfrm>
            <a:custGeom>
              <a:avLst/>
              <a:gdLst/>
              <a:ahLst/>
              <a:cxnLst/>
              <a:rect l="l" t="t" r="r" b="b"/>
              <a:pathLst>
                <a:path w="2675" h="5624" extrusionOk="0">
                  <a:moveTo>
                    <a:pt x="0" y="0"/>
                  </a:moveTo>
                  <a:lnTo>
                    <a:pt x="0" y="5623"/>
                  </a:lnTo>
                  <a:lnTo>
                    <a:pt x="2675" y="5623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5"/>
            <p:cNvSpPr/>
            <p:nvPr/>
          </p:nvSpPr>
          <p:spPr>
            <a:xfrm>
              <a:off x="7750077" y="1487321"/>
              <a:ext cx="103596" cy="219004"/>
            </a:xfrm>
            <a:custGeom>
              <a:avLst/>
              <a:gdLst/>
              <a:ahLst/>
              <a:cxnLst/>
              <a:rect l="l" t="t" r="r" b="b"/>
              <a:pathLst>
                <a:path w="2675" h="5655" extrusionOk="0">
                  <a:moveTo>
                    <a:pt x="0" y="1"/>
                  </a:moveTo>
                  <a:lnTo>
                    <a:pt x="0" y="5654"/>
                  </a:lnTo>
                  <a:lnTo>
                    <a:pt x="2675" y="565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5"/>
            <p:cNvSpPr/>
            <p:nvPr/>
          </p:nvSpPr>
          <p:spPr>
            <a:xfrm>
              <a:off x="7750077" y="1934644"/>
              <a:ext cx="103596" cy="219004"/>
            </a:xfrm>
            <a:custGeom>
              <a:avLst/>
              <a:gdLst/>
              <a:ahLst/>
              <a:cxnLst/>
              <a:rect l="l" t="t" r="r" b="b"/>
              <a:pathLst>
                <a:path w="2675" h="5655" extrusionOk="0">
                  <a:moveTo>
                    <a:pt x="0" y="1"/>
                  </a:moveTo>
                  <a:lnTo>
                    <a:pt x="0" y="5655"/>
                  </a:lnTo>
                  <a:lnTo>
                    <a:pt x="2675" y="5655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5"/>
            <p:cNvSpPr/>
            <p:nvPr/>
          </p:nvSpPr>
          <p:spPr>
            <a:xfrm>
              <a:off x="7750077" y="2382005"/>
              <a:ext cx="103596" cy="217803"/>
            </a:xfrm>
            <a:custGeom>
              <a:avLst/>
              <a:gdLst/>
              <a:ahLst/>
              <a:cxnLst/>
              <a:rect l="l" t="t" r="r" b="b"/>
              <a:pathLst>
                <a:path w="2675" h="5624" extrusionOk="0">
                  <a:moveTo>
                    <a:pt x="0" y="0"/>
                  </a:moveTo>
                  <a:lnTo>
                    <a:pt x="0" y="5623"/>
                  </a:lnTo>
                  <a:lnTo>
                    <a:pt x="2675" y="5623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5"/>
            <p:cNvSpPr/>
            <p:nvPr/>
          </p:nvSpPr>
          <p:spPr>
            <a:xfrm>
              <a:off x="7750077" y="2815191"/>
              <a:ext cx="103596" cy="219004"/>
            </a:xfrm>
            <a:custGeom>
              <a:avLst/>
              <a:gdLst/>
              <a:ahLst/>
              <a:cxnLst/>
              <a:rect l="l" t="t" r="r" b="b"/>
              <a:pathLst>
                <a:path w="2675" h="5655" extrusionOk="0">
                  <a:moveTo>
                    <a:pt x="0" y="1"/>
                  </a:moveTo>
                  <a:lnTo>
                    <a:pt x="0" y="5654"/>
                  </a:lnTo>
                  <a:lnTo>
                    <a:pt x="2675" y="565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5"/>
            <p:cNvSpPr/>
            <p:nvPr/>
          </p:nvSpPr>
          <p:spPr>
            <a:xfrm>
              <a:off x="7750077" y="3251940"/>
              <a:ext cx="103596" cy="217803"/>
            </a:xfrm>
            <a:custGeom>
              <a:avLst/>
              <a:gdLst/>
              <a:ahLst/>
              <a:cxnLst/>
              <a:rect l="l" t="t" r="r" b="b"/>
              <a:pathLst>
                <a:path w="2675" h="5624" extrusionOk="0">
                  <a:moveTo>
                    <a:pt x="0" y="1"/>
                  </a:moveTo>
                  <a:lnTo>
                    <a:pt x="0" y="5624"/>
                  </a:lnTo>
                  <a:lnTo>
                    <a:pt x="2675" y="562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5"/>
            <p:cNvSpPr/>
            <p:nvPr/>
          </p:nvSpPr>
          <p:spPr>
            <a:xfrm>
              <a:off x="7750077" y="3693375"/>
              <a:ext cx="103596" cy="219004"/>
            </a:xfrm>
            <a:custGeom>
              <a:avLst/>
              <a:gdLst/>
              <a:ahLst/>
              <a:cxnLst/>
              <a:rect l="l" t="t" r="r" b="b"/>
              <a:pathLst>
                <a:path w="2675" h="5655" extrusionOk="0">
                  <a:moveTo>
                    <a:pt x="0" y="1"/>
                  </a:moveTo>
                  <a:lnTo>
                    <a:pt x="0" y="5655"/>
                  </a:lnTo>
                  <a:lnTo>
                    <a:pt x="2675" y="5655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5"/>
            <p:cNvSpPr/>
            <p:nvPr/>
          </p:nvSpPr>
          <p:spPr>
            <a:xfrm>
              <a:off x="7133197" y="1494409"/>
              <a:ext cx="103635" cy="217803"/>
            </a:xfrm>
            <a:custGeom>
              <a:avLst/>
              <a:gdLst/>
              <a:ahLst/>
              <a:cxnLst/>
              <a:rect l="l" t="t" r="r" b="b"/>
              <a:pathLst>
                <a:path w="2676" h="5624" extrusionOk="0">
                  <a:moveTo>
                    <a:pt x="1" y="0"/>
                  </a:moveTo>
                  <a:lnTo>
                    <a:pt x="1" y="5623"/>
                  </a:lnTo>
                  <a:lnTo>
                    <a:pt x="2676" y="5623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5"/>
            <p:cNvSpPr/>
            <p:nvPr/>
          </p:nvSpPr>
          <p:spPr>
            <a:xfrm>
              <a:off x="7133197" y="3696939"/>
              <a:ext cx="103635" cy="218965"/>
            </a:xfrm>
            <a:custGeom>
              <a:avLst/>
              <a:gdLst/>
              <a:ahLst/>
              <a:cxnLst/>
              <a:rect l="l" t="t" r="r" b="b"/>
              <a:pathLst>
                <a:path w="2676" h="5654" extrusionOk="0">
                  <a:moveTo>
                    <a:pt x="1" y="0"/>
                  </a:moveTo>
                  <a:lnTo>
                    <a:pt x="1" y="5654"/>
                  </a:lnTo>
                  <a:lnTo>
                    <a:pt x="2676" y="5654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5"/>
            <p:cNvSpPr/>
            <p:nvPr/>
          </p:nvSpPr>
          <p:spPr>
            <a:xfrm>
              <a:off x="6198506" y="1615631"/>
              <a:ext cx="14174" cy="784038"/>
            </a:xfrm>
            <a:custGeom>
              <a:avLst/>
              <a:gdLst/>
              <a:ahLst/>
              <a:cxnLst/>
              <a:rect l="l" t="t" r="r" b="b"/>
              <a:pathLst>
                <a:path w="366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65" y="2024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5"/>
            <p:cNvSpPr/>
            <p:nvPr/>
          </p:nvSpPr>
          <p:spPr>
            <a:xfrm>
              <a:off x="5948934" y="1627405"/>
              <a:ext cx="14174" cy="784038"/>
            </a:xfrm>
            <a:custGeom>
              <a:avLst/>
              <a:gdLst/>
              <a:ahLst/>
              <a:cxnLst/>
              <a:rect l="l" t="t" r="r" b="b"/>
              <a:pathLst>
                <a:path w="366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65" y="2024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5"/>
            <p:cNvSpPr/>
            <p:nvPr/>
          </p:nvSpPr>
          <p:spPr>
            <a:xfrm>
              <a:off x="5699363" y="1613269"/>
              <a:ext cx="15336" cy="784038"/>
            </a:xfrm>
            <a:custGeom>
              <a:avLst/>
              <a:gdLst/>
              <a:ahLst/>
              <a:cxnLst/>
              <a:rect l="l" t="t" r="r" b="b"/>
              <a:pathLst>
                <a:path w="396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96" y="2024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5"/>
            <p:cNvSpPr/>
            <p:nvPr/>
          </p:nvSpPr>
          <p:spPr>
            <a:xfrm>
              <a:off x="5449792" y="1627405"/>
              <a:ext cx="15375" cy="784038"/>
            </a:xfrm>
            <a:custGeom>
              <a:avLst/>
              <a:gdLst/>
              <a:ahLst/>
              <a:cxnLst/>
              <a:rect l="l" t="t" r="r" b="b"/>
              <a:pathLst>
                <a:path w="397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96" y="2024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5"/>
            <p:cNvSpPr/>
            <p:nvPr/>
          </p:nvSpPr>
          <p:spPr>
            <a:xfrm>
              <a:off x="5441581" y="2236034"/>
              <a:ext cx="1786926" cy="2357846"/>
            </a:xfrm>
            <a:custGeom>
              <a:avLst/>
              <a:gdLst/>
              <a:ahLst/>
              <a:cxnLst/>
              <a:rect l="l" t="t" r="r" b="b"/>
              <a:pathLst>
                <a:path w="46141" h="60883" extrusionOk="0">
                  <a:moveTo>
                    <a:pt x="0" y="0"/>
                  </a:moveTo>
                  <a:lnTo>
                    <a:pt x="0" y="60883"/>
                  </a:lnTo>
                  <a:lnTo>
                    <a:pt x="46141" y="60883"/>
                  </a:lnTo>
                  <a:lnTo>
                    <a:pt x="46141" y="0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5"/>
            <p:cNvSpPr/>
            <p:nvPr/>
          </p:nvSpPr>
          <p:spPr>
            <a:xfrm>
              <a:off x="6390409" y="2236034"/>
              <a:ext cx="838141" cy="2357846"/>
            </a:xfrm>
            <a:custGeom>
              <a:avLst/>
              <a:gdLst/>
              <a:ahLst/>
              <a:cxnLst/>
              <a:rect l="l" t="t" r="r" b="b"/>
              <a:pathLst>
                <a:path w="21642" h="60883" extrusionOk="0">
                  <a:moveTo>
                    <a:pt x="0" y="0"/>
                  </a:moveTo>
                  <a:lnTo>
                    <a:pt x="0" y="60883"/>
                  </a:lnTo>
                  <a:lnTo>
                    <a:pt x="21642" y="60883"/>
                  </a:lnTo>
                  <a:lnTo>
                    <a:pt x="216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5"/>
            <p:cNvSpPr/>
            <p:nvPr/>
          </p:nvSpPr>
          <p:spPr>
            <a:xfrm>
              <a:off x="5815900" y="2555047"/>
              <a:ext cx="161339" cy="390838"/>
            </a:xfrm>
            <a:custGeom>
              <a:avLst/>
              <a:gdLst/>
              <a:ahLst/>
              <a:cxnLst/>
              <a:rect l="l" t="t" r="r" b="b"/>
              <a:pathLst>
                <a:path w="4166" h="10092" extrusionOk="0">
                  <a:moveTo>
                    <a:pt x="1" y="0"/>
                  </a:moveTo>
                  <a:lnTo>
                    <a:pt x="1" y="10092"/>
                  </a:lnTo>
                  <a:lnTo>
                    <a:pt x="4165" y="10092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5"/>
            <p:cNvSpPr/>
            <p:nvPr/>
          </p:nvSpPr>
          <p:spPr>
            <a:xfrm>
              <a:off x="5815900" y="4084231"/>
              <a:ext cx="161339" cy="390838"/>
            </a:xfrm>
            <a:custGeom>
              <a:avLst/>
              <a:gdLst/>
              <a:ahLst/>
              <a:cxnLst/>
              <a:rect l="l" t="t" r="r" b="b"/>
              <a:pathLst>
                <a:path w="4166" h="10092" extrusionOk="0">
                  <a:moveTo>
                    <a:pt x="1" y="0"/>
                  </a:moveTo>
                  <a:lnTo>
                    <a:pt x="1" y="10092"/>
                  </a:lnTo>
                  <a:lnTo>
                    <a:pt x="4165" y="10092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5"/>
            <p:cNvSpPr/>
            <p:nvPr/>
          </p:nvSpPr>
          <p:spPr>
            <a:xfrm>
              <a:off x="5815900" y="3326106"/>
              <a:ext cx="161339" cy="389676"/>
            </a:xfrm>
            <a:custGeom>
              <a:avLst/>
              <a:gdLst/>
              <a:ahLst/>
              <a:cxnLst/>
              <a:rect l="l" t="t" r="r" b="b"/>
              <a:pathLst>
                <a:path w="4166" h="10062" extrusionOk="0">
                  <a:moveTo>
                    <a:pt x="1" y="1"/>
                  </a:moveTo>
                  <a:lnTo>
                    <a:pt x="1" y="10061"/>
                  </a:lnTo>
                  <a:lnTo>
                    <a:pt x="4165" y="10061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5"/>
            <p:cNvSpPr/>
            <p:nvPr/>
          </p:nvSpPr>
          <p:spPr>
            <a:xfrm>
              <a:off x="6569338" y="2555047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0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5"/>
            <p:cNvSpPr/>
            <p:nvPr/>
          </p:nvSpPr>
          <p:spPr>
            <a:xfrm>
              <a:off x="6917785" y="2555047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0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5"/>
            <p:cNvSpPr/>
            <p:nvPr/>
          </p:nvSpPr>
          <p:spPr>
            <a:xfrm>
              <a:off x="6569338" y="3296672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1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5"/>
            <p:cNvSpPr/>
            <p:nvPr/>
          </p:nvSpPr>
          <p:spPr>
            <a:xfrm>
              <a:off x="6917785" y="3296672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1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5"/>
            <p:cNvSpPr/>
            <p:nvPr/>
          </p:nvSpPr>
          <p:spPr>
            <a:xfrm>
              <a:off x="6569338" y="4037136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0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5"/>
            <p:cNvSpPr/>
            <p:nvPr/>
          </p:nvSpPr>
          <p:spPr>
            <a:xfrm>
              <a:off x="6917785" y="4037136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0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5"/>
            <p:cNvSpPr/>
            <p:nvPr/>
          </p:nvSpPr>
          <p:spPr>
            <a:xfrm>
              <a:off x="6390409" y="1842855"/>
              <a:ext cx="838141" cy="433206"/>
            </a:xfrm>
            <a:custGeom>
              <a:avLst/>
              <a:gdLst/>
              <a:ahLst/>
              <a:cxnLst/>
              <a:rect l="l" t="t" r="r" b="b"/>
              <a:pathLst>
                <a:path w="21642" h="11186" extrusionOk="0">
                  <a:moveTo>
                    <a:pt x="10821" y="0"/>
                  </a:moveTo>
                  <a:lnTo>
                    <a:pt x="10821" y="2705"/>
                  </a:lnTo>
                  <a:lnTo>
                    <a:pt x="4620" y="2705"/>
                  </a:lnTo>
                  <a:lnTo>
                    <a:pt x="4620" y="5715"/>
                  </a:lnTo>
                  <a:lnTo>
                    <a:pt x="0" y="5715"/>
                  </a:lnTo>
                  <a:lnTo>
                    <a:pt x="0" y="11186"/>
                  </a:lnTo>
                  <a:lnTo>
                    <a:pt x="21642" y="10760"/>
                  </a:lnTo>
                  <a:lnTo>
                    <a:pt x="216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5"/>
            <p:cNvSpPr/>
            <p:nvPr/>
          </p:nvSpPr>
          <p:spPr>
            <a:xfrm>
              <a:off x="6390409" y="1496733"/>
              <a:ext cx="14174" cy="784038"/>
            </a:xfrm>
            <a:custGeom>
              <a:avLst/>
              <a:gdLst/>
              <a:ahLst/>
              <a:cxnLst/>
              <a:rect l="l" t="t" r="r" b="b"/>
              <a:pathLst>
                <a:path w="366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65" y="2024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5"/>
            <p:cNvSpPr/>
            <p:nvPr/>
          </p:nvSpPr>
          <p:spPr>
            <a:xfrm>
              <a:off x="6561089" y="1496733"/>
              <a:ext cx="15336" cy="784038"/>
            </a:xfrm>
            <a:custGeom>
              <a:avLst/>
              <a:gdLst/>
              <a:ahLst/>
              <a:cxnLst/>
              <a:rect l="l" t="t" r="r" b="b"/>
              <a:pathLst>
                <a:path w="396" h="20245" extrusionOk="0">
                  <a:moveTo>
                    <a:pt x="0" y="1"/>
                  </a:moveTo>
                  <a:lnTo>
                    <a:pt x="0" y="20244"/>
                  </a:lnTo>
                  <a:lnTo>
                    <a:pt x="396" y="2024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5"/>
            <p:cNvSpPr/>
            <p:nvPr/>
          </p:nvSpPr>
          <p:spPr>
            <a:xfrm>
              <a:off x="6802411" y="1387284"/>
              <a:ext cx="15336" cy="782838"/>
            </a:xfrm>
            <a:custGeom>
              <a:avLst/>
              <a:gdLst/>
              <a:ahLst/>
              <a:cxnLst/>
              <a:rect l="l" t="t" r="r" b="b"/>
              <a:pathLst>
                <a:path w="396" h="20214" extrusionOk="0">
                  <a:moveTo>
                    <a:pt x="1" y="0"/>
                  </a:moveTo>
                  <a:lnTo>
                    <a:pt x="1" y="20213"/>
                  </a:lnTo>
                  <a:lnTo>
                    <a:pt x="396" y="20213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5"/>
            <p:cNvSpPr/>
            <p:nvPr/>
          </p:nvSpPr>
          <p:spPr>
            <a:xfrm>
              <a:off x="7209726" y="1387284"/>
              <a:ext cx="14174" cy="782838"/>
            </a:xfrm>
            <a:custGeom>
              <a:avLst/>
              <a:gdLst/>
              <a:ahLst/>
              <a:cxnLst/>
              <a:rect l="l" t="t" r="r" b="b"/>
              <a:pathLst>
                <a:path w="366" h="20214" extrusionOk="0">
                  <a:moveTo>
                    <a:pt x="0" y="0"/>
                  </a:moveTo>
                  <a:lnTo>
                    <a:pt x="0" y="20213"/>
                  </a:lnTo>
                  <a:lnTo>
                    <a:pt x="365" y="2021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5"/>
            <p:cNvSpPr/>
            <p:nvPr/>
          </p:nvSpPr>
          <p:spPr>
            <a:xfrm>
              <a:off x="7006088" y="1387284"/>
              <a:ext cx="14136" cy="782838"/>
            </a:xfrm>
            <a:custGeom>
              <a:avLst/>
              <a:gdLst/>
              <a:ahLst/>
              <a:cxnLst/>
              <a:rect l="l" t="t" r="r" b="b"/>
              <a:pathLst>
                <a:path w="365" h="20214" extrusionOk="0">
                  <a:moveTo>
                    <a:pt x="0" y="0"/>
                  </a:moveTo>
                  <a:lnTo>
                    <a:pt x="0" y="20213"/>
                  </a:lnTo>
                  <a:lnTo>
                    <a:pt x="365" y="2021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5"/>
            <p:cNvSpPr/>
            <p:nvPr/>
          </p:nvSpPr>
          <p:spPr>
            <a:xfrm>
              <a:off x="5463928" y="2026471"/>
              <a:ext cx="926478" cy="15336"/>
            </a:xfrm>
            <a:custGeom>
              <a:avLst/>
              <a:gdLst/>
              <a:ahLst/>
              <a:cxnLst/>
              <a:rect l="l" t="t" r="r" b="b"/>
              <a:pathLst>
                <a:path w="23923" h="396" extrusionOk="0">
                  <a:moveTo>
                    <a:pt x="1" y="1"/>
                  </a:moveTo>
                  <a:lnTo>
                    <a:pt x="1" y="396"/>
                  </a:lnTo>
                  <a:lnTo>
                    <a:pt x="23922" y="396"/>
                  </a:lnTo>
                  <a:lnTo>
                    <a:pt x="239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5"/>
            <p:cNvSpPr/>
            <p:nvPr/>
          </p:nvSpPr>
          <p:spPr>
            <a:xfrm>
              <a:off x="5466291" y="1835768"/>
              <a:ext cx="1345510" cy="14174"/>
            </a:xfrm>
            <a:custGeom>
              <a:avLst/>
              <a:gdLst/>
              <a:ahLst/>
              <a:cxnLst/>
              <a:rect l="l" t="t" r="r" b="b"/>
              <a:pathLst>
                <a:path w="34743" h="366" extrusionOk="0">
                  <a:moveTo>
                    <a:pt x="0" y="1"/>
                  </a:moveTo>
                  <a:lnTo>
                    <a:pt x="0" y="366"/>
                  </a:lnTo>
                  <a:lnTo>
                    <a:pt x="34743" y="366"/>
                  </a:lnTo>
                  <a:lnTo>
                    <a:pt x="347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5"/>
            <p:cNvSpPr/>
            <p:nvPr/>
          </p:nvSpPr>
          <p:spPr>
            <a:xfrm>
              <a:off x="5741772" y="1625352"/>
              <a:ext cx="209555" cy="218694"/>
            </a:xfrm>
            <a:custGeom>
              <a:avLst/>
              <a:gdLst/>
              <a:ahLst/>
              <a:cxnLst/>
              <a:rect l="l" t="t" r="r" b="b"/>
              <a:pathLst>
                <a:path w="5411" h="5647" extrusionOk="0">
                  <a:moveTo>
                    <a:pt x="3648" y="1"/>
                  </a:moveTo>
                  <a:cubicBezTo>
                    <a:pt x="3108" y="1"/>
                    <a:pt x="2568" y="282"/>
                    <a:pt x="2310" y="844"/>
                  </a:cubicBezTo>
                  <a:lnTo>
                    <a:pt x="0" y="1057"/>
                  </a:lnTo>
                  <a:lnTo>
                    <a:pt x="2341" y="5647"/>
                  </a:lnTo>
                  <a:lnTo>
                    <a:pt x="3800" y="2941"/>
                  </a:lnTo>
                  <a:cubicBezTo>
                    <a:pt x="4803" y="2850"/>
                    <a:pt x="5410" y="1786"/>
                    <a:pt x="4985" y="844"/>
                  </a:cubicBezTo>
                  <a:cubicBezTo>
                    <a:pt x="4727" y="282"/>
                    <a:pt x="4187" y="1"/>
                    <a:pt x="3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5"/>
            <p:cNvSpPr/>
            <p:nvPr/>
          </p:nvSpPr>
          <p:spPr>
            <a:xfrm>
              <a:off x="5225046" y="1313311"/>
              <a:ext cx="251845" cy="184653"/>
            </a:xfrm>
            <a:custGeom>
              <a:avLst/>
              <a:gdLst/>
              <a:ahLst/>
              <a:cxnLst/>
              <a:rect l="l" t="t" r="r" b="b"/>
              <a:pathLst>
                <a:path w="6503" h="4768" extrusionOk="0">
                  <a:moveTo>
                    <a:pt x="1638" y="0"/>
                  </a:moveTo>
                  <a:cubicBezTo>
                    <a:pt x="966" y="0"/>
                    <a:pt x="306" y="443"/>
                    <a:pt x="181" y="1211"/>
                  </a:cubicBezTo>
                  <a:cubicBezTo>
                    <a:pt x="0" y="2202"/>
                    <a:pt x="789" y="2977"/>
                    <a:pt x="1642" y="2977"/>
                  </a:cubicBezTo>
                  <a:cubicBezTo>
                    <a:pt x="1940" y="2977"/>
                    <a:pt x="2246" y="2882"/>
                    <a:pt x="2521" y="2670"/>
                  </a:cubicBezTo>
                  <a:lnTo>
                    <a:pt x="5986" y="4767"/>
                  </a:lnTo>
                  <a:lnTo>
                    <a:pt x="4983" y="2244"/>
                  </a:lnTo>
                  <a:lnTo>
                    <a:pt x="6503" y="1606"/>
                  </a:lnTo>
                  <a:lnTo>
                    <a:pt x="2886" y="694"/>
                  </a:lnTo>
                  <a:cubicBezTo>
                    <a:pt x="2585" y="218"/>
                    <a:pt x="2109" y="0"/>
                    <a:pt x="1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5"/>
            <p:cNvSpPr/>
            <p:nvPr/>
          </p:nvSpPr>
          <p:spPr>
            <a:xfrm>
              <a:off x="5421558" y="1337827"/>
              <a:ext cx="1377305" cy="2681570"/>
            </a:xfrm>
            <a:custGeom>
              <a:avLst/>
              <a:gdLst/>
              <a:ahLst/>
              <a:cxnLst/>
              <a:rect l="l" t="t" r="r" b="b"/>
              <a:pathLst>
                <a:path w="35564" h="69242" extrusionOk="0">
                  <a:moveTo>
                    <a:pt x="3587" y="852"/>
                  </a:moveTo>
                  <a:lnTo>
                    <a:pt x="3496" y="4286"/>
                  </a:lnTo>
                  <a:lnTo>
                    <a:pt x="882" y="2098"/>
                  </a:lnTo>
                  <a:lnTo>
                    <a:pt x="3587" y="852"/>
                  </a:lnTo>
                  <a:close/>
                  <a:moveTo>
                    <a:pt x="3952" y="1429"/>
                  </a:moveTo>
                  <a:lnTo>
                    <a:pt x="7174" y="7387"/>
                  </a:lnTo>
                  <a:lnTo>
                    <a:pt x="7174" y="7387"/>
                  </a:lnTo>
                  <a:lnTo>
                    <a:pt x="3861" y="4621"/>
                  </a:lnTo>
                  <a:lnTo>
                    <a:pt x="3952" y="1429"/>
                  </a:lnTo>
                  <a:close/>
                  <a:moveTo>
                    <a:pt x="1034" y="2736"/>
                  </a:moveTo>
                  <a:lnTo>
                    <a:pt x="3466" y="4803"/>
                  </a:lnTo>
                  <a:lnTo>
                    <a:pt x="3344" y="8846"/>
                  </a:lnTo>
                  <a:lnTo>
                    <a:pt x="1034" y="2736"/>
                  </a:lnTo>
                  <a:close/>
                  <a:moveTo>
                    <a:pt x="3861" y="5137"/>
                  </a:moveTo>
                  <a:lnTo>
                    <a:pt x="7022" y="7782"/>
                  </a:lnTo>
                  <a:lnTo>
                    <a:pt x="3739" y="9301"/>
                  </a:lnTo>
                  <a:lnTo>
                    <a:pt x="3861" y="5137"/>
                  </a:lnTo>
                  <a:close/>
                  <a:moveTo>
                    <a:pt x="7691" y="8694"/>
                  </a:moveTo>
                  <a:lnTo>
                    <a:pt x="7174" y="12341"/>
                  </a:lnTo>
                  <a:lnTo>
                    <a:pt x="4134" y="10305"/>
                  </a:lnTo>
                  <a:lnTo>
                    <a:pt x="7691" y="8694"/>
                  </a:lnTo>
                  <a:close/>
                  <a:moveTo>
                    <a:pt x="8055" y="9028"/>
                  </a:moveTo>
                  <a:lnTo>
                    <a:pt x="11308" y="15107"/>
                  </a:lnTo>
                  <a:lnTo>
                    <a:pt x="11308" y="15107"/>
                  </a:lnTo>
                  <a:lnTo>
                    <a:pt x="7539" y="12584"/>
                  </a:lnTo>
                  <a:lnTo>
                    <a:pt x="8055" y="9028"/>
                  </a:lnTo>
                  <a:close/>
                  <a:moveTo>
                    <a:pt x="4073" y="10730"/>
                  </a:moveTo>
                  <a:lnTo>
                    <a:pt x="7113" y="12767"/>
                  </a:lnTo>
                  <a:lnTo>
                    <a:pt x="6505" y="17174"/>
                  </a:lnTo>
                  <a:lnTo>
                    <a:pt x="4073" y="10730"/>
                  </a:lnTo>
                  <a:close/>
                  <a:moveTo>
                    <a:pt x="7478" y="13010"/>
                  </a:moveTo>
                  <a:lnTo>
                    <a:pt x="11156" y="15472"/>
                  </a:lnTo>
                  <a:lnTo>
                    <a:pt x="6870" y="17417"/>
                  </a:lnTo>
                  <a:lnTo>
                    <a:pt x="7478" y="13010"/>
                  </a:lnTo>
                  <a:close/>
                  <a:moveTo>
                    <a:pt x="11855" y="16353"/>
                  </a:moveTo>
                  <a:lnTo>
                    <a:pt x="10852" y="20517"/>
                  </a:lnTo>
                  <a:lnTo>
                    <a:pt x="7143" y="18511"/>
                  </a:lnTo>
                  <a:lnTo>
                    <a:pt x="11855" y="16353"/>
                  </a:lnTo>
                  <a:close/>
                  <a:moveTo>
                    <a:pt x="12189" y="16718"/>
                  </a:moveTo>
                  <a:lnTo>
                    <a:pt x="15563" y="23040"/>
                  </a:lnTo>
                  <a:lnTo>
                    <a:pt x="15533" y="23040"/>
                  </a:lnTo>
                  <a:lnTo>
                    <a:pt x="11247" y="20730"/>
                  </a:lnTo>
                  <a:lnTo>
                    <a:pt x="12189" y="16718"/>
                  </a:lnTo>
                  <a:close/>
                  <a:moveTo>
                    <a:pt x="7204" y="18998"/>
                  </a:moveTo>
                  <a:lnTo>
                    <a:pt x="10760" y="20913"/>
                  </a:lnTo>
                  <a:lnTo>
                    <a:pt x="9666" y="25472"/>
                  </a:lnTo>
                  <a:lnTo>
                    <a:pt x="7204" y="18998"/>
                  </a:lnTo>
                  <a:close/>
                  <a:moveTo>
                    <a:pt x="11125" y="21095"/>
                  </a:moveTo>
                  <a:lnTo>
                    <a:pt x="15077" y="23253"/>
                  </a:lnTo>
                  <a:lnTo>
                    <a:pt x="10061" y="25533"/>
                  </a:lnTo>
                  <a:lnTo>
                    <a:pt x="10061" y="25533"/>
                  </a:lnTo>
                  <a:lnTo>
                    <a:pt x="11125" y="21095"/>
                  </a:lnTo>
                  <a:close/>
                  <a:moveTo>
                    <a:pt x="15897" y="24074"/>
                  </a:moveTo>
                  <a:lnTo>
                    <a:pt x="14469" y="28390"/>
                  </a:lnTo>
                  <a:lnTo>
                    <a:pt x="10365" y="26627"/>
                  </a:lnTo>
                  <a:lnTo>
                    <a:pt x="15897" y="24074"/>
                  </a:lnTo>
                  <a:close/>
                  <a:moveTo>
                    <a:pt x="16262" y="24317"/>
                  </a:moveTo>
                  <a:lnTo>
                    <a:pt x="19636" y="30639"/>
                  </a:lnTo>
                  <a:lnTo>
                    <a:pt x="19636" y="30639"/>
                  </a:lnTo>
                  <a:lnTo>
                    <a:pt x="14834" y="28542"/>
                  </a:lnTo>
                  <a:lnTo>
                    <a:pt x="16262" y="24317"/>
                  </a:lnTo>
                  <a:close/>
                  <a:moveTo>
                    <a:pt x="10244" y="26992"/>
                  </a:moveTo>
                  <a:lnTo>
                    <a:pt x="14347" y="28755"/>
                  </a:lnTo>
                  <a:lnTo>
                    <a:pt x="12706" y="33588"/>
                  </a:lnTo>
                  <a:lnTo>
                    <a:pt x="10244" y="26992"/>
                  </a:lnTo>
                  <a:close/>
                  <a:moveTo>
                    <a:pt x="14712" y="28937"/>
                  </a:moveTo>
                  <a:lnTo>
                    <a:pt x="19302" y="30913"/>
                  </a:lnTo>
                  <a:lnTo>
                    <a:pt x="13071" y="33740"/>
                  </a:lnTo>
                  <a:lnTo>
                    <a:pt x="14712" y="28937"/>
                  </a:lnTo>
                  <a:close/>
                  <a:moveTo>
                    <a:pt x="20062" y="31764"/>
                  </a:moveTo>
                  <a:lnTo>
                    <a:pt x="18116" y="36384"/>
                  </a:lnTo>
                  <a:lnTo>
                    <a:pt x="13496" y="34773"/>
                  </a:lnTo>
                  <a:lnTo>
                    <a:pt x="20062" y="31764"/>
                  </a:lnTo>
                  <a:close/>
                  <a:moveTo>
                    <a:pt x="20366" y="32007"/>
                  </a:moveTo>
                  <a:lnTo>
                    <a:pt x="23770" y="38360"/>
                  </a:lnTo>
                  <a:lnTo>
                    <a:pt x="18511" y="36506"/>
                  </a:lnTo>
                  <a:lnTo>
                    <a:pt x="20366" y="32007"/>
                  </a:lnTo>
                  <a:close/>
                  <a:moveTo>
                    <a:pt x="13314" y="35107"/>
                  </a:moveTo>
                  <a:lnTo>
                    <a:pt x="17964" y="36749"/>
                  </a:lnTo>
                  <a:lnTo>
                    <a:pt x="15867" y="41794"/>
                  </a:lnTo>
                  <a:lnTo>
                    <a:pt x="13314" y="35107"/>
                  </a:lnTo>
                  <a:close/>
                  <a:moveTo>
                    <a:pt x="18359" y="36870"/>
                  </a:moveTo>
                  <a:lnTo>
                    <a:pt x="23375" y="38633"/>
                  </a:lnTo>
                  <a:lnTo>
                    <a:pt x="16262" y="41855"/>
                  </a:lnTo>
                  <a:lnTo>
                    <a:pt x="16262" y="41855"/>
                  </a:lnTo>
                  <a:lnTo>
                    <a:pt x="18359" y="36870"/>
                  </a:lnTo>
                  <a:close/>
                  <a:moveTo>
                    <a:pt x="24104" y="39484"/>
                  </a:moveTo>
                  <a:lnTo>
                    <a:pt x="21733" y="44256"/>
                  </a:lnTo>
                  <a:lnTo>
                    <a:pt x="16688" y="42858"/>
                  </a:lnTo>
                  <a:lnTo>
                    <a:pt x="24104" y="39484"/>
                  </a:lnTo>
                  <a:close/>
                  <a:moveTo>
                    <a:pt x="24469" y="39667"/>
                  </a:moveTo>
                  <a:lnTo>
                    <a:pt x="27843" y="45959"/>
                  </a:lnTo>
                  <a:lnTo>
                    <a:pt x="22128" y="44378"/>
                  </a:lnTo>
                  <a:lnTo>
                    <a:pt x="24469" y="39667"/>
                  </a:lnTo>
                  <a:close/>
                  <a:moveTo>
                    <a:pt x="16384" y="43193"/>
                  </a:moveTo>
                  <a:lnTo>
                    <a:pt x="21551" y="44621"/>
                  </a:lnTo>
                  <a:lnTo>
                    <a:pt x="18937" y="49910"/>
                  </a:lnTo>
                  <a:lnTo>
                    <a:pt x="16384" y="43193"/>
                  </a:lnTo>
                  <a:close/>
                  <a:moveTo>
                    <a:pt x="21946" y="44712"/>
                  </a:moveTo>
                  <a:lnTo>
                    <a:pt x="27569" y="46293"/>
                  </a:lnTo>
                  <a:lnTo>
                    <a:pt x="19302" y="50062"/>
                  </a:lnTo>
                  <a:lnTo>
                    <a:pt x="21946" y="44712"/>
                  </a:lnTo>
                  <a:close/>
                  <a:moveTo>
                    <a:pt x="28390" y="47995"/>
                  </a:moveTo>
                  <a:lnTo>
                    <a:pt x="25776" y="53102"/>
                  </a:lnTo>
                  <a:lnTo>
                    <a:pt x="20244" y="51673"/>
                  </a:lnTo>
                  <a:lnTo>
                    <a:pt x="28390" y="47995"/>
                  </a:lnTo>
                  <a:close/>
                  <a:moveTo>
                    <a:pt x="28755" y="48147"/>
                  </a:moveTo>
                  <a:lnTo>
                    <a:pt x="30639" y="54348"/>
                  </a:lnTo>
                  <a:lnTo>
                    <a:pt x="26171" y="53223"/>
                  </a:lnTo>
                  <a:lnTo>
                    <a:pt x="28755" y="48147"/>
                  </a:lnTo>
                  <a:close/>
                  <a:moveTo>
                    <a:pt x="19970" y="52007"/>
                  </a:moveTo>
                  <a:lnTo>
                    <a:pt x="25594" y="53436"/>
                  </a:lnTo>
                  <a:lnTo>
                    <a:pt x="23466" y="57600"/>
                  </a:lnTo>
                  <a:lnTo>
                    <a:pt x="19970" y="52007"/>
                  </a:lnTo>
                  <a:close/>
                  <a:moveTo>
                    <a:pt x="25989" y="53557"/>
                  </a:moveTo>
                  <a:lnTo>
                    <a:pt x="30578" y="54743"/>
                  </a:lnTo>
                  <a:lnTo>
                    <a:pt x="23770" y="57843"/>
                  </a:lnTo>
                  <a:lnTo>
                    <a:pt x="25989" y="53557"/>
                  </a:lnTo>
                  <a:close/>
                  <a:moveTo>
                    <a:pt x="31308" y="56475"/>
                  </a:moveTo>
                  <a:lnTo>
                    <a:pt x="31369" y="56719"/>
                  </a:lnTo>
                  <a:lnTo>
                    <a:pt x="29545" y="61430"/>
                  </a:lnTo>
                  <a:lnTo>
                    <a:pt x="24803" y="59697"/>
                  </a:lnTo>
                  <a:lnTo>
                    <a:pt x="24682" y="59515"/>
                  </a:lnTo>
                  <a:lnTo>
                    <a:pt x="31308" y="56475"/>
                  </a:lnTo>
                  <a:close/>
                  <a:moveTo>
                    <a:pt x="31551" y="57326"/>
                  </a:moveTo>
                  <a:lnTo>
                    <a:pt x="33223" y="62798"/>
                  </a:lnTo>
                  <a:lnTo>
                    <a:pt x="33223" y="62798"/>
                  </a:lnTo>
                  <a:lnTo>
                    <a:pt x="29910" y="61582"/>
                  </a:lnTo>
                  <a:lnTo>
                    <a:pt x="31551" y="57326"/>
                  </a:lnTo>
                  <a:close/>
                  <a:moveTo>
                    <a:pt x="25138" y="60244"/>
                  </a:moveTo>
                  <a:lnTo>
                    <a:pt x="29393" y="61825"/>
                  </a:lnTo>
                  <a:lnTo>
                    <a:pt x="28147" y="65017"/>
                  </a:lnTo>
                  <a:lnTo>
                    <a:pt x="25138" y="60244"/>
                  </a:lnTo>
                  <a:close/>
                  <a:moveTo>
                    <a:pt x="3921" y="0"/>
                  </a:moveTo>
                  <a:lnTo>
                    <a:pt x="0" y="1794"/>
                  </a:lnTo>
                  <a:lnTo>
                    <a:pt x="18846" y="51399"/>
                  </a:lnTo>
                  <a:lnTo>
                    <a:pt x="18846" y="51430"/>
                  </a:lnTo>
                  <a:lnTo>
                    <a:pt x="30031" y="69242"/>
                  </a:lnTo>
                  <a:lnTo>
                    <a:pt x="30275" y="69211"/>
                  </a:lnTo>
                  <a:lnTo>
                    <a:pt x="30518" y="69181"/>
                  </a:lnTo>
                  <a:lnTo>
                    <a:pt x="30730" y="69150"/>
                  </a:lnTo>
                  <a:lnTo>
                    <a:pt x="28420" y="65473"/>
                  </a:lnTo>
                  <a:lnTo>
                    <a:pt x="29758" y="61977"/>
                  </a:lnTo>
                  <a:lnTo>
                    <a:pt x="33344" y="63314"/>
                  </a:lnTo>
                  <a:lnTo>
                    <a:pt x="34925" y="68542"/>
                  </a:lnTo>
                  <a:lnTo>
                    <a:pt x="35107" y="68512"/>
                  </a:lnTo>
                  <a:lnTo>
                    <a:pt x="35351" y="68451"/>
                  </a:lnTo>
                  <a:lnTo>
                    <a:pt x="35563" y="68421"/>
                  </a:lnTo>
                  <a:lnTo>
                    <a:pt x="29028" y="46810"/>
                  </a:lnTo>
                  <a:lnTo>
                    <a:pt x="29028" y="46779"/>
                  </a:lnTo>
                  <a:lnTo>
                    <a:pt x="4073" y="244"/>
                  </a:lnTo>
                  <a:lnTo>
                    <a:pt x="39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5"/>
            <p:cNvSpPr/>
            <p:nvPr/>
          </p:nvSpPr>
          <p:spPr>
            <a:xfrm>
              <a:off x="5272063" y="1321328"/>
              <a:ext cx="2432010" cy="2416712"/>
            </a:xfrm>
            <a:custGeom>
              <a:avLst/>
              <a:gdLst/>
              <a:ahLst/>
              <a:cxnLst/>
              <a:rect l="l" t="t" r="r" b="b"/>
              <a:pathLst>
                <a:path w="62798" h="62403" extrusionOk="0">
                  <a:moveTo>
                    <a:pt x="7052" y="1"/>
                  </a:moveTo>
                  <a:lnTo>
                    <a:pt x="31" y="761"/>
                  </a:lnTo>
                  <a:cubicBezTo>
                    <a:pt x="31" y="751"/>
                    <a:pt x="31" y="741"/>
                    <a:pt x="31" y="730"/>
                  </a:cubicBezTo>
                  <a:lnTo>
                    <a:pt x="15" y="761"/>
                  </a:lnTo>
                  <a:lnTo>
                    <a:pt x="0" y="761"/>
                  </a:lnTo>
                  <a:lnTo>
                    <a:pt x="0" y="791"/>
                  </a:lnTo>
                  <a:cubicBezTo>
                    <a:pt x="31" y="7478"/>
                    <a:pt x="31" y="12980"/>
                    <a:pt x="31" y="16779"/>
                  </a:cubicBezTo>
                  <a:lnTo>
                    <a:pt x="31" y="16718"/>
                  </a:lnTo>
                  <a:cubicBezTo>
                    <a:pt x="31" y="12930"/>
                    <a:pt x="31" y="7479"/>
                    <a:pt x="31" y="788"/>
                  </a:cubicBezTo>
                  <a:lnTo>
                    <a:pt x="31" y="788"/>
                  </a:lnTo>
                  <a:lnTo>
                    <a:pt x="6966" y="67"/>
                  </a:lnTo>
                  <a:lnTo>
                    <a:pt x="6966" y="67"/>
                  </a:lnTo>
                  <a:lnTo>
                    <a:pt x="25198" y="20427"/>
                  </a:lnTo>
                  <a:lnTo>
                    <a:pt x="51764" y="50123"/>
                  </a:lnTo>
                  <a:cubicBezTo>
                    <a:pt x="55168" y="53923"/>
                    <a:pt x="57934" y="56993"/>
                    <a:pt x="59819" y="59090"/>
                  </a:cubicBezTo>
                  <a:lnTo>
                    <a:pt x="62007" y="61552"/>
                  </a:lnTo>
                  <a:lnTo>
                    <a:pt x="62585" y="62190"/>
                  </a:lnTo>
                  <a:cubicBezTo>
                    <a:pt x="62707" y="62312"/>
                    <a:pt x="62798" y="62403"/>
                    <a:pt x="62798" y="62403"/>
                  </a:cubicBezTo>
                  <a:cubicBezTo>
                    <a:pt x="62798" y="62403"/>
                    <a:pt x="62737" y="62312"/>
                    <a:pt x="62585" y="62160"/>
                  </a:cubicBezTo>
                  <a:lnTo>
                    <a:pt x="62038" y="61522"/>
                  </a:lnTo>
                  <a:lnTo>
                    <a:pt x="59849" y="59090"/>
                  </a:lnTo>
                  <a:lnTo>
                    <a:pt x="51855" y="50093"/>
                  </a:lnTo>
                  <a:lnTo>
                    <a:pt x="25320" y="20396"/>
                  </a:lnTo>
                  <a:lnTo>
                    <a:pt x="7082" y="31"/>
                  </a:lnTo>
                  <a:lnTo>
                    <a:pt x="708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5"/>
            <p:cNvSpPr/>
            <p:nvPr/>
          </p:nvSpPr>
          <p:spPr>
            <a:xfrm>
              <a:off x="5248516" y="1958191"/>
              <a:ext cx="43568" cy="93062"/>
            </a:xfrm>
            <a:custGeom>
              <a:avLst/>
              <a:gdLst/>
              <a:ahLst/>
              <a:cxnLst/>
              <a:rect l="l" t="t" r="r" b="b"/>
              <a:pathLst>
                <a:path w="1125" h="2403" extrusionOk="0">
                  <a:moveTo>
                    <a:pt x="152" y="1"/>
                  </a:moveTo>
                  <a:cubicBezTo>
                    <a:pt x="61" y="1"/>
                    <a:pt x="0" y="62"/>
                    <a:pt x="0" y="153"/>
                  </a:cubicBezTo>
                  <a:lnTo>
                    <a:pt x="0" y="2250"/>
                  </a:lnTo>
                  <a:cubicBezTo>
                    <a:pt x="0" y="2341"/>
                    <a:pt x="61" y="2402"/>
                    <a:pt x="152" y="2402"/>
                  </a:cubicBezTo>
                  <a:lnTo>
                    <a:pt x="973" y="2402"/>
                  </a:lnTo>
                  <a:cubicBezTo>
                    <a:pt x="1034" y="2402"/>
                    <a:pt x="1125" y="2341"/>
                    <a:pt x="1125" y="2250"/>
                  </a:cubicBezTo>
                  <a:lnTo>
                    <a:pt x="1125" y="153"/>
                  </a:lnTo>
                  <a:cubicBezTo>
                    <a:pt x="1125" y="62"/>
                    <a:pt x="1034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5"/>
            <p:cNvSpPr/>
            <p:nvPr/>
          </p:nvSpPr>
          <p:spPr>
            <a:xfrm>
              <a:off x="5184923" y="2034604"/>
              <a:ext cx="174274" cy="30750"/>
            </a:xfrm>
            <a:custGeom>
              <a:avLst/>
              <a:gdLst/>
              <a:ahLst/>
              <a:cxnLst/>
              <a:rect l="l" t="t" r="r" b="b"/>
              <a:pathLst>
                <a:path w="4500" h="794" extrusionOk="0">
                  <a:moveTo>
                    <a:pt x="374" y="0"/>
                  </a:moveTo>
                  <a:cubicBezTo>
                    <a:pt x="157" y="0"/>
                    <a:pt x="1" y="173"/>
                    <a:pt x="1" y="399"/>
                  </a:cubicBezTo>
                  <a:cubicBezTo>
                    <a:pt x="1" y="612"/>
                    <a:pt x="183" y="794"/>
                    <a:pt x="426" y="794"/>
                  </a:cubicBezTo>
                  <a:lnTo>
                    <a:pt x="4104" y="794"/>
                  </a:lnTo>
                  <a:cubicBezTo>
                    <a:pt x="4317" y="794"/>
                    <a:pt x="4499" y="612"/>
                    <a:pt x="4499" y="399"/>
                  </a:cubicBezTo>
                  <a:cubicBezTo>
                    <a:pt x="4499" y="173"/>
                    <a:pt x="4343" y="0"/>
                    <a:pt x="4151" y="0"/>
                  </a:cubicBezTo>
                  <a:cubicBezTo>
                    <a:pt x="4135" y="0"/>
                    <a:pt x="4120" y="1"/>
                    <a:pt x="4104" y="4"/>
                  </a:cubicBezTo>
                  <a:lnTo>
                    <a:pt x="426" y="4"/>
                  </a:lnTo>
                  <a:cubicBezTo>
                    <a:pt x="409" y="1"/>
                    <a:pt x="391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5"/>
            <p:cNvSpPr/>
            <p:nvPr/>
          </p:nvSpPr>
          <p:spPr>
            <a:xfrm>
              <a:off x="5227331" y="2299589"/>
              <a:ext cx="96548" cy="122456"/>
            </a:xfrm>
            <a:custGeom>
              <a:avLst/>
              <a:gdLst/>
              <a:ahLst/>
              <a:cxnLst/>
              <a:rect l="l" t="t" r="r" b="b"/>
              <a:pathLst>
                <a:path w="2493" h="3162" extrusionOk="0">
                  <a:moveTo>
                    <a:pt x="1429" y="1"/>
                  </a:moveTo>
                  <a:lnTo>
                    <a:pt x="882" y="244"/>
                  </a:lnTo>
                  <a:cubicBezTo>
                    <a:pt x="882" y="426"/>
                    <a:pt x="882" y="639"/>
                    <a:pt x="882" y="821"/>
                  </a:cubicBezTo>
                  <a:cubicBezTo>
                    <a:pt x="882" y="852"/>
                    <a:pt x="882" y="882"/>
                    <a:pt x="912" y="912"/>
                  </a:cubicBezTo>
                  <a:cubicBezTo>
                    <a:pt x="942" y="943"/>
                    <a:pt x="1003" y="973"/>
                    <a:pt x="1034" y="1004"/>
                  </a:cubicBezTo>
                  <a:cubicBezTo>
                    <a:pt x="1277" y="1095"/>
                    <a:pt x="1490" y="1277"/>
                    <a:pt x="1611" y="1490"/>
                  </a:cubicBezTo>
                  <a:cubicBezTo>
                    <a:pt x="1763" y="1855"/>
                    <a:pt x="1581" y="2280"/>
                    <a:pt x="1216" y="2371"/>
                  </a:cubicBezTo>
                  <a:cubicBezTo>
                    <a:pt x="1145" y="2395"/>
                    <a:pt x="1075" y="2406"/>
                    <a:pt x="1006" y="2406"/>
                  </a:cubicBezTo>
                  <a:cubicBezTo>
                    <a:pt x="720" y="2406"/>
                    <a:pt x="469" y="2216"/>
                    <a:pt x="395" y="1946"/>
                  </a:cubicBezTo>
                  <a:cubicBezTo>
                    <a:pt x="395" y="1855"/>
                    <a:pt x="395" y="1733"/>
                    <a:pt x="274" y="1703"/>
                  </a:cubicBezTo>
                  <a:cubicBezTo>
                    <a:pt x="91" y="1703"/>
                    <a:pt x="0" y="1946"/>
                    <a:pt x="0" y="2098"/>
                  </a:cubicBezTo>
                  <a:cubicBezTo>
                    <a:pt x="61" y="2675"/>
                    <a:pt x="517" y="3131"/>
                    <a:pt x="1094" y="3162"/>
                  </a:cubicBezTo>
                  <a:cubicBezTo>
                    <a:pt x="1307" y="3162"/>
                    <a:pt x="1550" y="3101"/>
                    <a:pt x="1733" y="3010"/>
                  </a:cubicBezTo>
                  <a:cubicBezTo>
                    <a:pt x="2037" y="2827"/>
                    <a:pt x="2249" y="2554"/>
                    <a:pt x="2310" y="2189"/>
                  </a:cubicBezTo>
                  <a:cubicBezTo>
                    <a:pt x="2493" y="1156"/>
                    <a:pt x="1368" y="609"/>
                    <a:pt x="1429" y="548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5"/>
            <p:cNvSpPr/>
            <p:nvPr/>
          </p:nvSpPr>
          <p:spPr>
            <a:xfrm>
              <a:off x="5145148" y="2049979"/>
              <a:ext cx="255021" cy="279651"/>
            </a:xfrm>
            <a:custGeom>
              <a:avLst/>
              <a:gdLst/>
              <a:ahLst/>
              <a:cxnLst/>
              <a:rect l="l" t="t" r="r" b="b"/>
              <a:pathLst>
                <a:path w="6585" h="7221" extrusionOk="0">
                  <a:moveTo>
                    <a:pt x="895" y="1"/>
                  </a:moveTo>
                  <a:cubicBezTo>
                    <a:pt x="370" y="1"/>
                    <a:pt x="1" y="562"/>
                    <a:pt x="238" y="1066"/>
                  </a:cubicBezTo>
                  <a:lnTo>
                    <a:pt x="2578" y="6719"/>
                  </a:lnTo>
                  <a:cubicBezTo>
                    <a:pt x="2700" y="7054"/>
                    <a:pt x="2996" y="7221"/>
                    <a:pt x="3292" y="7221"/>
                  </a:cubicBezTo>
                  <a:cubicBezTo>
                    <a:pt x="3589" y="7221"/>
                    <a:pt x="3885" y="7054"/>
                    <a:pt x="4007" y="6719"/>
                  </a:cubicBezTo>
                  <a:lnTo>
                    <a:pt x="6347" y="1066"/>
                  </a:lnTo>
                  <a:cubicBezTo>
                    <a:pt x="6584" y="562"/>
                    <a:pt x="6215" y="1"/>
                    <a:pt x="5689" y="1"/>
                  </a:cubicBezTo>
                  <a:cubicBezTo>
                    <a:pt x="5676" y="1"/>
                    <a:pt x="5662" y="1"/>
                    <a:pt x="5648" y="2"/>
                  </a:cubicBezTo>
                  <a:lnTo>
                    <a:pt x="937" y="2"/>
                  </a:lnTo>
                  <a:cubicBezTo>
                    <a:pt x="923" y="1"/>
                    <a:pt x="909" y="1"/>
                    <a:pt x="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5"/>
            <p:cNvSpPr/>
            <p:nvPr/>
          </p:nvSpPr>
          <p:spPr>
            <a:xfrm>
              <a:off x="5167262" y="2065316"/>
              <a:ext cx="51856" cy="44769"/>
            </a:xfrm>
            <a:custGeom>
              <a:avLst/>
              <a:gdLst/>
              <a:ahLst/>
              <a:cxnLst/>
              <a:rect l="l" t="t" r="r" b="b"/>
              <a:pathLst>
                <a:path w="1339" h="1156" extrusionOk="0">
                  <a:moveTo>
                    <a:pt x="609" y="1"/>
                  </a:moveTo>
                  <a:lnTo>
                    <a:pt x="1" y="609"/>
                  </a:lnTo>
                  <a:lnTo>
                    <a:pt x="1" y="670"/>
                  </a:lnTo>
                  <a:lnTo>
                    <a:pt x="214" y="1156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5"/>
            <p:cNvSpPr/>
            <p:nvPr/>
          </p:nvSpPr>
          <p:spPr>
            <a:xfrm>
              <a:off x="5184923" y="2065316"/>
              <a:ext cx="94224" cy="85975"/>
            </a:xfrm>
            <a:custGeom>
              <a:avLst/>
              <a:gdLst/>
              <a:ahLst/>
              <a:cxnLst/>
              <a:rect l="l" t="t" r="r" b="b"/>
              <a:pathLst>
                <a:path w="2433" h="2220" extrusionOk="0">
                  <a:moveTo>
                    <a:pt x="1673" y="1"/>
                  </a:moveTo>
                  <a:lnTo>
                    <a:pt x="1" y="1703"/>
                  </a:lnTo>
                  <a:lnTo>
                    <a:pt x="214" y="2220"/>
                  </a:lnTo>
                  <a:lnTo>
                    <a:pt x="2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5"/>
            <p:cNvSpPr/>
            <p:nvPr/>
          </p:nvSpPr>
          <p:spPr>
            <a:xfrm>
              <a:off x="5235542" y="2128909"/>
              <a:ext cx="127181" cy="146003"/>
            </a:xfrm>
            <a:custGeom>
              <a:avLst/>
              <a:gdLst/>
              <a:ahLst/>
              <a:cxnLst/>
              <a:rect l="l" t="t" r="r" b="b"/>
              <a:pathLst>
                <a:path w="3284" h="3770" extrusionOk="0">
                  <a:moveTo>
                    <a:pt x="3284" y="0"/>
                  </a:moveTo>
                  <a:lnTo>
                    <a:pt x="1" y="3253"/>
                  </a:lnTo>
                  <a:lnTo>
                    <a:pt x="244" y="3769"/>
                  </a:lnTo>
                  <a:lnTo>
                    <a:pt x="2737" y="127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5"/>
            <p:cNvSpPr/>
            <p:nvPr/>
          </p:nvSpPr>
          <p:spPr>
            <a:xfrm>
              <a:off x="5253202" y="2228947"/>
              <a:ext cx="67153" cy="83613"/>
            </a:xfrm>
            <a:custGeom>
              <a:avLst/>
              <a:gdLst/>
              <a:ahLst/>
              <a:cxnLst/>
              <a:rect l="l" t="t" r="r" b="b"/>
              <a:pathLst>
                <a:path w="1734" h="2159" extrusionOk="0">
                  <a:moveTo>
                    <a:pt x="1733" y="1"/>
                  </a:moveTo>
                  <a:lnTo>
                    <a:pt x="1" y="1733"/>
                  </a:lnTo>
                  <a:lnTo>
                    <a:pt x="62" y="1885"/>
                  </a:lnTo>
                  <a:cubicBezTo>
                    <a:pt x="122" y="2007"/>
                    <a:pt x="214" y="2098"/>
                    <a:pt x="335" y="2159"/>
                  </a:cubicBezTo>
                  <a:lnTo>
                    <a:pt x="1217" y="1277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5"/>
            <p:cNvSpPr/>
            <p:nvPr/>
          </p:nvSpPr>
          <p:spPr>
            <a:xfrm>
              <a:off x="5201421" y="2065316"/>
              <a:ext cx="136592" cy="127181"/>
            </a:xfrm>
            <a:custGeom>
              <a:avLst/>
              <a:gdLst/>
              <a:ahLst/>
              <a:cxnLst/>
              <a:rect l="l" t="t" r="r" b="b"/>
              <a:pathLst>
                <a:path w="3527" h="3284" extrusionOk="0">
                  <a:moveTo>
                    <a:pt x="2766" y="1"/>
                  </a:moveTo>
                  <a:lnTo>
                    <a:pt x="0" y="2767"/>
                  </a:lnTo>
                  <a:lnTo>
                    <a:pt x="213" y="3284"/>
                  </a:lnTo>
                  <a:lnTo>
                    <a:pt x="35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5"/>
            <p:cNvSpPr/>
            <p:nvPr/>
          </p:nvSpPr>
          <p:spPr>
            <a:xfrm>
              <a:off x="5217881" y="2066517"/>
              <a:ext cx="161339" cy="168348"/>
            </a:xfrm>
            <a:custGeom>
              <a:avLst/>
              <a:gdLst/>
              <a:ahLst/>
              <a:cxnLst/>
              <a:rect l="l" t="t" r="r" b="b"/>
              <a:pathLst>
                <a:path w="4166" h="4347" extrusionOk="0">
                  <a:moveTo>
                    <a:pt x="3800" y="0"/>
                  </a:moveTo>
                  <a:lnTo>
                    <a:pt x="1" y="3800"/>
                  </a:lnTo>
                  <a:lnTo>
                    <a:pt x="214" y="4347"/>
                  </a:lnTo>
                  <a:lnTo>
                    <a:pt x="4165" y="426"/>
                  </a:lnTo>
                  <a:cubicBezTo>
                    <a:pt x="4165" y="335"/>
                    <a:pt x="4135" y="243"/>
                    <a:pt x="4074" y="183"/>
                  </a:cubicBezTo>
                  <a:cubicBezTo>
                    <a:pt x="4013" y="91"/>
                    <a:pt x="3922" y="31"/>
                    <a:pt x="3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5"/>
            <p:cNvSpPr/>
            <p:nvPr/>
          </p:nvSpPr>
          <p:spPr>
            <a:xfrm>
              <a:off x="7591132" y="3691052"/>
              <a:ext cx="197820" cy="91862"/>
            </a:xfrm>
            <a:custGeom>
              <a:avLst/>
              <a:gdLst/>
              <a:ahLst/>
              <a:cxnLst/>
              <a:rect l="l" t="t" r="r" b="b"/>
              <a:pathLst>
                <a:path w="5108" h="2372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2371"/>
                  </a:lnTo>
                  <a:lnTo>
                    <a:pt x="5107" y="2371"/>
                  </a:lnTo>
                  <a:lnTo>
                    <a:pt x="5107" y="1003"/>
                  </a:lnTo>
                  <a:cubicBezTo>
                    <a:pt x="5107" y="456"/>
                    <a:pt x="4682" y="0"/>
                    <a:pt x="4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5"/>
            <p:cNvSpPr/>
            <p:nvPr/>
          </p:nvSpPr>
          <p:spPr>
            <a:xfrm>
              <a:off x="7213251" y="3491209"/>
              <a:ext cx="41245" cy="269311"/>
            </a:xfrm>
            <a:custGeom>
              <a:avLst/>
              <a:gdLst/>
              <a:ahLst/>
              <a:cxnLst/>
              <a:rect l="l" t="t" r="r" b="b"/>
              <a:pathLst>
                <a:path w="1065" h="6954" extrusionOk="0">
                  <a:moveTo>
                    <a:pt x="548" y="1"/>
                  </a:moveTo>
                  <a:cubicBezTo>
                    <a:pt x="533" y="1"/>
                    <a:pt x="517" y="8"/>
                    <a:pt x="517" y="23"/>
                  </a:cubicBezTo>
                  <a:lnTo>
                    <a:pt x="92" y="1300"/>
                  </a:lnTo>
                  <a:cubicBezTo>
                    <a:pt x="31" y="1513"/>
                    <a:pt x="1" y="1756"/>
                    <a:pt x="1" y="1969"/>
                  </a:cubicBezTo>
                  <a:lnTo>
                    <a:pt x="1" y="6954"/>
                  </a:lnTo>
                  <a:lnTo>
                    <a:pt x="821" y="6954"/>
                  </a:lnTo>
                  <a:lnTo>
                    <a:pt x="821" y="1969"/>
                  </a:lnTo>
                  <a:cubicBezTo>
                    <a:pt x="821" y="1725"/>
                    <a:pt x="882" y="1513"/>
                    <a:pt x="943" y="1300"/>
                  </a:cubicBezTo>
                  <a:lnTo>
                    <a:pt x="1065" y="874"/>
                  </a:lnTo>
                  <a:lnTo>
                    <a:pt x="578" y="23"/>
                  </a:lnTo>
                  <a:cubicBezTo>
                    <a:pt x="578" y="8"/>
                    <a:pt x="563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5"/>
            <p:cNvSpPr/>
            <p:nvPr/>
          </p:nvSpPr>
          <p:spPr>
            <a:xfrm>
              <a:off x="6389209" y="3585089"/>
              <a:ext cx="1682206" cy="593305"/>
            </a:xfrm>
            <a:custGeom>
              <a:avLst/>
              <a:gdLst/>
              <a:ahLst/>
              <a:cxnLst/>
              <a:rect l="l" t="t" r="r" b="b"/>
              <a:pathLst>
                <a:path w="43437" h="15320" extrusionOk="0">
                  <a:moveTo>
                    <a:pt x="15958" y="1520"/>
                  </a:moveTo>
                  <a:cubicBezTo>
                    <a:pt x="16354" y="1520"/>
                    <a:pt x="16627" y="1855"/>
                    <a:pt x="16597" y="2219"/>
                  </a:cubicBezTo>
                  <a:lnTo>
                    <a:pt x="16597" y="2250"/>
                  </a:lnTo>
                  <a:lnTo>
                    <a:pt x="16050" y="7296"/>
                  </a:lnTo>
                  <a:cubicBezTo>
                    <a:pt x="16050" y="7356"/>
                    <a:pt x="16050" y="7417"/>
                    <a:pt x="16019" y="7478"/>
                  </a:cubicBezTo>
                  <a:cubicBezTo>
                    <a:pt x="15781" y="8491"/>
                    <a:pt x="14901" y="9211"/>
                    <a:pt x="13864" y="9211"/>
                  </a:cubicBezTo>
                  <a:cubicBezTo>
                    <a:pt x="13843" y="9211"/>
                    <a:pt x="13822" y="9211"/>
                    <a:pt x="13800" y="9210"/>
                  </a:cubicBezTo>
                  <a:lnTo>
                    <a:pt x="11338" y="9210"/>
                  </a:lnTo>
                  <a:cubicBezTo>
                    <a:pt x="11323" y="9211"/>
                    <a:pt x="11308" y="9212"/>
                    <a:pt x="11292" y="9212"/>
                  </a:cubicBezTo>
                  <a:cubicBezTo>
                    <a:pt x="10800" y="9212"/>
                    <a:pt x="10460" y="8741"/>
                    <a:pt x="10578" y="8299"/>
                  </a:cubicBezTo>
                  <a:lnTo>
                    <a:pt x="11733" y="2219"/>
                  </a:lnTo>
                  <a:cubicBezTo>
                    <a:pt x="11825" y="1824"/>
                    <a:pt x="12159" y="1520"/>
                    <a:pt x="12554" y="1520"/>
                  </a:cubicBezTo>
                  <a:close/>
                  <a:moveTo>
                    <a:pt x="9454" y="1"/>
                  </a:moveTo>
                  <a:cubicBezTo>
                    <a:pt x="9089" y="1"/>
                    <a:pt x="8755" y="244"/>
                    <a:pt x="8663" y="578"/>
                  </a:cubicBezTo>
                  <a:lnTo>
                    <a:pt x="8359" y="1551"/>
                  </a:lnTo>
                  <a:lnTo>
                    <a:pt x="9484" y="1551"/>
                  </a:lnTo>
                  <a:cubicBezTo>
                    <a:pt x="9758" y="1551"/>
                    <a:pt x="10001" y="1642"/>
                    <a:pt x="10153" y="1855"/>
                  </a:cubicBezTo>
                  <a:cubicBezTo>
                    <a:pt x="10335" y="2037"/>
                    <a:pt x="10396" y="2311"/>
                    <a:pt x="10335" y="2554"/>
                  </a:cubicBezTo>
                  <a:lnTo>
                    <a:pt x="9271" y="7691"/>
                  </a:lnTo>
                  <a:cubicBezTo>
                    <a:pt x="9180" y="8086"/>
                    <a:pt x="8815" y="8390"/>
                    <a:pt x="8420" y="8390"/>
                  </a:cubicBezTo>
                  <a:lnTo>
                    <a:pt x="6262" y="8390"/>
                  </a:lnTo>
                  <a:cubicBezTo>
                    <a:pt x="6232" y="8724"/>
                    <a:pt x="6232" y="9028"/>
                    <a:pt x="6323" y="9362"/>
                  </a:cubicBezTo>
                  <a:lnTo>
                    <a:pt x="6445" y="9879"/>
                  </a:lnTo>
                  <a:lnTo>
                    <a:pt x="882" y="10973"/>
                  </a:lnTo>
                  <a:cubicBezTo>
                    <a:pt x="791" y="10973"/>
                    <a:pt x="730" y="11065"/>
                    <a:pt x="700" y="11156"/>
                  </a:cubicBezTo>
                  <a:lnTo>
                    <a:pt x="183" y="12554"/>
                  </a:lnTo>
                  <a:cubicBezTo>
                    <a:pt x="153" y="12615"/>
                    <a:pt x="122" y="12676"/>
                    <a:pt x="92" y="12736"/>
                  </a:cubicBezTo>
                  <a:cubicBezTo>
                    <a:pt x="1" y="13223"/>
                    <a:pt x="61" y="13983"/>
                    <a:pt x="365" y="13983"/>
                  </a:cubicBezTo>
                  <a:lnTo>
                    <a:pt x="6293" y="13983"/>
                  </a:lnTo>
                  <a:lnTo>
                    <a:pt x="6049" y="14287"/>
                  </a:lnTo>
                  <a:lnTo>
                    <a:pt x="5715" y="15320"/>
                  </a:lnTo>
                  <a:lnTo>
                    <a:pt x="43436" y="15320"/>
                  </a:lnTo>
                  <a:cubicBezTo>
                    <a:pt x="43436" y="11946"/>
                    <a:pt x="43345" y="6840"/>
                    <a:pt x="42767" y="5441"/>
                  </a:cubicBezTo>
                  <a:cubicBezTo>
                    <a:pt x="42524" y="4864"/>
                    <a:pt x="42008" y="4438"/>
                    <a:pt x="41400" y="4347"/>
                  </a:cubicBezTo>
                  <a:lnTo>
                    <a:pt x="20427" y="4347"/>
                  </a:lnTo>
                  <a:lnTo>
                    <a:pt x="20427" y="852"/>
                  </a:lnTo>
                  <a:cubicBezTo>
                    <a:pt x="20427" y="365"/>
                    <a:pt x="20062" y="1"/>
                    <a:pt x="19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5"/>
            <p:cNvSpPr/>
            <p:nvPr/>
          </p:nvSpPr>
          <p:spPr>
            <a:xfrm>
              <a:off x="6758840" y="4191356"/>
              <a:ext cx="640437" cy="93023"/>
            </a:xfrm>
            <a:custGeom>
              <a:avLst/>
              <a:gdLst/>
              <a:ahLst/>
              <a:cxnLst/>
              <a:rect l="l" t="t" r="r" b="b"/>
              <a:pathLst>
                <a:path w="16537" h="2402" extrusionOk="0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lnTo>
                    <a:pt x="1" y="2006"/>
                  </a:lnTo>
                  <a:cubicBezTo>
                    <a:pt x="1" y="2098"/>
                    <a:pt x="183" y="2402"/>
                    <a:pt x="274" y="2402"/>
                  </a:cubicBezTo>
                  <a:lnTo>
                    <a:pt x="16354" y="2189"/>
                  </a:lnTo>
                  <a:cubicBezTo>
                    <a:pt x="16445" y="2189"/>
                    <a:pt x="16536" y="2098"/>
                    <a:pt x="16536" y="2006"/>
                  </a:cubicBezTo>
                  <a:lnTo>
                    <a:pt x="16536" y="213"/>
                  </a:lnTo>
                  <a:cubicBezTo>
                    <a:pt x="16536" y="91"/>
                    <a:pt x="16445" y="0"/>
                    <a:pt x="16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5"/>
            <p:cNvSpPr/>
            <p:nvPr/>
          </p:nvSpPr>
          <p:spPr>
            <a:xfrm>
              <a:off x="6794316" y="3643957"/>
              <a:ext cx="238871" cy="297892"/>
            </a:xfrm>
            <a:custGeom>
              <a:avLst/>
              <a:gdLst/>
              <a:ahLst/>
              <a:cxnLst/>
              <a:rect l="l" t="t" r="r" b="b"/>
              <a:pathLst>
                <a:path w="6168" h="7692" extrusionOk="0">
                  <a:moveTo>
                    <a:pt x="2094" y="0"/>
                  </a:moveTo>
                  <a:cubicBezTo>
                    <a:pt x="1699" y="0"/>
                    <a:pt x="1365" y="304"/>
                    <a:pt x="1273" y="699"/>
                  </a:cubicBezTo>
                  <a:lnTo>
                    <a:pt x="118" y="6779"/>
                  </a:lnTo>
                  <a:cubicBezTo>
                    <a:pt x="1" y="7249"/>
                    <a:pt x="339" y="7692"/>
                    <a:pt x="830" y="7692"/>
                  </a:cubicBezTo>
                  <a:cubicBezTo>
                    <a:pt x="846" y="7692"/>
                    <a:pt x="862" y="7691"/>
                    <a:pt x="878" y="7690"/>
                  </a:cubicBezTo>
                  <a:lnTo>
                    <a:pt x="3340" y="7690"/>
                  </a:lnTo>
                  <a:cubicBezTo>
                    <a:pt x="3362" y="7691"/>
                    <a:pt x="3383" y="7691"/>
                    <a:pt x="3404" y="7691"/>
                  </a:cubicBezTo>
                  <a:cubicBezTo>
                    <a:pt x="4441" y="7691"/>
                    <a:pt x="5321" y="6971"/>
                    <a:pt x="5559" y="5958"/>
                  </a:cubicBezTo>
                  <a:cubicBezTo>
                    <a:pt x="5590" y="5897"/>
                    <a:pt x="5590" y="5836"/>
                    <a:pt x="5590" y="5776"/>
                  </a:cubicBezTo>
                  <a:lnTo>
                    <a:pt x="6137" y="730"/>
                  </a:lnTo>
                  <a:cubicBezTo>
                    <a:pt x="6167" y="335"/>
                    <a:pt x="5894" y="0"/>
                    <a:pt x="5498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5"/>
            <p:cNvSpPr/>
            <p:nvPr/>
          </p:nvSpPr>
          <p:spPr>
            <a:xfrm>
              <a:off x="6609346" y="4179582"/>
              <a:ext cx="1463241" cy="15336"/>
            </a:xfrm>
            <a:custGeom>
              <a:avLst/>
              <a:gdLst/>
              <a:ahLst/>
              <a:cxnLst/>
              <a:rect l="l" t="t" r="r" b="b"/>
              <a:pathLst>
                <a:path w="37783" h="396" extrusionOk="0">
                  <a:moveTo>
                    <a:pt x="61" y="0"/>
                  </a:moveTo>
                  <a:cubicBezTo>
                    <a:pt x="1" y="122"/>
                    <a:pt x="1" y="274"/>
                    <a:pt x="1" y="395"/>
                  </a:cubicBezTo>
                  <a:lnTo>
                    <a:pt x="37752" y="395"/>
                  </a:lnTo>
                  <a:cubicBezTo>
                    <a:pt x="37783" y="274"/>
                    <a:pt x="37752" y="122"/>
                    <a:pt x="37722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5"/>
            <p:cNvSpPr/>
            <p:nvPr/>
          </p:nvSpPr>
          <p:spPr>
            <a:xfrm>
              <a:off x="6628207" y="3583927"/>
              <a:ext cx="553261" cy="537964"/>
            </a:xfrm>
            <a:custGeom>
              <a:avLst/>
              <a:gdLst/>
              <a:ahLst/>
              <a:cxnLst/>
              <a:rect l="l" t="t" r="r" b="b"/>
              <a:pathLst>
                <a:path w="14286" h="13891" extrusionOk="0">
                  <a:moveTo>
                    <a:pt x="3283" y="0"/>
                  </a:moveTo>
                  <a:cubicBezTo>
                    <a:pt x="2918" y="31"/>
                    <a:pt x="2614" y="243"/>
                    <a:pt x="2492" y="608"/>
                  </a:cubicBezTo>
                  <a:lnTo>
                    <a:pt x="213" y="7629"/>
                  </a:lnTo>
                  <a:cubicBezTo>
                    <a:pt x="30" y="8207"/>
                    <a:pt x="0" y="8815"/>
                    <a:pt x="122" y="9392"/>
                  </a:cubicBezTo>
                  <a:lnTo>
                    <a:pt x="1094" y="13891"/>
                  </a:lnTo>
                  <a:lnTo>
                    <a:pt x="14286" y="13891"/>
                  </a:lnTo>
                  <a:lnTo>
                    <a:pt x="14286" y="851"/>
                  </a:lnTo>
                  <a:cubicBezTo>
                    <a:pt x="14286" y="395"/>
                    <a:pt x="13891" y="0"/>
                    <a:pt x="1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5"/>
            <p:cNvSpPr/>
            <p:nvPr/>
          </p:nvSpPr>
          <p:spPr>
            <a:xfrm>
              <a:off x="6794316" y="3643957"/>
              <a:ext cx="238871" cy="297892"/>
            </a:xfrm>
            <a:custGeom>
              <a:avLst/>
              <a:gdLst/>
              <a:ahLst/>
              <a:cxnLst/>
              <a:rect l="l" t="t" r="r" b="b"/>
              <a:pathLst>
                <a:path w="6168" h="7692" extrusionOk="0">
                  <a:moveTo>
                    <a:pt x="2094" y="0"/>
                  </a:moveTo>
                  <a:cubicBezTo>
                    <a:pt x="1699" y="0"/>
                    <a:pt x="1365" y="304"/>
                    <a:pt x="1273" y="699"/>
                  </a:cubicBezTo>
                  <a:lnTo>
                    <a:pt x="118" y="6779"/>
                  </a:lnTo>
                  <a:cubicBezTo>
                    <a:pt x="0" y="7221"/>
                    <a:pt x="340" y="7692"/>
                    <a:pt x="832" y="7692"/>
                  </a:cubicBezTo>
                  <a:cubicBezTo>
                    <a:pt x="848" y="7692"/>
                    <a:pt x="863" y="7691"/>
                    <a:pt x="878" y="7690"/>
                  </a:cubicBezTo>
                  <a:lnTo>
                    <a:pt x="3340" y="7690"/>
                  </a:lnTo>
                  <a:cubicBezTo>
                    <a:pt x="4404" y="7690"/>
                    <a:pt x="5316" y="6991"/>
                    <a:pt x="5559" y="5958"/>
                  </a:cubicBezTo>
                  <a:cubicBezTo>
                    <a:pt x="5590" y="5897"/>
                    <a:pt x="5590" y="5836"/>
                    <a:pt x="5590" y="5776"/>
                  </a:cubicBezTo>
                  <a:lnTo>
                    <a:pt x="6137" y="730"/>
                  </a:lnTo>
                  <a:cubicBezTo>
                    <a:pt x="6167" y="335"/>
                    <a:pt x="5894" y="0"/>
                    <a:pt x="5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5"/>
            <p:cNvSpPr/>
            <p:nvPr/>
          </p:nvSpPr>
          <p:spPr>
            <a:xfrm>
              <a:off x="6630530" y="3645119"/>
              <a:ext cx="161300" cy="264896"/>
            </a:xfrm>
            <a:custGeom>
              <a:avLst/>
              <a:gdLst/>
              <a:ahLst/>
              <a:cxnLst/>
              <a:rect l="l" t="t" r="r" b="b"/>
              <a:pathLst>
                <a:path w="4165" h="6840" extrusionOk="0">
                  <a:moveTo>
                    <a:pt x="2128" y="1"/>
                  </a:moveTo>
                  <a:lnTo>
                    <a:pt x="153" y="6110"/>
                  </a:lnTo>
                  <a:cubicBezTo>
                    <a:pt x="92" y="6353"/>
                    <a:pt x="31" y="6597"/>
                    <a:pt x="1" y="6840"/>
                  </a:cubicBezTo>
                  <a:lnTo>
                    <a:pt x="2189" y="6840"/>
                  </a:lnTo>
                  <a:cubicBezTo>
                    <a:pt x="2584" y="6840"/>
                    <a:pt x="2949" y="6566"/>
                    <a:pt x="3040" y="6141"/>
                  </a:cubicBezTo>
                  <a:lnTo>
                    <a:pt x="4104" y="1004"/>
                  </a:lnTo>
                  <a:cubicBezTo>
                    <a:pt x="4165" y="761"/>
                    <a:pt x="4104" y="487"/>
                    <a:pt x="3952" y="305"/>
                  </a:cubicBezTo>
                  <a:cubicBezTo>
                    <a:pt x="3770" y="92"/>
                    <a:pt x="3527" y="1"/>
                    <a:pt x="3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5"/>
            <p:cNvSpPr/>
            <p:nvPr/>
          </p:nvSpPr>
          <p:spPr>
            <a:xfrm>
              <a:off x="6599934" y="4176058"/>
              <a:ext cx="1484425" cy="41206"/>
            </a:xfrm>
            <a:custGeom>
              <a:avLst/>
              <a:gdLst/>
              <a:ahLst/>
              <a:cxnLst/>
              <a:rect l="l" t="t" r="r" b="b"/>
              <a:pathLst>
                <a:path w="38330" h="1064" extrusionOk="0">
                  <a:moveTo>
                    <a:pt x="304" y="0"/>
                  </a:moveTo>
                  <a:cubicBezTo>
                    <a:pt x="1" y="0"/>
                    <a:pt x="1" y="1064"/>
                    <a:pt x="304" y="1064"/>
                  </a:cubicBezTo>
                  <a:lnTo>
                    <a:pt x="38026" y="1064"/>
                  </a:lnTo>
                  <a:cubicBezTo>
                    <a:pt x="38329" y="1064"/>
                    <a:pt x="38329" y="0"/>
                    <a:pt x="38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5"/>
            <p:cNvSpPr/>
            <p:nvPr/>
          </p:nvSpPr>
          <p:spPr>
            <a:xfrm>
              <a:off x="6678826" y="3772267"/>
              <a:ext cx="502644" cy="353505"/>
            </a:xfrm>
            <a:custGeom>
              <a:avLst/>
              <a:gdLst/>
              <a:ahLst/>
              <a:cxnLst/>
              <a:rect l="l" t="t" r="r" b="b"/>
              <a:pathLst>
                <a:path w="12979" h="9128" extrusionOk="0">
                  <a:moveTo>
                    <a:pt x="12979" y="0"/>
                  </a:moveTo>
                  <a:cubicBezTo>
                    <a:pt x="12979" y="152"/>
                    <a:pt x="12949" y="365"/>
                    <a:pt x="12949" y="608"/>
                  </a:cubicBezTo>
                  <a:cubicBezTo>
                    <a:pt x="12918" y="1186"/>
                    <a:pt x="12888" y="1946"/>
                    <a:pt x="12827" y="2918"/>
                  </a:cubicBezTo>
                  <a:cubicBezTo>
                    <a:pt x="12797" y="3891"/>
                    <a:pt x="12736" y="5046"/>
                    <a:pt x="12705" y="6353"/>
                  </a:cubicBezTo>
                  <a:cubicBezTo>
                    <a:pt x="12675" y="6657"/>
                    <a:pt x="12645" y="6991"/>
                    <a:pt x="12645" y="7326"/>
                  </a:cubicBezTo>
                  <a:cubicBezTo>
                    <a:pt x="12645" y="7660"/>
                    <a:pt x="12584" y="7995"/>
                    <a:pt x="12432" y="8329"/>
                  </a:cubicBezTo>
                  <a:cubicBezTo>
                    <a:pt x="12249" y="8602"/>
                    <a:pt x="11976" y="8815"/>
                    <a:pt x="11642" y="8906"/>
                  </a:cubicBezTo>
                  <a:cubicBezTo>
                    <a:pt x="11341" y="8981"/>
                    <a:pt x="11041" y="9036"/>
                    <a:pt x="10741" y="9036"/>
                  </a:cubicBezTo>
                  <a:cubicBezTo>
                    <a:pt x="10677" y="9036"/>
                    <a:pt x="10612" y="9033"/>
                    <a:pt x="10547" y="9028"/>
                  </a:cubicBezTo>
                  <a:lnTo>
                    <a:pt x="2948" y="8937"/>
                  </a:lnTo>
                  <a:lnTo>
                    <a:pt x="608" y="8906"/>
                  </a:lnTo>
                  <a:lnTo>
                    <a:pt x="0" y="8906"/>
                  </a:lnTo>
                  <a:lnTo>
                    <a:pt x="608" y="8937"/>
                  </a:lnTo>
                  <a:lnTo>
                    <a:pt x="2918" y="8998"/>
                  </a:lnTo>
                  <a:lnTo>
                    <a:pt x="10547" y="9119"/>
                  </a:lnTo>
                  <a:cubicBezTo>
                    <a:pt x="10617" y="9125"/>
                    <a:pt x="10686" y="9127"/>
                    <a:pt x="10755" y="9127"/>
                  </a:cubicBezTo>
                  <a:cubicBezTo>
                    <a:pt x="11072" y="9127"/>
                    <a:pt x="11372" y="9073"/>
                    <a:pt x="11672" y="8998"/>
                  </a:cubicBezTo>
                  <a:cubicBezTo>
                    <a:pt x="12037" y="8906"/>
                    <a:pt x="12341" y="8663"/>
                    <a:pt x="12523" y="8359"/>
                  </a:cubicBezTo>
                  <a:cubicBezTo>
                    <a:pt x="12705" y="8025"/>
                    <a:pt x="12766" y="7660"/>
                    <a:pt x="12766" y="7326"/>
                  </a:cubicBezTo>
                  <a:cubicBezTo>
                    <a:pt x="12766" y="6991"/>
                    <a:pt x="12797" y="6657"/>
                    <a:pt x="12797" y="6323"/>
                  </a:cubicBezTo>
                  <a:cubicBezTo>
                    <a:pt x="12827" y="5046"/>
                    <a:pt x="12888" y="3891"/>
                    <a:pt x="12918" y="2918"/>
                  </a:cubicBezTo>
                  <a:cubicBezTo>
                    <a:pt x="12949" y="1946"/>
                    <a:pt x="12979" y="1156"/>
                    <a:pt x="12979" y="608"/>
                  </a:cubicBezTo>
                  <a:lnTo>
                    <a:pt x="1297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5"/>
            <p:cNvSpPr/>
            <p:nvPr/>
          </p:nvSpPr>
          <p:spPr>
            <a:xfrm>
              <a:off x="6763565" y="3932373"/>
              <a:ext cx="3563" cy="191895"/>
            </a:xfrm>
            <a:custGeom>
              <a:avLst/>
              <a:gdLst/>
              <a:ahLst/>
              <a:cxnLst/>
              <a:rect l="l" t="t" r="r" b="b"/>
              <a:pathLst>
                <a:path w="92" h="4955" extrusionOk="0">
                  <a:moveTo>
                    <a:pt x="61" y="0"/>
                  </a:moveTo>
                  <a:cubicBezTo>
                    <a:pt x="31" y="0"/>
                    <a:pt x="1" y="1125"/>
                    <a:pt x="1" y="2493"/>
                  </a:cubicBezTo>
                  <a:cubicBezTo>
                    <a:pt x="1" y="3861"/>
                    <a:pt x="1" y="4955"/>
                    <a:pt x="61" y="4955"/>
                  </a:cubicBezTo>
                  <a:cubicBezTo>
                    <a:pt x="92" y="4955"/>
                    <a:pt x="92" y="3861"/>
                    <a:pt x="92" y="2493"/>
                  </a:cubicBezTo>
                  <a:cubicBezTo>
                    <a:pt x="92" y="1125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5"/>
            <p:cNvSpPr/>
            <p:nvPr/>
          </p:nvSpPr>
          <p:spPr>
            <a:xfrm>
              <a:off x="6765928" y="3586251"/>
              <a:ext cx="76564" cy="344946"/>
            </a:xfrm>
            <a:custGeom>
              <a:avLst/>
              <a:gdLst/>
              <a:ahLst/>
              <a:cxnLst/>
              <a:rect l="l" t="t" r="r" b="b"/>
              <a:pathLst>
                <a:path w="1977" h="8907" extrusionOk="0">
                  <a:moveTo>
                    <a:pt x="1976" y="1"/>
                  </a:moveTo>
                  <a:lnTo>
                    <a:pt x="1976" y="1"/>
                  </a:lnTo>
                  <a:cubicBezTo>
                    <a:pt x="1946" y="92"/>
                    <a:pt x="1915" y="214"/>
                    <a:pt x="1915" y="335"/>
                  </a:cubicBezTo>
                  <a:cubicBezTo>
                    <a:pt x="1854" y="579"/>
                    <a:pt x="1794" y="913"/>
                    <a:pt x="1702" y="1308"/>
                  </a:cubicBezTo>
                  <a:cubicBezTo>
                    <a:pt x="1550" y="2098"/>
                    <a:pt x="1307" y="3223"/>
                    <a:pt x="1034" y="4469"/>
                  </a:cubicBezTo>
                  <a:cubicBezTo>
                    <a:pt x="760" y="5685"/>
                    <a:pt x="487" y="6810"/>
                    <a:pt x="304" y="7600"/>
                  </a:cubicBezTo>
                  <a:cubicBezTo>
                    <a:pt x="213" y="7995"/>
                    <a:pt x="122" y="8299"/>
                    <a:pt x="61" y="8542"/>
                  </a:cubicBezTo>
                  <a:cubicBezTo>
                    <a:pt x="31" y="8664"/>
                    <a:pt x="0" y="8785"/>
                    <a:pt x="0" y="8907"/>
                  </a:cubicBezTo>
                  <a:cubicBezTo>
                    <a:pt x="31" y="8785"/>
                    <a:pt x="91" y="8664"/>
                    <a:pt x="122" y="8573"/>
                  </a:cubicBezTo>
                  <a:cubicBezTo>
                    <a:pt x="183" y="8329"/>
                    <a:pt x="274" y="7995"/>
                    <a:pt x="365" y="7630"/>
                  </a:cubicBezTo>
                  <a:cubicBezTo>
                    <a:pt x="578" y="6810"/>
                    <a:pt x="851" y="5715"/>
                    <a:pt x="1125" y="4469"/>
                  </a:cubicBezTo>
                  <a:cubicBezTo>
                    <a:pt x="1429" y="3253"/>
                    <a:pt x="1642" y="2129"/>
                    <a:pt x="1763" y="1308"/>
                  </a:cubicBezTo>
                  <a:cubicBezTo>
                    <a:pt x="1854" y="913"/>
                    <a:pt x="1885" y="579"/>
                    <a:pt x="1946" y="366"/>
                  </a:cubicBezTo>
                  <a:cubicBezTo>
                    <a:pt x="1946" y="244"/>
                    <a:pt x="1976" y="123"/>
                    <a:pt x="1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5"/>
            <p:cNvSpPr/>
            <p:nvPr/>
          </p:nvSpPr>
          <p:spPr>
            <a:xfrm>
              <a:off x="6923672" y="3985123"/>
              <a:ext cx="102434" cy="36752"/>
            </a:xfrm>
            <a:custGeom>
              <a:avLst/>
              <a:gdLst/>
              <a:ahLst/>
              <a:cxnLst/>
              <a:rect l="l" t="t" r="r" b="b"/>
              <a:pathLst>
                <a:path w="2645" h="949" extrusionOk="0">
                  <a:moveTo>
                    <a:pt x="2614" y="614"/>
                  </a:moveTo>
                  <a:lnTo>
                    <a:pt x="2614" y="614"/>
                  </a:lnTo>
                  <a:cubicBezTo>
                    <a:pt x="2584" y="675"/>
                    <a:pt x="2523" y="766"/>
                    <a:pt x="2462" y="796"/>
                  </a:cubicBezTo>
                  <a:cubicBezTo>
                    <a:pt x="2440" y="819"/>
                    <a:pt x="2417" y="837"/>
                    <a:pt x="2393" y="852"/>
                  </a:cubicBezTo>
                  <a:lnTo>
                    <a:pt x="2393" y="852"/>
                  </a:lnTo>
                  <a:cubicBezTo>
                    <a:pt x="2416" y="846"/>
                    <a:pt x="2439" y="838"/>
                    <a:pt x="2462" y="827"/>
                  </a:cubicBezTo>
                  <a:cubicBezTo>
                    <a:pt x="2523" y="766"/>
                    <a:pt x="2614" y="705"/>
                    <a:pt x="2614" y="614"/>
                  </a:cubicBezTo>
                  <a:close/>
                  <a:moveTo>
                    <a:pt x="2393" y="852"/>
                  </a:moveTo>
                  <a:lnTo>
                    <a:pt x="2393" y="852"/>
                  </a:lnTo>
                  <a:cubicBezTo>
                    <a:pt x="2356" y="861"/>
                    <a:pt x="2320" y="868"/>
                    <a:pt x="2283" y="886"/>
                  </a:cubicBezTo>
                  <a:lnTo>
                    <a:pt x="2283" y="886"/>
                  </a:lnTo>
                  <a:cubicBezTo>
                    <a:pt x="2325" y="882"/>
                    <a:pt x="2360" y="871"/>
                    <a:pt x="2393" y="852"/>
                  </a:cubicBezTo>
                  <a:close/>
                  <a:moveTo>
                    <a:pt x="2283" y="886"/>
                  </a:moveTo>
                  <a:cubicBezTo>
                    <a:pt x="2272" y="887"/>
                    <a:pt x="2261" y="888"/>
                    <a:pt x="2250" y="888"/>
                  </a:cubicBezTo>
                  <a:cubicBezTo>
                    <a:pt x="2250" y="888"/>
                    <a:pt x="2263" y="901"/>
                    <a:pt x="2272" y="901"/>
                  </a:cubicBezTo>
                  <a:cubicBezTo>
                    <a:pt x="2277" y="901"/>
                    <a:pt x="2280" y="898"/>
                    <a:pt x="2280" y="888"/>
                  </a:cubicBezTo>
                  <a:cubicBezTo>
                    <a:pt x="2281" y="887"/>
                    <a:pt x="2282" y="887"/>
                    <a:pt x="2283" y="886"/>
                  </a:cubicBezTo>
                  <a:close/>
                  <a:moveTo>
                    <a:pt x="2258" y="0"/>
                  </a:moveTo>
                  <a:cubicBezTo>
                    <a:pt x="2235" y="0"/>
                    <a:pt x="2212" y="2"/>
                    <a:pt x="2189" y="6"/>
                  </a:cubicBezTo>
                  <a:lnTo>
                    <a:pt x="578" y="6"/>
                  </a:lnTo>
                  <a:cubicBezTo>
                    <a:pt x="0" y="36"/>
                    <a:pt x="0" y="888"/>
                    <a:pt x="578" y="948"/>
                  </a:cubicBezTo>
                  <a:lnTo>
                    <a:pt x="943" y="948"/>
                  </a:lnTo>
                  <a:lnTo>
                    <a:pt x="1399" y="888"/>
                  </a:lnTo>
                  <a:lnTo>
                    <a:pt x="2037" y="888"/>
                  </a:lnTo>
                  <a:cubicBezTo>
                    <a:pt x="2128" y="888"/>
                    <a:pt x="2189" y="857"/>
                    <a:pt x="2280" y="857"/>
                  </a:cubicBezTo>
                  <a:cubicBezTo>
                    <a:pt x="2189" y="827"/>
                    <a:pt x="2128" y="827"/>
                    <a:pt x="2037" y="827"/>
                  </a:cubicBezTo>
                  <a:lnTo>
                    <a:pt x="608" y="827"/>
                  </a:lnTo>
                  <a:cubicBezTo>
                    <a:pt x="547" y="827"/>
                    <a:pt x="517" y="827"/>
                    <a:pt x="487" y="796"/>
                  </a:cubicBezTo>
                  <a:cubicBezTo>
                    <a:pt x="335" y="736"/>
                    <a:pt x="243" y="584"/>
                    <a:pt x="274" y="432"/>
                  </a:cubicBezTo>
                  <a:cubicBezTo>
                    <a:pt x="274" y="265"/>
                    <a:pt x="401" y="124"/>
                    <a:pt x="562" y="124"/>
                  </a:cubicBezTo>
                  <a:cubicBezTo>
                    <a:pt x="577" y="124"/>
                    <a:pt x="592" y="125"/>
                    <a:pt x="608" y="128"/>
                  </a:cubicBezTo>
                  <a:lnTo>
                    <a:pt x="2250" y="128"/>
                  </a:lnTo>
                  <a:cubicBezTo>
                    <a:pt x="2270" y="122"/>
                    <a:pt x="2291" y="120"/>
                    <a:pt x="2312" y="120"/>
                  </a:cubicBezTo>
                  <a:cubicBezTo>
                    <a:pt x="2411" y="120"/>
                    <a:pt x="2503" y="179"/>
                    <a:pt x="2554" y="280"/>
                  </a:cubicBezTo>
                  <a:cubicBezTo>
                    <a:pt x="2614" y="371"/>
                    <a:pt x="2645" y="492"/>
                    <a:pt x="2614" y="614"/>
                  </a:cubicBezTo>
                  <a:cubicBezTo>
                    <a:pt x="2645" y="553"/>
                    <a:pt x="2645" y="492"/>
                    <a:pt x="2645" y="432"/>
                  </a:cubicBezTo>
                  <a:cubicBezTo>
                    <a:pt x="2645" y="340"/>
                    <a:pt x="2645" y="280"/>
                    <a:pt x="2584" y="219"/>
                  </a:cubicBezTo>
                  <a:cubicBezTo>
                    <a:pt x="2531" y="87"/>
                    <a:pt x="2409" y="0"/>
                    <a:pt x="2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5"/>
            <p:cNvSpPr/>
            <p:nvPr/>
          </p:nvSpPr>
          <p:spPr>
            <a:xfrm>
              <a:off x="7710031" y="3807588"/>
              <a:ext cx="266097" cy="4725"/>
            </a:xfrm>
            <a:custGeom>
              <a:avLst/>
              <a:gdLst/>
              <a:ahLst/>
              <a:cxnLst/>
              <a:rect l="l" t="t" r="r" b="b"/>
              <a:pathLst>
                <a:path w="6871" h="122" extrusionOk="0">
                  <a:moveTo>
                    <a:pt x="3435" y="0"/>
                  </a:moveTo>
                  <a:cubicBezTo>
                    <a:pt x="1520" y="0"/>
                    <a:pt x="1" y="31"/>
                    <a:pt x="1" y="61"/>
                  </a:cubicBezTo>
                  <a:cubicBezTo>
                    <a:pt x="1" y="92"/>
                    <a:pt x="1520" y="122"/>
                    <a:pt x="3435" y="122"/>
                  </a:cubicBezTo>
                  <a:cubicBezTo>
                    <a:pt x="5350" y="122"/>
                    <a:pt x="6870" y="92"/>
                    <a:pt x="6870" y="61"/>
                  </a:cubicBezTo>
                  <a:cubicBezTo>
                    <a:pt x="6870" y="31"/>
                    <a:pt x="5350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5"/>
            <p:cNvSpPr/>
            <p:nvPr/>
          </p:nvSpPr>
          <p:spPr>
            <a:xfrm>
              <a:off x="7710031" y="3833498"/>
              <a:ext cx="266097" cy="4725"/>
            </a:xfrm>
            <a:custGeom>
              <a:avLst/>
              <a:gdLst/>
              <a:ahLst/>
              <a:cxnLst/>
              <a:rect l="l" t="t" r="r" b="b"/>
              <a:pathLst>
                <a:path w="6871" h="122" extrusionOk="0">
                  <a:moveTo>
                    <a:pt x="3435" y="0"/>
                  </a:moveTo>
                  <a:cubicBezTo>
                    <a:pt x="1520" y="0"/>
                    <a:pt x="1" y="30"/>
                    <a:pt x="1" y="61"/>
                  </a:cubicBezTo>
                  <a:cubicBezTo>
                    <a:pt x="1" y="91"/>
                    <a:pt x="1520" y="122"/>
                    <a:pt x="3435" y="122"/>
                  </a:cubicBezTo>
                  <a:cubicBezTo>
                    <a:pt x="5350" y="122"/>
                    <a:pt x="6870" y="91"/>
                    <a:pt x="6870" y="61"/>
                  </a:cubicBezTo>
                  <a:cubicBezTo>
                    <a:pt x="6870" y="30"/>
                    <a:pt x="5350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5"/>
            <p:cNvSpPr/>
            <p:nvPr/>
          </p:nvSpPr>
          <p:spPr>
            <a:xfrm>
              <a:off x="7710031" y="3860569"/>
              <a:ext cx="266097" cy="4725"/>
            </a:xfrm>
            <a:custGeom>
              <a:avLst/>
              <a:gdLst/>
              <a:ahLst/>
              <a:cxnLst/>
              <a:rect l="l" t="t" r="r" b="b"/>
              <a:pathLst>
                <a:path w="6871" h="122" extrusionOk="0">
                  <a:moveTo>
                    <a:pt x="3435" y="0"/>
                  </a:moveTo>
                  <a:cubicBezTo>
                    <a:pt x="1520" y="0"/>
                    <a:pt x="1" y="31"/>
                    <a:pt x="1" y="61"/>
                  </a:cubicBezTo>
                  <a:cubicBezTo>
                    <a:pt x="1" y="91"/>
                    <a:pt x="1520" y="122"/>
                    <a:pt x="3435" y="122"/>
                  </a:cubicBezTo>
                  <a:cubicBezTo>
                    <a:pt x="5350" y="122"/>
                    <a:pt x="6870" y="91"/>
                    <a:pt x="6870" y="61"/>
                  </a:cubicBezTo>
                  <a:cubicBezTo>
                    <a:pt x="6870" y="31"/>
                    <a:pt x="5350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5"/>
            <p:cNvSpPr/>
            <p:nvPr/>
          </p:nvSpPr>
          <p:spPr>
            <a:xfrm>
              <a:off x="7710031" y="3886441"/>
              <a:ext cx="266097" cy="4763"/>
            </a:xfrm>
            <a:custGeom>
              <a:avLst/>
              <a:gdLst/>
              <a:ahLst/>
              <a:cxnLst/>
              <a:rect l="l" t="t" r="r" b="b"/>
              <a:pathLst>
                <a:path w="6871" h="123" extrusionOk="0">
                  <a:moveTo>
                    <a:pt x="3435" y="1"/>
                  </a:moveTo>
                  <a:cubicBezTo>
                    <a:pt x="1520" y="1"/>
                    <a:pt x="1" y="31"/>
                    <a:pt x="1" y="62"/>
                  </a:cubicBezTo>
                  <a:cubicBezTo>
                    <a:pt x="1" y="92"/>
                    <a:pt x="1520" y="122"/>
                    <a:pt x="3435" y="122"/>
                  </a:cubicBezTo>
                  <a:cubicBezTo>
                    <a:pt x="5350" y="122"/>
                    <a:pt x="6870" y="92"/>
                    <a:pt x="6870" y="62"/>
                  </a:cubicBezTo>
                  <a:cubicBezTo>
                    <a:pt x="6870" y="31"/>
                    <a:pt x="5350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5"/>
            <p:cNvSpPr/>
            <p:nvPr/>
          </p:nvSpPr>
          <p:spPr>
            <a:xfrm>
              <a:off x="7710031" y="3913512"/>
              <a:ext cx="266097" cy="4763"/>
            </a:xfrm>
            <a:custGeom>
              <a:avLst/>
              <a:gdLst/>
              <a:ahLst/>
              <a:cxnLst/>
              <a:rect l="l" t="t" r="r" b="b"/>
              <a:pathLst>
                <a:path w="6871" h="123" extrusionOk="0">
                  <a:moveTo>
                    <a:pt x="3435" y="1"/>
                  </a:moveTo>
                  <a:cubicBezTo>
                    <a:pt x="1520" y="1"/>
                    <a:pt x="1" y="31"/>
                    <a:pt x="1" y="62"/>
                  </a:cubicBezTo>
                  <a:cubicBezTo>
                    <a:pt x="1" y="92"/>
                    <a:pt x="1520" y="123"/>
                    <a:pt x="3435" y="123"/>
                  </a:cubicBezTo>
                  <a:cubicBezTo>
                    <a:pt x="5350" y="123"/>
                    <a:pt x="6870" y="92"/>
                    <a:pt x="6870" y="62"/>
                  </a:cubicBezTo>
                  <a:cubicBezTo>
                    <a:pt x="6870" y="31"/>
                    <a:pt x="5350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5"/>
            <p:cNvSpPr/>
            <p:nvPr/>
          </p:nvSpPr>
          <p:spPr>
            <a:xfrm>
              <a:off x="7710031" y="3940623"/>
              <a:ext cx="266097" cy="3563"/>
            </a:xfrm>
            <a:custGeom>
              <a:avLst/>
              <a:gdLst/>
              <a:ahLst/>
              <a:cxnLst/>
              <a:rect l="l" t="t" r="r" b="b"/>
              <a:pathLst>
                <a:path w="6871" h="92" extrusionOk="0">
                  <a:moveTo>
                    <a:pt x="3435" y="0"/>
                  </a:moveTo>
                  <a:cubicBezTo>
                    <a:pt x="1520" y="0"/>
                    <a:pt x="1" y="30"/>
                    <a:pt x="1" y="61"/>
                  </a:cubicBezTo>
                  <a:cubicBezTo>
                    <a:pt x="1" y="91"/>
                    <a:pt x="1520" y="91"/>
                    <a:pt x="3435" y="91"/>
                  </a:cubicBezTo>
                  <a:cubicBezTo>
                    <a:pt x="5350" y="91"/>
                    <a:pt x="6870" y="91"/>
                    <a:pt x="6870" y="61"/>
                  </a:cubicBezTo>
                  <a:cubicBezTo>
                    <a:pt x="6870" y="0"/>
                    <a:pt x="5350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5"/>
            <p:cNvSpPr/>
            <p:nvPr/>
          </p:nvSpPr>
          <p:spPr>
            <a:xfrm>
              <a:off x="7710031" y="3966494"/>
              <a:ext cx="266097" cy="4763"/>
            </a:xfrm>
            <a:custGeom>
              <a:avLst/>
              <a:gdLst/>
              <a:ahLst/>
              <a:cxnLst/>
              <a:rect l="l" t="t" r="r" b="b"/>
              <a:pathLst>
                <a:path w="6871" h="123" extrusionOk="0">
                  <a:moveTo>
                    <a:pt x="3435" y="1"/>
                  </a:moveTo>
                  <a:cubicBezTo>
                    <a:pt x="1520" y="1"/>
                    <a:pt x="1" y="31"/>
                    <a:pt x="1" y="62"/>
                  </a:cubicBezTo>
                  <a:cubicBezTo>
                    <a:pt x="1" y="92"/>
                    <a:pt x="1520" y="122"/>
                    <a:pt x="3435" y="122"/>
                  </a:cubicBezTo>
                  <a:cubicBezTo>
                    <a:pt x="5350" y="122"/>
                    <a:pt x="6870" y="92"/>
                    <a:pt x="6870" y="62"/>
                  </a:cubicBezTo>
                  <a:cubicBezTo>
                    <a:pt x="6870" y="31"/>
                    <a:pt x="5350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5"/>
            <p:cNvSpPr/>
            <p:nvPr/>
          </p:nvSpPr>
          <p:spPr>
            <a:xfrm>
              <a:off x="6315042" y="4235855"/>
              <a:ext cx="1625703" cy="364000"/>
            </a:xfrm>
            <a:custGeom>
              <a:avLst/>
              <a:gdLst/>
              <a:ahLst/>
              <a:cxnLst/>
              <a:rect l="l" t="t" r="r" b="b"/>
              <a:pathLst>
                <a:path w="41978" h="9399" extrusionOk="0">
                  <a:moveTo>
                    <a:pt x="37412" y="0"/>
                  </a:moveTo>
                  <a:cubicBezTo>
                    <a:pt x="37333" y="0"/>
                    <a:pt x="37254" y="2"/>
                    <a:pt x="37175" y="6"/>
                  </a:cubicBezTo>
                  <a:lnTo>
                    <a:pt x="3891" y="1526"/>
                  </a:lnTo>
                  <a:cubicBezTo>
                    <a:pt x="1764" y="1557"/>
                    <a:pt x="62" y="3228"/>
                    <a:pt x="1" y="5326"/>
                  </a:cubicBezTo>
                  <a:cubicBezTo>
                    <a:pt x="1" y="7392"/>
                    <a:pt x="1703" y="9399"/>
                    <a:pt x="3800" y="9399"/>
                  </a:cubicBezTo>
                  <a:cubicBezTo>
                    <a:pt x="3800" y="9399"/>
                    <a:pt x="23720" y="9282"/>
                    <a:pt x="32358" y="9282"/>
                  </a:cubicBezTo>
                  <a:cubicBezTo>
                    <a:pt x="34517" y="9282"/>
                    <a:pt x="35971" y="9289"/>
                    <a:pt x="36232" y="9307"/>
                  </a:cubicBezTo>
                  <a:cubicBezTo>
                    <a:pt x="36414" y="9320"/>
                    <a:pt x="36638" y="9333"/>
                    <a:pt x="36892" y="9333"/>
                  </a:cubicBezTo>
                  <a:cubicBezTo>
                    <a:pt x="38418" y="9333"/>
                    <a:pt x="41004" y="8884"/>
                    <a:pt x="41734" y="5417"/>
                  </a:cubicBezTo>
                  <a:cubicBezTo>
                    <a:pt x="41977" y="4383"/>
                    <a:pt x="41856" y="3289"/>
                    <a:pt x="41369" y="2347"/>
                  </a:cubicBezTo>
                  <a:cubicBezTo>
                    <a:pt x="40557" y="897"/>
                    <a:pt x="39053" y="0"/>
                    <a:pt x="37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5"/>
            <p:cNvSpPr/>
            <p:nvPr/>
          </p:nvSpPr>
          <p:spPr>
            <a:xfrm>
              <a:off x="6329246" y="4323198"/>
              <a:ext cx="271945" cy="240691"/>
            </a:xfrm>
            <a:custGeom>
              <a:avLst/>
              <a:gdLst/>
              <a:ahLst/>
              <a:cxnLst/>
              <a:rect l="l" t="t" r="r" b="b"/>
              <a:pathLst>
                <a:path w="7022" h="6215" extrusionOk="0">
                  <a:moveTo>
                    <a:pt x="3486" y="0"/>
                  </a:moveTo>
                  <a:cubicBezTo>
                    <a:pt x="3116" y="0"/>
                    <a:pt x="2739" y="66"/>
                    <a:pt x="2371" y="205"/>
                  </a:cubicBezTo>
                  <a:cubicBezTo>
                    <a:pt x="790" y="843"/>
                    <a:pt x="0" y="2636"/>
                    <a:pt x="608" y="4217"/>
                  </a:cubicBezTo>
                  <a:cubicBezTo>
                    <a:pt x="1077" y="5460"/>
                    <a:pt x="2271" y="6215"/>
                    <a:pt x="3518" y="6215"/>
                  </a:cubicBezTo>
                  <a:cubicBezTo>
                    <a:pt x="3886" y="6215"/>
                    <a:pt x="4260" y="6149"/>
                    <a:pt x="4620" y="6010"/>
                  </a:cubicBezTo>
                  <a:cubicBezTo>
                    <a:pt x="6231" y="5372"/>
                    <a:pt x="7022" y="3579"/>
                    <a:pt x="6414" y="1998"/>
                  </a:cubicBezTo>
                  <a:cubicBezTo>
                    <a:pt x="5921" y="755"/>
                    <a:pt x="4740" y="0"/>
                    <a:pt x="34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5"/>
            <p:cNvSpPr/>
            <p:nvPr/>
          </p:nvSpPr>
          <p:spPr>
            <a:xfrm>
              <a:off x="7575834" y="4260797"/>
              <a:ext cx="341422" cy="311989"/>
            </a:xfrm>
            <a:custGeom>
              <a:avLst/>
              <a:gdLst/>
              <a:ahLst/>
              <a:cxnLst/>
              <a:rect l="l" t="t" r="r" b="b"/>
              <a:pathLst>
                <a:path w="8816" h="8056" extrusionOk="0">
                  <a:moveTo>
                    <a:pt x="4408" y="1"/>
                  </a:moveTo>
                  <a:cubicBezTo>
                    <a:pt x="3374" y="1"/>
                    <a:pt x="2341" y="396"/>
                    <a:pt x="1551" y="1186"/>
                  </a:cubicBezTo>
                  <a:cubicBezTo>
                    <a:pt x="1" y="2767"/>
                    <a:pt x="1" y="5289"/>
                    <a:pt x="1551" y="6870"/>
                  </a:cubicBezTo>
                  <a:cubicBezTo>
                    <a:pt x="2341" y="7660"/>
                    <a:pt x="3374" y="8055"/>
                    <a:pt x="4408" y="8055"/>
                  </a:cubicBezTo>
                  <a:cubicBezTo>
                    <a:pt x="5441" y="8055"/>
                    <a:pt x="6475" y="7660"/>
                    <a:pt x="7265" y="6870"/>
                  </a:cubicBezTo>
                  <a:cubicBezTo>
                    <a:pt x="8815" y="5289"/>
                    <a:pt x="8815" y="2767"/>
                    <a:pt x="7265" y="1186"/>
                  </a:cubicBezTo>
                  <a:cubicBezTo>
                    <a:pt x="6475" y="396"/>
                    <a:pt x="5441" y="1"/>
                    <a:pt x="4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5"/>
            <p:cNvSpPr/>
            <p:nvPr/>
          </p:nvSpPr>
          <p:spPr>
            <a:xfrm>
              <a:off x="6510470" y="4265522"/>
              <a:ext cx="1253687" cy="58866"/>
            </a:xfrm>
            <a:custGeom>
              <a:avLst/>
              <a:gdLst/>
              <a:ahLst/>
              <a:cxnLst/>
              <a:rect l="l" t="t" r="r" b="b"/>
              <a:pathLst>
                <a:path w="32372" h="1520" extrusionOk="0">
                  <a:moveTo>
                    <a:pt x="32281" y="0"/>
                  </a:moveTo>
                  <a:lnTo>
                    <a:pt x="32038" y="31"/>
                  </a:lnTo>
                  <a:lnTo>
                    <a:pt x="31034" y="122"/>
                  </a:lnTo>
                  <a:cubicBezTo>
                    <a:pt x="30726" y="156"/>
                    <a:pt x="30357" y="195"/>
                    <a:pt x="29936" y="236"/>
                  </a:cubicBezTo>
                  <a:lnTo>
                    <a:pt x="29936" y="236"/>
                  </a:lnTo>
                  <a:lnTo>
                    <a:pt x="31034" y="152"/>
                  </a:lnTo>
                  <a:lnTo>
                    <a:pt x="32038" y="61"/>
                  </a:lnTo>
                  <a:lnTo>
                    <a:pt x="32281" y="61"/>
                  </a:lnTo>
                  <a:lnTo>
                    <a:pt x="32372" y="0"/>
                  </a:lnTo>
                  <a:close/>
                  <a:moveTo>
                    <a:pt x="29936" y="236"/>
                  </a:moveTo>
                  <a:lnTo>
                    <a:pt x="27448" y="426"/>
                  </a:lnTo>
                  <a:cubicBezTo>
                    <a:pt x="24408" y="669"/>
                    <a:pt x="20183" y="942"/>
                    <a:pt x="15533" y="1155"/>
                  </a:cubicBezTo>
                  <a:cubicBezTo>
                    <a:pt x="10882" y="1338"/>
                    <a:pt x="6657" y="1459"/>
                    <a:pt x="3618" y="1490"/>
                  </a:cubicBezTo>
                  <a:lnTo>
                    <a:pt x="0" y="1520"/>
                  </a:lnTo>
                  <a:lnTo>
                    <a:pt x="3618" y="1520"/>
                  </a:lnTo>
                  <a:cubicBezTo>
                    <a:pt x="6657" y="1490"/>
                    <a:pt x="10882" y="1429"/>
                    <a:pt x="15533" y="1216"/>
                  </a:cubicBezTo>
                  <a:cubicBezTo>
                    <a:pt x="20183" y="1003"/>
                    <a:pt x="24408" y="699"/>
                    <a:pt x="27448" y="456"/>
                  </a:cubicBezTo>
                  <a:cubicBezTo>
                    <a:pt x="28396" y="380"/>
                    <a:pt x="29237" y="304"/>
                    <a:pt x="29936" y="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5"/>
            <p:cNvSpPr/>
            <p:nvPr/>
          </p:nvSpPr>
          <p:spPr>
            <a:xfrm>
              <a:off x="6461013" y="4556262"/>
              <a:ext cx="1253725" cy="3602"/>
            </a:xfrm>
            <a:custGeom>
              <a:avLst/>
              <a:gdLst/>
              <a:ahLst/>
              <a:cxnLst/>
              <a:rect l="l" t="t" r="r" b="b"/>
              <a:pathLst>
                <a:path w="32373" h="93" extrusionOk="0">
                  <a:moveTo>
                    <a:pt x="16171" y="1"/>
                  </a:moveTo>
                  <a:cubicBezTo>
                    <a:pt x="7265" y="1"/>
                    <a:pt x="1" y="1"/>
                    <a:pt x="1" y="31"/>
                  </a:cubicBezTo>
                  <a:cubicBezTo>
                    <a:pt x="1" y="62"/>
                    <a:pt x="7265" y="92"/>
                    <a:pt x="16171" y="92"/>
                  </a:cubicBezTo>
                  <a:cubicBezTo>
                    <a:pt x="25108" y="92"/>
                    <a:pt x="32372" y="62"/>
                    <a:pt x="32372" y="31"/>
                  </a:cubicBezTo>
                  <a:cubicBezTo>
                    <a:pt x="32372" y="1"/>
                    <a:pt x="25108" y="1"/>
                    <a:pt x="16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5"/>
            <p:cNvSpPr/>
            <p:nvPr/>
          </p:nvSpPr>
          <p:spPr>
            <a:xfrm>
              <a:off x="6629369" y="3908826"/>
              <a:ext cx="47131" cy="210755"/>
            </a:xfrm>
            <a:custGeom>
              <a:avLst/>
              <a:gdLst/>
              <a:ahLst/>
              <a:cxnLst/>
              <a:rect l="l" t="t" r="r" b="b"/>
              <a:pathLst>
                <a:path w="1217" h="5442" extrusionOk="0">
                  <a:moveTo>
                    <a:pt x="31" y="0"/>
                  </a:moveTo>
                  <a:cubicBezTo>
                    <a:pt x="0" y="92"/>
                    <a:pt x="0" y="152"/>
                    <a:pt x="0" y="244"/>
                  </a:cubicBezTo>
                  <a:cubicBezTo>
                    <a:pt x="0" y="426"/>
                    <a:pt x="31" y="639"/>
                    <a:pt x="31" y="821"/>
                  </a:cubicBezTo>
                  <a:cubicBezTo>
                    <a:pt x="152" y="1490"/>
                    <a:pt x="274" y="2128"/>
                    <a:pt x="456" y="2766"/>
                  </a:cubicBezTo>
                  <a:cubicBezTo>
                    <a:pt x="669" y="3526"/>
                    <a:pt x="851" y="4165"/>
                    <a:pt x="1003" y="4651"/>
                  </a:cubicBezTo>
                  <a:cubicBezTo>
                    <a:pt x="1064" y="4924"/>
                    <a:pt x="1125" y="5168"/>
                    <a:pt x="1216" y="5441"/>
                  </a:cubicBezTo>
                  <a:cubicBezTo>
                    <a:pt x="1216" y="5350"/>
                    <a:pt x="1216" y="5289"/>
                    <a:pt x="1186" y="5198"/>
                  </a:cubicBezTo>
                  <a:cubicBezTo>
                    <a:pt x="1155" y="5046"/>
                    <a:pt x="1125" y="4864"/>
                    <a:pt x="1064" y="4620"/>
                  </a:cubicBezTo>
                  <a:cubicBezTo>
                    <a:pt x="943" y="4134"/>
                    <a:pt x="760" y="3435"/>
                    <a:pt x="578" y="2706"/>
                  </a:cubicBezTo>
                  <a:cubicBezTo>
                    <a:pt x="365" y="1976"/>
                    <a:pt x="213" y="1307"/>
                    <a:pt x="122" y="821"/>
                  </a:cubicBezTo>
                  <a:cubicBezTo>
                    <a:pt x="31" y="335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5"/>
            <p:cNvSpPr/>
            <p:nvPr/>
          </p:nvSpPr>
          <p:spPr>
            <a:xfrm>
              <a:off x="7607631" y="4302005"/>
              <a:ext cx="94185" cy="210755"/>
            </a:xfrm>
            <a:custGeom>
              <a:avLst/>
              <a:gdLst/>
              <a:ahLst/>
              <a:cxnLst/>
              <a:rect l="l" t="t" r="r" b="b"/>
              <a:pathLst>
                <a:path w="2432" h="5442" extrusionOk="0">
                  <a:moveTo>
                    <a:pt x="2432" y="0"/>
                  </a:moveTo>
                  <a:cubicBezTo>
                    <a:pt x="2341" y="0"/>
                    <a:pt x="2250" y="31"/>
                    <a:pt x="2158" y="61"/>
                  </a:cubicBezTo>
                  <a:cubicBezTo>
                    <a:pt x="1915" y="122"/>
                    <a:pt x="1702" y="244"/>
                    <a:pt x="1490" y="365"/>
                  </a:cubicBezTo>
                  <a:cubicBezTo>
                    <a:pt x="760" y="821"/>
                    <a:pt x="243" y="1551"/>
                    <a:pt x="91" y="2371"/>
                  </a:cubicBezTo>
                  <a:cubicBezTo>
                    <a:pt x="0" y="2827"/>
                    <a:pt x="0" y="3283"/>
                    <a:pt x="152" y="3739"/>
                  </a:cubicBezTo>
                  <a:cubicBezTo>
                    <a:pt x="243" y="4104"/>
                    <a:pt x="395" y="4438"/>
                    <a:pt x="639" y="4742"/>
                  </a:cubicBezTo>
                  <a:cubicBezTo>
                    <a:pt x="760" y="4955"/>
                    <a:pt x="943" y="5137"/>
                    <a:pt x="1155" y="5289"/>
                  </a:cubicBezTo>
                  <a:cubicBezTo>
                    <a:pt x="1216" y="5350"/>
                    <a:pt x="1277" y="5411"/>
                    <a:pt x="1368" y="5441"/>
                  </a:cubicBezTo>
                  <a:cubicBezTo>
                    <a:pt x="1125" y="5229"/>
                    <a:pt x="882" y="4985"/>
                    <a:pt x="699" y="4712"/>
                  </a:cubicBezTo>
                  <a:cubicBezTo>
                    <a:pt x="487" y="4408"/>
                    <a:pt x="335" y="4074"/>
                    <a:pt x="243" y="3739"/>
                  </a:cubicBezTo>
                  <a:cubicBezTo>
                    <a:pt x="122" y="3283"/>
                    <a:pt x="122" y="2827"/>
                    <a:pt x="183" y="2402"/>
                  </a:cubicBezTo>
                  <a:cubicBezTo>
                    <a:pt x="274" y="1976"/>
                    <a:pt x="456" y="1551"/>
                    <a:pt x="730" y="1186"/>
                  </a:cubicBezTo>
                  <a:cubicBezTo>
                    <a:pt x="943" y="912"/>
                    <a:pt x="1216" y="639"/>
                    <a:pt x="1520" y="426"/>
                  </a:cubicBezTo>
                  <a:cubicBezTo>
                    <a:pt x="1794" y="244"/>
                    <a:pt x="2098" y="122"/>
                    <a:pt x="2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5"/>
            <p:cNvSpPr/>
            <p:nvPr/>
          </p:nvSpPr>
          <p:spPr>
            <a:xfrm>
              <a:off x="6847143" y="3780516"/>
              <a:ext cx="136592" cy="98910"/>
            </a:xfrm>
            <a:custGeom>
              <a:avLst/>
              <a:gdLst/>
              <a:ahLst/>
              <a:cxnLst/>
              <a:rect l="l" t="t" r="r" b="b"/>
              <a:pathLst>
                <a:path w="3527" h="2554" extrusionOk="0">
                  <a:moveTo>
                    <a:pt x="3527" y="0"/>
                  </a:moveTo>
                  <a:cubicBezTo>
                    <a:pt x="2919" y="395"/>
                    <a:pt x="2311" y="791"/>
                    <a:pt x="1733" y="1246"/>
                  </a:cubicBezTo>
                  <a:cubicBezTo>
                    <a:pt x="1125" y="1642"/>
                    <a:pt x="548" y="2098"/>
                    <a:pt x="1" y="2553"/>
                  </a:cubicBezTo>
                  <a:cubicBezTo>
                    <a:pt x="609" y="2189"/>
                    <a:pt x="1216" y="1763"/>
                    <a:pt x="1794" y="1338"/>
                  </a:cubicBezTo>
                  <a:cubicBezTo>
                    <a:pt x="2402" y="912"/>
                    <a:pt x="2979" y="487"/>
                    <a:pt x="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5"/>
            <p:cNvSpPr/>
            <p:nvPr/>
          </p:nvSpPr>
          <p:spPr>
            <a:xfrm>
              <a:off x="6874215" y="3743995"/>
              <a:ext cx="120133" cy="84813"/>
            </a:xfrm>
            <a:custGeom>
              <a:avLst/>
              <a:gdLst/>
              <a:ahLst/>
              <a:cxnLst/>
              <a:rect l="l" t="t" r="r" b="b"/>
              <a:pathLst>
                <a:path w="3102" h="2190" extrusionOk="0">
                  <a:moveTo>
                    <a:pt x="3101" y="1"/>
                  </a:moveTo>
                  <a:cubicBezTo>
                    <a:pt x="2554" y="335"/>
                    <a:pt x="2037" y="670"/>
                    <a:pt x="1520" y="1034"/>
                  </a:cubicBezTo>
                  <a:cubicBezTo>
                    <a:pt x="1004" y="1399"/>
                    <a:pt x="487" y="1764"/>
                    <a:pt x="1" y="2189"/>
                  </a:cubicBezTo>
                  <a:cubicBezTo>
                    <a:pt x="548" y="1855"/>
                    <a:pt x="1065" y="1521"/>
                    <a:pt x="1581" y="1156"/>
                  </a:cubicBezTo>
                  <a:cubicBezTo>
                    <a:pt x="2098" y="791"/>
                    <a:pt x="2615" y="427"/>
                    <a:pt x="3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5"/>
            <p:cNvSpPr/>
            <p:nvPr/>
          </p:nvSpPr>
          <p:spPr>
            <a:xfrm>
              <a:off x="6681150" y="3800500"/>
              <a:ext cx="61267" cy="43607"/>
            </a:xfrm>
            <a:custGeom>
              <a:avLst/>
              <a:gdLst/>
              <a:ahLst/>
              <a:cxnLst/>
              <a:rect l="l" t="t" r="r" b="b"/>
              <a:pathLst>
                <a:path w="1582" h="1126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308" y="153"/>
                    <a:pt x="1004" y="305"/>
                    <a:pt x="761" y="518"/>
                  </a:cubicBezTo>
                  <a:cubicBezTo>
                    <a:pt x="487" y="670"/>
                    <a:pt x="244" y="882"/>
                    <a:pt x="1" y="1126"/>
                  </a:cubicBezTo>
                  <a:cubicBezTo>
                    <a:pt x="305" y="974"/>
                    <a:pt x="578" y="791"/>
                    <a:pt x="821" y="609"/>
                  </a:cubicBezTo>
                  <a:cubicBezTo>
                    <a:pt x="1095" y="427"/>
                    <a:pt x="1369" y="244"/>
                    <a:pt x="1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5"/>
            <p:cNvSpPr/>
            <p:nvPr/>
          </p:nvSpPr>
          <p:spPr>
            <a:xfrm>
              <a:off x="6689399" y="3766380"/>
              <a:ext cx="70678" cy="55380"/>
            </a:xfrm>
            <a:custGeom>
              <a:avLst/>
              <a:gdLst/>
              <a:ahLst/>
              <a:cxnLst/>
              <a:rect l="l" t="t" r="r" b="b"/>
              <a:pathLst>
                <a:path w="1825" h="1430" extrusionOk="0">
                  <a:moveTo>
                    <a:pt x="1824" y="1"/>
                  </a:moveTo>
                  <a:lnTo>
                    <a:pt x="1824" y="1"/>
                  </a:lnTo>
                  <a:cubicBezTo>
                    <a:pt x="1490" y="183"/>
                    <a:pt x="1186" y="426"/>
                    <a:pt x="882" y="669"/>
                  </a:cubicBezTo>
                  <a:cubicBezTo>
                    <a:pt x="578" y="882"/>
                    <a:pt x="274" y="1156"/>
                    <a:pt x="1" y="1429"/>
                  </a:cubicBezTo>
                  <a:cubicBezTo>
                    <a:pt x="335" y="1247"/>
                    <a:pt x="669" y="1004"/>
                    <a:pt x="943" y="760"/>
                  </a:cubicBezTo>
                  <a:cubicBezTo>
                    <a:pt x="1277" y="548"/>
                    <a:pt x="1551" y="274"/>
                    <a:pt x="1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5"/>
            <p:cNvSpPr/>
            <p:nvPr/>
          </p:nvSpPr>
          <p:spPr>
            <a:xfrm>
              <a:off x="6933083" y="3972110"/>
              <a:ext cx="95386" cy="5306"/>
            </a:xfrm>
            <a:custGeom>
              <a:avLst/>
              <a:gdLst/>
              <a:ahLst/>
              <a:cxnLst/>
              <a:rect l="l" t="t" r="r" b="b"/>
              <a:pathLst>
                <a:path w="2463" h="137" extrusionOk="0">
                  <a:moveTo>
                    <a:pt x="1232" y="0"/>
                  </a:moveTo>
                  <a:cubicBezTo>
                    <a:pt x="821" y="0"/>
                    <a:pt x="411" y="23"/>
                    <a:pt x="0" y="69"/>
                  </a:cubicBezTo>
                  <a:cubicBezTo>
                    <a:pt x="411" y="114"/>
                    <a:pt x="821" y="137"/>
                    <a:pt x="1232" y="137"/>
                  </a:cubicBezTo>
                  <a:cubicBezTo>
                    <a:pt x="1642" y="137"/>
                    <a:pt x="2052" y="114"/>
                    <a:pt x="2463" y="69"/>
                  </a:cubicBezTo>
                  <a:cubicBezTo>
                    <a:pt x="2052" y="23"/>
                    <a:pt x="1642" y="0"/>
                    <a:pt x="1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5"/>
            <p:cNvSpPr/>
            <p:nvPr/>
          </p:nvSpPr>
          <p:spPr>
            <a:xfrm>
              <a:off x="6351564" y="4339688"/>
              <a:ext cx="85936" cy="203668"/>
            </a:xfrm>
            <a:custGeom>
              <a:avLst/>
              <a:gdLst/>
              <a:ahLst/>
              <a:cxnLst/>
              <a:rect l="l" t="t" r="r" b="b"/>
              <a:pathLst>
                <a:path w="2219" h="5259" extrusionOk="0">
                  <a:moveTo>
                    <a:pt x="1854" y="0"/>
                  </a:moveTo>
                  <a:cubicBezTo>
                    <a:pt x="1763" y="0"/>
                    <a:pt x="1672" y="31"/>
                    <a:pt x="1581" y="91"/>
                  </a:cubicBezTo>
                  <a:cubicBezTo>
                    <a:pt x="1368" y="183"/>
                    <a:pt x="1155" y="335"/>
                    <a:pt x="973" y="517"/>
                  </a:cubicBezTo>
                  <a:cubicBezTo>
                    <a:pt x="699" y="760"/>
                    <a:pt x="456" y="1064"/>
                    <a:pt x="304" y="1429"/>
                  </a:cubicBezTo>
                  <a:cubicBezTo>
                    <a:pt x="91" y="1824"/>
                    <a:pt x="0" y="2310"/>
                    <a:pt x="30" y="2766"/>
                  </a:cubicBezTo>
                  <a:cubicBezTo>
                    <a:pt x="91" y="3222"/>
                    <a:pt x="243" y="3678"/>
                    <a:pt x="486" y="4073"/>
                  </a:cubicBezTo>
                  <a:cubicBezTo>
                    <a:pt x="699" y="4377"/>
                    <a:pt x="973" y="4651"/>
                    <a:pt x="1277" y="4863"/>
                  </a:cubicBezTo>
                  <a:cubicBezTo>
                    <a:pt x="1489" y="5015"/>
                    <a:pt x="1702" y="5137"/>
                    <a:pt x="1945" y="5198"/>
                  </a:cubicBezTo>
                  <a:cubicBezTo>
                    <a:pt x="2037" y="5228"/>
                    <a:pt x="2128" y="5259"/>
                    <a:pt x="2219" y="5259"/>
                  </a:cubicBezTo>
                  <a:cubicBezTo>
                    <a:pt x="1915" y="5137"/>
                    <a:pt x="1611" y="4985"/>
                    <a:pt x="1337" y="4803"/>
                  </a:cubicBezTo>
                  <a:cubicBezTo>
                    <a:pt x="1033" y="4590"/>
                    <a:pt x="790" y="4316"/>
                    <a:pt x="578" y="4012"/>
                  </a:cubicBezTo>
                  <a:cubicBezTo>
                    <a:pt x="61" y="3252"/>
                    <a:pt x="0" y="2280"/>
                    <a:pt x="395" y="1459"/>
                  </a:cubicBezTo>
                  <a:cubicBezTo>
                    <a:pt x="547" y="1125"/>
                    <a:pt x="760" y="821"/>
                    <a:pt x="1033" y="578"/>
                  </a:cubicBezTo>
                  <a:cubicBezTo>
                    <a:pt x="1277" y="335"/>
                    <a:pt x="1550" y="152"/>
                    <a:pt x="1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5"/>
            <p:cNvSpPr/>
            <p:nvPr/>
          </p:nvSpPr>
          <p:spPr>
            <a:xfrm>
              <a:off x="6413918" y="4066570"/>
              <a:ext cx="206069" cy="3563"/>
            </a:xfrm>
            <a:custGeom>
              <a:avLst/>
              <a:gdLst/>
              <a:ahLst/>
              <a:cxnLst/>
              <a:rect l="l" t="t" r="r" b="b"/>
              <a:pathLst>
                <a:path w="5321" h="92" extrusionOk="0">
                  <a:moveTo>
                    <a:pt x="2676" y="0"/>
                  </a:moveTo>
                  <a:cubicBezTo>
                    <a:pt x="1186" y="0"/>
                    <a:pt x="1" y="0"/>
                    <a:pt x="1" y="31"/>
                  </a:cubicBezTo>
                  <a:cubicBezTo>
                    <a:pt x="1" y="61"/>
                    <a:pt x="1217" y="92"/>
                    <a:pt x="2676" y="92"/>
                  </a:cubicBezTo>
                  <a:cubicBezTo>
                    <a:pt x="4135" y="92"/>
                    <a:pt x="5320" y="61"/>
                    <a:pt x="5320" y="31"/>
                  </a:cubicBezTo>
                  <a:cubicBezTo>
                    <a:pt x="5320" y="0"/>
                    <a:pt x="4135" y="0"/>
                    <a:pt x="2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5"/>
            <p:cNvSpPr/>
            <p:nvPr/>
          </p:nvSpPr>
          <p:spPr>
            <a:xfrm>
              <a:off x="5394487" y="1303009"/>
              <a:ext cx="291967" cy="318998"/>
            </a:xfrm>
            <a:custGeom>
              <a:avLst/>
              <a:gdLst/>
              <a:ahLst/>
              <a:cxnLst/>
              <a:rect l="l" t="t" r="r" b="b"/>
              <a:pathLst>
                <a:path w="7539" h="8237" extrusionOk="0">
                  <a:moveTo>
                    <a:pt x="3062" y="1"/>
                  </a:moveTo>
                  <a:cubicBezTo>
                    <a:pt x="2677" y="1"/>
                    <a:pt x="2286" y="84"/>
                    <a:pt x="1915" y="261"/>
                  </a:cubicBezTo>
                  <a:cubicBezTo>
                    <a:pt x="578" y="869"/>
                    <a:pt x="0" y="2480"/>
                    <a:pt x="639" y="3817"/>
                  </a:cubicBezTo>
                  <a:lnTo>
                    <a:pt x="2645" y="8134"/>
                  </a:lnTo>
                  <a:cubicBezTo>
                    <a:pt x="2668" y="8202"/>
                    <a:pt x="2725" y="8236"/>
                    <a:pt x="2790" y="8236"/>
                  </a:cubicBezTo>
                  <a:cubicBezTo>
                    <a:pt x="2812" y="8236"/>
                    <a:pt x="2835" y="8232"/>
                    <a:pt x="2858" y="8225"/>
                  </a:cubicBezTo>
                  <a:lnTo>
                    <a:pt x="7417" y="6097"/>
                  </a:lnTo>
                  <a:cubicBezTo>
                    <a:pt x="7508" y="6067"/>
                    <a:pt x="7538" y="5975"/>
                    <a:pt x="7508" y="5884"/>
                  </a:cubicBezTo>
                  <a:lnTo>
                    <a:pt x="5472" y="1538"/>
                  </a:lnTo>
                  <a:cubicBezTo>
                    <a:pt x="5032" y="571"/>
                    <a:pt x="4068" y="1"/>
                    <a:pt x="3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771;p39">
            <a:extLst>
              <a:ext uri="{FF2B5EF4-FFF2-40B4-BE49-F238E27FC236}">
                <a16:creationId xmlns="" xmlns:a16="http://schemas.microsoft.com/office/drawing/2014/main" id="{42CFAFE1-7059-AAAF-487D-485BECB90C96}"/>
              </a:ext>
            </a:extLst>
          </p:cNvPr>
          <p:cNvGrpSpPr/>
          <p:nvPr/>
        </p:nvGrpSpPr>
        <p:grpSpPr>
          <a:xfrm>
            <a:off x="636035" y="804398"/>
            <a:ext cx="1017825" cy="1017825"/>
            <a:chOff x="830022" y="1275185"/>
            <a:chExt cx="1017825" cy="1017825"/>
          </a:xfrm>
        </p:grpSpPr>
        <p:sp>
          <p:nvSpPr>
            <p:cNvPr id="11" name="Google Shape;772;p39">
              <a:extLst>
                <a:ext uri="{FF2B5EF4-FFF2-40B4-BE49-F238E27FC236}">
                  <a16:creationId xmlns="" xmlns:a16="http://schemas.microsoft.com/office/drawing/2014/main" id="{DBEC1A36-5F67-F092-3AB1-48D78AD339D1}"/>
                </a:ext>
              </a:extLst>
            </p:cNvPr>
            <p:cNvSpPr/>
            <p:nvPr/>
          </p:nvSpPr>
          <p:spPr>
            <a:xfrm>
              <a:off x="830022" y="1275185"/>
              <a:ext cx="1017825" cy="101782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3;p39">
              <a:extLst>
                <a:ext uri="{FF2B5EF4-FFF2-40B4-BE49-F238E27FC236}">
                  <a16:creationId xmlns="" xmlns:a16="http://schemas.microsoft.com/office/drawing/2014/main" id="{1D867E0C-0E34-28DF-4E25-7AA3B31055EC}"/>
                </a:ext>
              </a:extLst>
            </p:cNvPr>
            <p:cNvSpPr/>
            <p:nvPr/>
          </p:nvSpPr>
          <p:spPr>
            <a:xfrm>
              <a:off x="857017" y="1288683"/>
              <a:ext cx="990830" cy="99083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rgbClr val="CE4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775;p39">
            <a:extLst>
              <a:ext uri="{FF2B5EF4-FFF2-40B4-BE49-F238E27FC236}">
                <a16:creationId xmlns="" xmlns:a16="http://schemas.microsoft.com/office/drawing/2014/main" id="{2C0D0BF5-F754-9EA3-AAA2-F1A4E6CB7FFF}"/>
              </a:ext>
            </a:extLst>
          </p:cNvPr>
          <p:cNvSpPr txBox="1">
            <a:spLocks/>
          </p:cNvSpPr>
          <p:nvPr/>
        </p:nvSpPr>
        <p:spPr>
          <a:xfrm>
            <a:off x="727813" y="932313"/>
            <a:ext cx="8343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03</a:t>
            </a:r>
          </a:p>
        </p:txBody>
      </p:sp>
      <p:sp>
        <p:nvSpPr>
          <p:cNvPr id="14" name="Google Shape;774;p39">
            <a:extLst>
              <a:ext uri="{FF2B5EF4-FFF2-40B4-BE49-F238E27FC236}">
                <a16:creationId xmlns="" xmlns:a16="http://schemas.microsoft.com/office/drawing/2014/main" id="{B496B08B-C84B-62F6-1973-546D257F4F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6381" y="2584558"/>
            <a:ext cx="2981989" cy="15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Wire vs cable</a:t>
            </a:r>
            <a:endParaRPr sz="6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41"/>
          <p:cNvGrpSpPr/>
          <p:nvPr/>
        </p:nvGrpSpPr>
        <p:grpSpPr>
          <a:xfrm>
            <a:off x="3449612" y="1266618"/>
            <a:ext cx="2244776" cy="3337234"/>
            <a:chOff x="3449612" y="1266618"/>
            <a:chExt cx="2244776" cy="3337234"/>
          </a:xfrm>
        </p:grpSpPr>
        <p:grpSp>
          <p:nvGrpSpPr>
            <p:cNvPr id="987" name="Google Shape;987;p41"/>
            <p:cNvGrpSpPr/>
            <p:nvPr/>
          </p:nvGrpSpPr>
          <p:grpSpPr>
            <a:xfrm>
              <a:off x="4221076" y="3179791"/>
              <a:ext cx="1473312" cy="1423892"/>
              <a:chOff x="4114626" y="2945010"/>
              <a:chExt cx="1700499" cy="1643458"/>
            </a:xfrm>
          </p:grpSpPr>
          <p:sp>
            <p:nvSpPr>
              <p:cNvPr id="988" name="Google Shape;988;p41"/>
              <p:cNvSpPr/>
              <p:nvPr/>
            </p:nvSpPr>
            <p:spPr>
              <a:xfrm>
                <a:off x="4543878" y="2946183"/>
                <a:ext cx="1267686" cy="1636338"/>
              </a:xfrm>
              <a:custGeom>
                <a:avLst/>
                <a:gdLst/>
                <a:ahLst/>
                <a:cxnLst/>
                <a:rect l="l" t="t" r="r" b="b"/>
                <a:pathLst>
                  <a:path w="32403" h="41826" extrusionOk="0">
                    <a:moveTo>
                      <a:pt x="1" y="1"/>
                    </a:moveTo>
                    <a:lnTo>
                      <a:pt x="1" y="41825"/>
                    </a:lnTo>
                    <a:lnTo>
                      <a:pt x="32403" y="41825"/>
                    </a:lnTo>
                    <a:lnTo>
                      <a:pt x="32403" y="1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4126519" y="2946183"/>
                <a:ext cx="1267647" cy="1636338"/>
              </a:xfrm>
              <a:custGeom>
                <a:avLst/>
                <a:gdLst/>
                <a:ahLst/>
                <a:cxnLst/>
                <a:rect l="l" t="t" r="r" b="b"/>
                <a:pathLst>
                  <a:path w="32402" h="41826" extrusionOk="0">
                    <a:moveTo>
                      <a:pt x="0" y="1"/>
                    </a:moveTo>
                    <a:lnTo>
                      <a:pt x="0" y="41825"/>
                    </a:lnTo>
                    <a:lnTo>
                      <a:pt x="32402" y="41825"/>
                    </a:lnTo>
                    <a:lnTo>
                      <a:pt x="32402" y="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4265639" y="3034209"/>
                <a:ext cx="120145" cy="203359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5198" extrusionOk="0">
                    <a:moveTo>
                      <a:pt x="3040" y="1794"/>
                    </a:moveTo>
                    <a:lnTo>
                      <a:pt x="3040" y="0"/>
                    </a:lnTo>
                    <a:lnTo>
                      <a:pt x="0" y="0"/>
                    </a:lnTo>
                    <a:lnTo>
                      <a:pt x="0" y="1794"/>
                    </a:lnTo>
                    <a:cubicBezTo>
                      <a:pt x="0" y="2584"/>
                      <a:pt x="547" y="3222"/>
                      <a:pt x="1338" y="3313"/>
                    </a:cubicBezTo>
                    <a:lnTo>
                      <a:pt x="1338" y="4894"/>
                    </a:lnTo>
                    <a:lnTo>
                      <a:pt x="639" y="4894"/>
                    </a:lnTo>
                    <a:cubicBezTo>
                      <a:pt x="426" y="4894"/>
                      <a:pt x="213" y="5046"/>
                      <a:pt x="213" y="5198"/>
                    </a:cubicBezTo>
                    <a:lnTo>
                      <a:pt x="2827" y="5198"/>
                    </a:lnTo>
                    <a:cubicBezTo>
                      <a:pt x="2827" y="5046"/>
                      <a:pt x="2645" y="4894"/>
                      <a:pt x="2402" y="4894"/>
                    </a:cubicBezTo>
                    <a:lnTo>
                      <a:pt x="1733" y="4894"/>
                    </a:lnTo>
                    <a:lnTo>
                      <a:pt x="1733" y="3313"/>
                    </a:lnTo>
                    <a:cubicBezTo>
                      <a:pt x="2493" y="3222"/>
                      <a:pt x="3070" y="2584"/>
                      <a:pt x="3040" y="1794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4445211" y="3034209"/>
                <a:ext cx="168892" cy="221199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5654" extrusionOk="0">
                    <a:moveTo>
                      <a:pt x="4316" y="1672"/>
                    </a:moveTo>
                    <a:cubicBezTo>
                      <a:pt x="4073" y="699"/>
                      <a:pt x="3192" y="0"/>
                      <a:pt x="2158" y="0"/>
                    </a:cubicBezTo>
                    <a:lnTo>
                      <a:pt x="2158" y="0"/>
                    </a:lnTo>
                    <a:cubicBezTo>
                      <a:pt x="1155" y="0"/>
                      <a:pt x="243" y="699"/>
                      <a:pt x="0" y="1672"/>
                    </a:cubicBezTo>
                    <a:lnTo>
                      <a:pt x="1945" y="1672"/>
                    </a:lnTo>
                    <a:lnTo>
                      <a:pt x="1945" y="4529"/>
                    </a:lnTo>
                    <a:cubicBezTo>
                      <a:pt x="1945" y="4742"/>
                      <a:pt x="1733" y="4924"/>
                      <a:pt x="1520" y="4924"/>
                    </a:cubicBezTo>
                    <a:cubicBezTo>
                      <a:pt x="1307" y="4924"/>
                      <a:pt x="1125" y="4742"/>
                      <a:pt x="1094" y="4529"/>
                    </a:cubicBezTo>
                    <a:lnTo>
                      <a:pt x="669" y="4529"/>
                    </a:lnTo>
                    <a:cubicBezTo>
                      <a:pt x="669" y="5654"/>
                      <a:pt x="2371" y="5654"/>
                      <a:pt x="2371" y="4529"/>
                    </a:cubicBezTo>
                    <a:lnTo>
                      <a:pt x="2371" y="1672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4114626" y="3725112"/>
                <a:ext cx="1700499" cy="8333"/>
              </a:xfrm>
              <a:custGeom>
                <a:avLst/>
                <a:gdLst/>
                <a:ahLst/>
                <a:cxnLst/>
                <a:rect l="l" t="t" r="r" b="b"/>
                <a:pathLst>
                  <a:path w="43466" h="213" extrusionOk="0">
                    <a:moveTo>
                      <a:pt x="21733" y="0"/>
                    </a:moveTo>
                    <a:cubicBezTo>
                      <a:pt x="9727" y="0"/>
                      <a:pt x="0" y="61"/>
                      <a:pt x="0" y="122"/>
                    </a:cubicBezTo>
                    <a:cubicBezTo>
                      <a:pt x="0" y="152"/>
                      <a:pt x="9727" y="213"/>
                      <a:pt x="21733" y="213"/>
                    </a:cubicBezTo>
                    <a:cubicBezTo>
                      <a:pt x="33739" y="213"/>
                      <a:pt x="43466" y="152"/>
                      <a:pt x="43466" y="122"/>
                    </a:cubicBezTo>
                    <a:cubicBezTo>
                      <a:pt x="43466" y="61"/>
                      <a:pt x="33739" y="0"/>
                      <a:pt x="2173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4756743" y="2945010"/>
                <a:ext cx="7199" cy="164345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2008" extrusionOk="0">
                    <a:moveTo>
                      <a:pt x="92" y="1"/>
                    </a:moveTo>
                    <a:cubicBezTo>
                      <a:pt x="31" y="1"/>
                      <a:pt x="1" y="9393"/>
                      <a:pt x="1" y="21004"/>
                    </a:cubicBezTo>
                    <a:cubicBezTo>
                      <a:pt x="1" y="32615"/>
                      <a:pt x="31" y="42007"/>
                      <a:pt x="92" y="42007"/>
                    </a:cubicBezTo>
                    <a:cubicBezTo>
                      <a:pt x="153" y="42007"/>
                      <a:pt x="183" y="32615"/>
                      <a:pt x="183" y="21004"/>
                    </a:cubicBezTo>
                    <a:cubicBezTo>
                      <a:pt x="183" y="9393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41"/>
            <p:cNvGrpSpPr/>
            <p:nvPr/>
          </p:nvGrpSpPr>
          <p:grpSpPr>
            <a:xfrm>
              <a:off x="3449612" y="2353205"/>
              <a:ext cx="1148036" cy="2250646"/>
              <a:chOff x="3131164" y="1715350"/>
              <a:chExt cx="1472219" cy="2886184"/>
            </a:xfrm>
          </p:grpSpPr>
          <p:sp>
            <p:nvSpPr>
              <p:cNvPr id="995" name="Google Shape;995;p41"/>
              <p:cNvSpPr/>
              <p:nvPr/>
            </p:nvSpPr>
            <p:spPr>
              <a:xfrm>
                <a:off x="3403496" y="2747558"/>
                <a:ext cx="167718" cy="183211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683" extrusionOk="0">
                    <a:moveTo>
                      <a:pt x="1135" y="1"/>
                    </a:moveTo>
                    <a:cubicBezTo>
                      <a:pt x="1122" y="1"/>
                      <a:pt x="1108" y="1"/>
                      <a:pt x="1095" y="2"/>
                    </a:cubicBezTo>
                    <a:cubicBezTo>
                      <a:pt x="426" y="63"/>
                      <a:pt x="0" y="883"/>
                      <a:pt x="183" y="1522"/>
                    </a:cubicBezTo>
                    <a:cubicBezTo>
                      <a:pt x="396" y="2160"/>
                      <a:pt x="852" y="2707"/>
                      <a:pt x="1429" y="3041"/>
                    </a:cubicBezTo>
                    <a:cubicBezTo>
                      <a:pt x="1976" y="3437"/>
                      <a:pt x="2463" y="3649"/>
                      <a:pt x="2827" y="4227"/>
                    </a:cubicBezTo>
                    <a:lnTo>
                      <a:pt x="4286" y="4683"/>
                    </a:lnTo>
                    <a:cubicBezTo>
                      <a:pt x="3770" y="3619"/>
                      <a:pt x="3010" y="2373"/>
                      <a:pt x="2493" y="1309"/>
                    </a:cubicBezTo>
                    <a:cubicBezTo>
                      <a:pt x="2225" y="713"/>
                      <a:pt x="1782" y="1"/>
                      <a:pt x="1135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3403496" y="2747558"/>
                <a:ext cx="167718" cy="183211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683" extrusionOk="0">
                    <a:moveTo>
                      <a:pt x="1135" y="1"/>
                    </a:moveTo>
                    <a:cubicBezTo>
                      <a:pt x="1122" y="1"/>
                      <a:pt x="1108" y="1"/>
                      <a:pt x="1095" y="2"/>
                    </a:cubicBezTo>
                    <a:cubicBezTo>
                      <a:pt x="426" y="63"/>
                      <a:pt x="0" y="883"/>
                      <a:pt x="183" y="1522"/>
                    </a:cubicBezTo>
                    <a:cubicBezTo>
                      <a:pt x="396" y="2160"/>
                      <a:pt x="852" y="2707"/>
                      <a:pt x="1429" y="3041"/>
                    </a:cubicBezTo>
                    <a:cubicBezTo>
                      <a:pt x="1976" y="3437"/>
                      <a:pt x="2463" y="3649"/>
                      <a:pt x="2827" y="4227"/>
                    </a:cubicBezTo>
                    <a:lnTo>
                      <a:pt x="4286" y="4683"/>
                    </a:lnTo>
                    <a:cubicBezTo>
                      <a:pt x="3770" y="3619"/>
                      <a:pt x="3010" y="2373"/>
                      <a:pt x="2493" y="1309"/>
                    </a:cubicBezTo>
                    <a:cubicBezTo>
                      <a:pt x="2225" y="713"/>
                      <a:pt x="1782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3131164" y="2873689"/>
                <a:ext cx="369864" cy="156881"/>
              </a:xfrm>
              <a:custGeom>
                <a:avLst/>
                <a:gdLst/>
                <a:ahLst/>
                <a:cxnLst/>
                <a:rect l="l" t="t" r="r" b="b"/>
                <a:pathLst>
                  <a:path w="9454" h="4010" extrusionOk="0">
                    <a:moveTo>
                      <a:pt x="3958" y="1"/>
                    </a:moveTo>
                    <a:cubicBezTo>
                      <a:pt x="3272" y="1"/>
                      <a:pt x="2594" y="64"/>
                      <a:pt x="1946" y="213"/>
                    </a:cubicBezTo>
                    <a:cubicBezTo>
                      <a:pt x="1034" y="395"/>
                      <a:pt x="62" y="972"/>
                      <a:pt x="1" y="1884"/>
                    </a:cubicBezTo>
                    <a:cubicBezTo>
                      <a:pt x="1" y="2523"/>
                      <a:pt x="305" y="3131"/>
                      <a:pt x="852" y="3465"/>
                    </a:cubicBezTo>
                    <a:cubicBezTo>
                      <a:pt x="1411" y="3851"/>
                      <a:pt x="2059" y="4010"/>
                      <a:pt x="2727" y="4010"/>
                    </a:cubicBezTo>
                    <a:cubicBezTo>
                      <a:pt x="3583" y="4010"/>
                      <a:pt x="4474" y="3749"/>
                      <a:pt x="5259" y="3374"/>
                    </a:cubicBezTo>
                    <a:cubicBezTo>
                      <a:pt x="6657" y="2735"/>
                      <a:pt x="8208" y="1611"/>
                      <a:pt x="9454" y="912"/>
                    </a:cubicBezTo>
                    <a:lnTo>
                      <a:pt x="7752" y="517"/>
                    </a:lnTo>
                    <a:cubicBezTo>
                      <a:pt x="6546" y="220"/>
                      <a:pt x="5237" y="1"/>
                      <a:pt x="3958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3131164" y="2873689"/>
                <a:ext cx="369864" cy="156881"/>
              </a:xfrm>
              <a:custGeom>
                <a:avLst/>
                <a:gdLst/>
                <a:ahLst/>
                <a:cxnLst/>
                <a:rect l="l" t="t" r="r" b="b"/>
                <a:pathLst>
                  <a:path w="9454" h="4010" extrusionOk="0">
                    <a:moveTo>
                      <a:pt x="3958" y="1"/>
                    </a:moveTo>
                    <a:cubicBezTo>
                      <a:pt x="3272" y="1"/>
                      <a:pt x="2594" y="64"/>
                      <a:pt x="1946" y="213"/>
                    </a:cubicBezTo>
                    <a:cubicBezTo>
                      <a:pt x="1034" y="395"/>
                      <a:pt x="62" y="972"/>
                      <a:pt x="1" y="1884"/>
                    </a:cubicBezTo>
                    <a:cubicBezTo>
                      <a:pt x="1" y="2523"/>
                      <a:pt x="305" y="3131"/>
                      <a:pt x="852" y="3465"/>
                    </a:cubicBezTo>
                    <a:cubicBezTo>
                      <a:pt x="1411" y="3851"/>
                      <a:pt x="2059" y="4010"/>
                      <a:pt x="2727" y="4010"/>
                    </a:cubicBezTo>
                    <a:cubicBezTo>
                      <a:pt x="3583" y="4010"/>
                      <a:pt x="4474" y="3749"/>
                      <a:pt x="5259" y="3374"/>
                    </a:cubicBezTo>
                    <a:cubicBezTo>
                      <a:pt x="6657" y="2735"/>
                      <a:pt x="8208" y="1611"/>
                      <a:pt x="9454" y="912"/>
                    </a:cubicBezTo>
                    <a:lnTo>
                      <a:pt x="7752" y="517"/>
                    </a:lnTo>
                    <a:cubicBezTo>
                      <a:pt x="6546" y="220"/>
                      <a:pt x="5237" y="1"/>
                      <a:pt x="3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3409443" y="2996651"/>
                <a:ext cx="376984" cy="247880"/>
              </a:xfrm>
              <a:custGeom>
                <a:avLst/>
                <a:gdLst/>
                <a:ahLst/>
                <a:cxnLst/>
                <a:rect l="l" t="t" r="r" b="b"/>
                <a:pathLst>
                  <a:path w="9636" h="6336" extrusionOk="0">
                    <a:moveTo>
                      <a:pt x="7282" y="1"/>
                    </a:moveTo>
                    <a:cubicBezTo>
                      <a:pt x="5693" y="1"/>
                      <a:pt x="4134" y="280"/>
                      <a:pt x="2645" y="839"/>
                    </a:cubicBezTo>
                    <a:cubicBezTo>
                      <a:pt x="1855" y="1082"/>
                      <a:pt x="1155" y="1538"/>
                      <a:pt x="669" y="2206"/>
                    </a:cubicBezTo>
                    <a:cubicBezTo>
                      <a:pt x="0" y="3240"/>
                      <a:pt x="335" y="4729"/>
                      <a:pt x="1247" y="5550"/>
                    </a:cubicBezTo>
                    <a:cubicBezTo>
                      <a:pt x="1918" y="6059"/>
                      <a:pt x="2726" y="6336"/>
                      <a:pt x="3542" y="6336"/>
                    </a:cubicBezTo>
                    <a:cubicBezTo>
                      <a:pt x="3945" y="6336"/>
                      <a:pt x="4350" y="6268"/>
                      <a:pt x="4742" y="6127"/>
                    </a:cubicBezTo>
                    <a:cubicBezTo>
                      <a:pt x="5928" y="5702"/>
                      <a:pt x="6931" y="4942"/>
                      <a:pt x="7660" y="3939"/>
                    </a:cubicBezTo>
                    <a:cubicBezTo>
                      <a:pt x="8420" y="3027"/>
                      <a:pt x="9058" y="2054"/>
                      <a:pt x="9636" y="991"/>
                    </a:cubicBezTo>
                    <a:lnTo>
                      <a:pt x="7964" y="18"/>
                    </a:lnTo>
                    <a:cubicBezTo>
                      <a:pt x="7736" y="7"/>
                      <a:pt x="7509" y="1"/>
                      <a:pt x="7282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3409443" y="2996651"/>
                <a:ext cx="376984" cy="247880"/>
              </a:xfrm>
              <a:custGeom>
                <a:avLst/>
                <a:gdLst/>
                <a:ahLst/>
                <a:cxnLst/>
                <a:rect l="l" t="t" r="r" b="b"/>
                <a:pathLst>
                  <a:path w="9636" h="6336" extrusionOk="0">
                    <a:moveTo>
                      <a:pt x="7282" y="1"/>
                    </a:moveTo>
                    <a:cubicBezTo>
                      <a:pt x="5693" y="1"/>
                      <a:pt x="4134" y="280"/>
                      <a:pt x="2645" y="839"/>
                    </a:cubicBezTo>
                    <a:cubicBezTo>
                      <a:pt x="1855" y="1082"/>
                      <a:pt x="1155" y="1538"/>
                      <a:pt x="669" y="2206"/>
                    </a:cubicBezTo>
                    <a:cubicBezTo>
                      <a:pt x="0" y="3240"/>
                      <a:pt x="335" y="4729"/>
                      <a:pt x="1247" y="5550"/>
                    </a:cubicBezTo>
                    <a:cubicBezTo>
                      <a:pt x="1918" y="6059"/>
                      <a:pt x="2726" y="6336"/>
                      <a:pt x="3542" y="6336"/>
                    </a:cubicBezTo>
                    <a:cubicBezTo>
                      <a:pt x="3945" y="6336"/>
                      <a:pt x="4350" y="6268"/>
                      <a:pt x="4742" y="6127"/>
                    </a:cubicBezTo>
                    <a:cubicBezTo>
                      <a:pt x="5928" y="5702"/>
                      <a:pt x="6931" y="4942"/>
                      <a:pt x="7660" y="3939"/>
                    </a:cubicBezTo>
                    <a:cubicBezTo>
                      <a:pt x="8420" y="3027"/>
                      <a:pt x="9058" y="2054"/>
                      <a:pt x="9636" y="991"/>
                    </a:cubicBezTo>
                    <a:lnTo>
                      <a:pt x="7964" y="18"/>
                    </a:lnTo>
                    <a:cubicBezTo>
                      <a:pt x="7736" y="7"/>
                      <a:pt x="7509" y="1"/>
                      <a:pt x="72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3853014" y="2928696"/>
                <a:ext cx="161732" cy="310085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7926" extrusionOk="0">
                    <a:moveTo>
                      <a:pt x="1000" y="1"/>
                    </a:moveTo>
                    <a:cubicBezTo>
                      <a:pt x="882" y="1"/>
                      <a:pt x="760" y="18"/>
                      <a:pt x="638" y="53"/>
                    </a:cubicBezTo>
                    <a:cubicBezTo>
                      <a:pt x="334" y="205"/>
                      <a:pt x="122" y="509"/>
                      <a:pt x="61" y="843"/>
                    </a:cubicBezTo>
                    <a:cubicBezTo>
                      <a:pt x="0" y="1208"/>
                      <a:pt x="30" y="1542"/>
                      <a:pt x="91" y="1877"/>
                    </a:cubicBezTo>
                    <a:cubicBezTo>
                      <a:pt x="334" y="3032"/>
                      <a:pt x="821" y="4095"/>
                      <a:pt x="1520" y="5038"/>
                    </a:cubicBezTo>
                    <a:lnTo>
                      <a:pt x="4134" y="7925"/>
                    </a:lnTo>
                    <a:cubicBezTo>
                      <a:pt x="3678" y="5737"/>
                      <a:pt x="3313" y="3427"/>
                      <a:pt x="2432" y="1360"/>
                    </a:cubicBezTo>
                    <a:cubicBezTo>
                      <a:pt x="2280" y="965"/>
                      <a:pt x="2067" y="630"/>
                      <a:pt x="1793" y="326"/>
                    </a:cubicBezTo>
                    <a:cubicBezTo>
                      <a:pt x="1576" y="109"/>
                      <a:pt x="1297" y="1"/>
                      <a:pt x="1000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3853014" y="2928696"/>
                <a:ext cx="161732" cy="310085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7926" extrusionOk="0">
                    <a:moveTo>
                      <a:pt x="1000" y="1"/>
                    </a:moveTo>
                    <a:cubicBezTo>
                      <a:pt x="882" y="1"/>
                      <a:pt x="760" y="18"/>
                      <a:pt x="638" y="53"/>
                    </a:cubicBezTo>
                    <a:cubicBezTo>
                      <a:pt x="334" y="205"/>
                      <a:pt x="122" y="509"/>
                      <a:pt x="61" y="843"/>
                    </a:cubicBezTo>
                    <a:cubicBezTo>
                      <a:pt x="0" y="1208"/>
                      <a:pt x="30" y="1542"/>
                      <a:pt x="91" y="1877"/>
                    </a:cubicBezTo>
                    <a:cubicBezTo>
                      <a:pt x="334" y="3032"/>
                      <a:pt x="821" y="4095"/>
                      <a:pt x="1520" y="5038"/>
                    </a:cubicBezTo>
                    <a:lnTo>
                      <a:pt x="4134" y="7925"/>
                    </a:lnTo>
                    <a:cubicBezTo>
                      <a:pt x="3678" y="5737"/>
                      <a:pt x="3313" y="3427"/>
                      <a:pt x="2432" y="1360"/>
                    </a:cubicBezTo>
                    <a:cubicBezTo>
                      <a:pt x="2280" y="965"/>
                      <a:pt x="2067" y="630"/>
                      <a:pt x="1793" y="326"/>
                    </a:cubicBezTo>
                    <a:cubicBezTo>
                      <a:pt x="1576" y="109"/>
                      <a:pt x="1297" y="1"/>
                      <a:pt x="10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3644882" y="3187452"/>
                <a:ext cx="356797" cy="241268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6167" extrusionOk="0">
                    <a:moveTo>
                      <a:pt x="6891" y="1"/>
                    </a:moveTo>
                    <a:cubicBezTo>
                      <a:pt x="4908" y="1"/>
                      <a:pt x="2966" y="705"/>
                      <a:pt x="1460" y="2010"/>
                    </a:cubicBezTo>
                    <a:cubicBezTo>
                      <a:pt x="913" y="2436"/>
                      <a:pt x="487" y="2983"/>
                      <a:pt x="244" y="3621"/>
                    </a:cubicBezTo>
                    <a:cubicBezTo>
                      <a:pt x="1" y="4260"/>
                      <a:pt x="92" y="4989"/>
                      <a:pt x="518" y="5536"/>
                    </a:cubicBezTo>
                    <a:cubicBezTo>
                      <a:pt x="878" y="5977"/>
                      <a:pt x="1436" y="6167"/>
                      <a:pt x="2019" y="6167"/>
                    </a:cubicBezTo>
                    <a:cubicBezTo>
                      <a:pt x="2321" y="6167"/>
                      <a:pt x="2628" y="6116"/>
                      <a:pt x="2919" y="6023"/>
                    </a:cubicBezTo>
                    <a:cubicBezTo>
                      <a:pt x="3891" y="5688"/>
                      <a:pt x="4682" y="4989"/>
                      <a:pt x="5472" y="4290"/>
                    </a:cubicBezTo>
                    <a:lnTo>
                      <a:pt x="9119" y="1038"/>
                    </a:lnTo>
                    <a:lnTo>
                      <a:pt x="8147" y="95"/>
                    </a:lnTo>
                    <a:cubicBezTo>
                      <a:pt x="7729" y="32"/>
                      <a:pt x="7309" y="1"/>
                      <a:pt x="6891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3644882" y="3187452"/>
                <a:ext cx="356797" cy="241268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6167" extrusionOk="0">
                    <a:moveTo>
                      <a:pt x="6891" y="1"/>
                    </a:moveTo>
                    <a:cubicBezTo>
                      <a:pt x="4908" y="1"/>
                      <a:pt x="2966" y="705"/>
                      <a:pt x="1460" y="2010"/>
                    </a:cubicBezTo>
                    <a:cubicBezTo>
                      <a:pt x="913" y="2436"/>
                      <a:pt x="487" y="2983"/>
                      <a:pt x="244" y="3621"/>
                    </a:cubicBezTo>
                    <a:cubicBezTo>
                      <a:pt x="1" y="4260"/>
                      <a:pt x="92" y="4989"/>
                      <a:pt x="518" y="5536"/>
                    </a:cubicBezTo>
                    <a:cubicBezTo>
                      <a:pt x="878" y="5977"/>
                      <a:pt x="1436" y="6167"/>
                      <a:pt x="2019" y="6167"/>
                    </a:cubicBezTo>
                    <a:cubicBezTo>
                      <a:pt x="2321" y="6167"/>
                      <a:pt x="2628" y="6116"/>
                      <a:pt x="2919" y="6023"/>
                    </a:cubicBezTo>
                    <a:cubicBezTo>
                      <a:pt x="3891" y="5688"/>
                      <a:pt x="4682" y="4989"/>
                      <a:pt x="5472" y="4290"/>
                    </a:cubicBezTo>
                    <a:lnTo>
                      <a:pt x="9119" y="1038"/>
                    </a:lnTo>
                    <a:lnTo>
                      <a:pt x="8147" y="95"/>
                    </a:lnTo>
                    <a:cubicBezTo>
                      <a:pt x="7729" y="32"/>
                      <a:pt x="7309" y="1"/>
                      <a:pt x="68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3965960" y="2488685"/>
                <a:ext cx="390090" cy="342205"/>
              </a:xfrm>
              <a:custGeom>
                <a:avLst/>
                <a:gdLst/>
                <a:ahLst/>
                <a:cxnLst/>
                <a:rect l="l" t="t" r="r" b="b"/>
                <a:pathLst>
                  <a:path w="9971" h="8747" extrusionOk="0">
                    <a:moveTo>
                      <a:pt x="7218" y="0"/>
                    </a:moveTo>
                    <a:cubicBezTo>
                      <a:pt x="7102" y="0"/>
                      <a:pt x="6986" y="8"/>
                      <a:pt x="6870" y="23"/>
                    </a:cubicBezTo>
                    <a:cubicBezTo>
                      <a:pt x="5958" y="175"/>
                      <a:pt x="5107" y="540"/>
                      <a:pt x="4378" y="1087"/>
                    </a:cubicBezTo>
                    <a:cubicBezTo>
                      <a:pt x="1976" y="2819"/>
                      <a:pt x="396" y="5494"/>
                      <a:pt x="31" y="8473"/>
                    </a:cubicBezTo>
                    <a:lnTo>
                      <a:pt x="1" y="8747"/>
                    </a:lnTo>
                    <a:cubicBezTo>
                      <a:pt x="1794" y="8686"/>
                      <a:pt x="3587" y="8321"/>
                      <a:pt x="5320" y="7683"/>
                    </a:cubicBezTo>
                    <a:cubicBezTo>
                      <a:pt x="6992" y="6984"/>
                      <a:pt x="8511" y="5798"/>
                      <a:pt x="9302" y="4187"/>
                    </a:cubicBezTo>
                    <a:cubicBezTo>
                      <a:pt x="9788" y="3184"/>
                      <a:pt x="9970" y="1908"/>
                      <a:pt x="9302" y="996"/>
                    </a:cubicBezTo>
                    <a:cubicBezTo>
                      <a:pt x="8798" y="359"/>
                      <a:pt x="8015" y="0"/>
                      <a:pt x="7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3899374" y="2303049"/>
                <a:ext cx="271158" cy="269789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6896" extrusionOk="0">
                    <a:moveTo>
                      <a:pt x="5001" y="0"/>
                    </a:moveTo>
                    <a:cubicBezTo>
                      <a:pt x="4513" y="0"/>
                      <a:pt x="4041" y="151"/>
                      <a:pt x="3648" y="422"/>
                    </a:cubicBezTo>
                    <a:cubicBezTo>
                      <a:pt x="3162" y="786"/>
                      <a:pt x="2766" y="1212"/>
                      <a:pt x="2402" y="1729"/>
                    </a:cubicBezTo>
                    <a:cubicBezTo>
                      <a:pt x="1277" y="3218"/>
                      <a:pt x="304" y="4890"/>
                      <a:pt x="0" y="6744"/>
                    </a:cubicBezTo>
                    <a:lnTo>
                      <a:pt x="92" y="6896"/>
                    </a:lnTo>
                    <a:cubicBezTo>
                      <a:pt x="1490" y="6653"/>
                      <a:pt x="2827" y="6197"/>
                      <a:pt x="4104" y="5558"/>
                    </a:cubicBezTo>
                    <a:cubicBezTo>
                      <a:pt x="4864" y="5194"/>
                      <a:pt x="5532" y="4707"/>
                      <a:pt x="6080" y="4069"/>
                    </a:cubicBezTo>
                    <a:cubicBezTo>
                      <a:pt x="6657" y="3461"/>
                      <a:pt x="6931" y="2640"/>
                      <a:pt x="6870" y="1789"/>
                    </a:cubicBezTo>
                    <a:cubicBezTo>
                      <a:pt x="6779" y="938"/>
                      <a:pt x="6171" y="239"/>
                      <a:pt x="5350" y="26"/>
                    </a:cubicBezTo>
                    <a:cubicBezTo>
                      <a:pt x="5233" y="9"/>
                      <a:pt x="5117" y="0"/>
                      <a:pt x="5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1"/>
              <p:cNvSpPr/>
              <p:nvPr/>
            </p:nvSpPr>
            <p:spPr>
              <a:xfrm>
                <a:off x="3863694" y="2065653"/>
                <a:ext cx="214078" cy="277692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7098" extrusionOk="0">
                    <a:moveTo>
                      <a:pt x="3682" y="0"/>
                    </a:moveTo>
                    <a:cubicBezTo>
                      <a:pt x="3380" y="0"/>
                      <a:pt x="3078" y="205"/>
                      <a:pt x="2827" y="410"/>
                    </a:cubicBezTo>
                    <a:cubicBezTo>
                      <a:pt x="1004" y="1961"/>
                      <a:pt x="31" y="4696"/>
                      <a:pt x="31" y="7067"/>
                    </a:cubicBezTo>
                    <a:lnTo>
                      <a:pt x="1" y="7097"/>
                    </a:lnTo>
                    <a:cubicBezTo>
                      <a:pt x="3283" y="6976"/>
                      <a:pt x="5472" y="3693"/>
                      <a:pt x="4347" y="623"/>
                    </a:cubicBezTo>
                    <a:cubicBezTo>
                      <a:pt x="4286" y="410"/>
                      <a:pt x="4165" y="228"/>
                      <a:pt x="3982" y="76"/>
                    </a:cubicBezTo>
                    <a:cubicBezTo>
                      <a:pt x="3884" y="23"/>
                      <a:pt x="3783" y="0"/>
                      <a:pt x="36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1"/>
              <p:cNvSpPr/>
              <p:nvPr/>
            </p:nvSpPr>
            <p:spPr>
              <a:xfrm>
                <a:off x="3671055" y="2009082"/>
                <a:ext cx="187944" cy="241542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6174" extrusionOk="0">
                    <a:moveTo>
                      <a:pt x="1270" y="0"/>
                    </a:moveTo>
                    <a:cubicBezTo>
                      <a:pt x="1252" y="0"/>
                      <a:pt x="1234" y="1"/>
                      <a:pt x="1216" y="2"/>
                    </a:cubicBezTo>
                    <a:cubicBezTo>
                      <a:pt x="548" y="2"/>
                      <a:pt x="183" y="762"/>
                      <a:pt x="122" y="1431"/>
                    </a:cubicBezTo>
                    <a:cubicBezTo>
                      <a:pt x="0" y="2677"/>
                      <a:pt x="426" y="3923"/>
                      <a:pt x="1247" y="4866"/>
                    </a:cubicBezTo>
                    <a:cubicBezTo>
                      <a:pt x="2071" y="5719"/>
                      <a:pt x="3437" y="6174"/>
                      <a:pt x="4683" y="6174"/>
                    </a:cubicBezTo>
                    <a:cubicBezTo>
                      <a:pt x="4723" y="6174"/>
                      <a:pt x="4763" y="6174"/>
                      <a:pt x="4803" y="6173"/>
                    </a:cubicBezTo>
                    <a:cubicBezTo>
                      <a:pt x="4712" y="4106"/>
                      <a:pt x="3648" y="2343"/>
                      <a:pt x="2371" y="732"/>
                    </a:cubicBezTo>
                    <a:cubicBezTo>
                      <a:pt x="2079" y="352"/>
                      <a:pt x="1703" y="0"/>
                      <a:pt x="12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3828014" y="1715350"/>
                <a:ext cx="225972" cy="3140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8027" extrusionOk="0">
                    <a:moveTo>
                      <a:pt x="3525" y="0"/>
                    </a:moveTo>
                    <a:cubicBezTo>
                      <a:pt x="3123" y="0"/>
                      <a:pt x="2725" y="102"/>
                      <a:pt x="2372" y="307"/>
                    </a:cubicBezTo>
                    <a:cubicBezTo>
                      <a:pt x="1794" y="641"/>
                      <a:pt x="1338" y="1127"/>
                      <a:pt x="1034" y="1735"/>
                    </a:cubicBezTo>
                    <a:cubicBezTo>
                      <a:pt x="1" y="3468"/>
                      <a:pt x="183" y="6325"/>
                      <a:pt x="1247" y="8027"/>
                    </a:cubicBezTo>
                    <a:cubicBezTo>
                      <a:pt x="1916" y="7146"/>
                      <a:pt x="2828" y="6446"/>
                      <a:pt x="3679" y="5687"/>
                    </a:cubicBezTo>
                    <a:cubicBezTo>
                      <a:pt x="4499" y="4927"/>
                      <a:pt x="5290" y="4045"/>
                      <a:pt x="5533" y="2951"/>
                    </a:cubicBezTo>
                    <a:cubicBezTo>
                      <a:pt x="5776" y="1857"/>
                      <a:pt x="5320" y="519"/>
                      <a:pt x="4287" y="124"/>
                    </a:cubicBezTo>
                    <a:cubicBezTo>
                      <a:pt x="4038" y="41"/>
                      <a:pt x="3781" y="0"/>
                      <a:pt x="3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3524776" y="2329613"/>
                <a:ext cx="363917" cy="240251"/>
              </a:xfrm>
              <a:custGeom>
                <a:avLst/>
                <a:gdLst/>
                <a:ahLst/>
                <a:cxnLst/>
                <a:rect l="l" t="t" r="r" b="b"/>
                <a:pathLst>
                  <a:path w="9302" h="6141" extrusionOk="0">
                    <a:moveTo>
                      <a:pt x="3530" y="0"/>
                    </a:moveTo>
                    <a:cubicBezTo>
                      <a:pt x="2597" y="0"/>
                      <a:pt x="1685" y="363"/>
                      <a:pt x="1004" y="1019"/>
                    </a:cubicBezTo>
                    <a:cubicBezTo>
                      <a:pt x="183" y="1809"/>
                      <a:pt x="1" y="3056"/>
                      <a:pt x="518" y="4089"/>
                    </a:cubicBezTo>
                    <a:cubicBezTo>
                      <a:pt x="943" y="4849"/>
                      <a:pt x="1764" y="5274"/>
                      <a:pt x="2584" y="5578"/>
                    </a:cubicBezTo>
                    <a:cubicBezTo>
                      <a:pt x="3643" y="5951"/>
                      <a:pt x="4759" y="6141"/>
                      <a:pt x="5877" y="6141"/>
                    </a:cubicBezTo>
                    <a:cubicBezTo>
                      <a:pt x="7039" y="6141"/>
                      <a:pt x="8202" y="5936"/>
                      <a:pt x="9302" y="5518"/>
                    </a:cubicBezTo>
                    <a:lnTo>
                      <a:pt x="9180" y="4119"/>
                    </a:lnTo>
                    <a:cubicBezTo>
                      <a:pt x="8572" y="3177"/>
                      <a:pt x="7843" y="2326"/>
                      <a:pt x="7053" y="1566"/>
                    </a:cubicBezTo>
                    <a:cubicBezTo>
                      <a:pt x="6232" y="776"/>
                      <a:pt x="5198" y="259"/>
                      <a:pt x="4104" y="46"/>
                    </a:cubicBezTo>
                    <a:cubicBezTo>
                      <a:pt x="3913" y="15"/>
                      <a:pt x="3721" y="0"/>
                      <a:pt x="3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3621095" y="2667827"/>
                <a:ext cx="338957" cy="180394"/>
              </a:xfrm>
              <a:custGeom>
                <a:avLst/>
                <a:gdLst/>
                <a:ahLst/>
                <a:cxnLst/>
                <a:rect l="l" t="t" r="r" b="b"/>
                <a:pathLst>
                  <a:path w="8664" h="4611" extrusionOk="0">
                    <a:moveTo>
                      <a:pt x="3404" y="1"/>
                    </a:moveTo>
                    <a:cubicBezTo>
                      <a:pt x="2653" y="1"/>
                      <a:pt x="1908" y="160"/>
                      <a:pt x="1217" y="490"/>
                    </a:cubicBezTo>
                    <a:cubicBezTo>
                      <a:pt x="578" y="794"/>
                      <a:pt x="1" y="1310"/>
                      <a:pt x="1" y="2010"/>
                    </a:cubicBezTo>
                    <a:cubicBezTo>
                      <a:pt x="1" y="2678"/>
                      <a:pt x="639" y="3225"/>
                      <a:pt x="1247" y="3590"/>
                    </a:cubicBezTo>
                    <a:cubicBezTo>
                      <a:pt x="2510" y="4264"/>
                      <a:pt x="3912" y="4611"/>
                      <a:pt x="5321" y="4611"/>
                    </a:cubicBezTo>
                    <a:cubicBezTo>
                      <a:pt x="6455" y="4611"/>
                      <a:pt x="7592" y="4385"/>
                      <a:pt x="8664" y="3924"/>
                    </a:cubicBezTo>
                    <a:lnTo>
                      <a:pt x="8572" y="2891"/>
                    </a:lnTo>
                    <a:cubicBezTo>
                      <a:pt x="7752" y="1736"/>
                      <a:pt x="6597" y="854"/>
                      <a:pt x="5290" y="338"/>
                    </a:cubicBezTo>
                    <a:cubicBezTo>
                      <a:pt x="4677" y="115"/>
                      <a:pt x="4038" y="1"/>
                      <a:pt x="34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4068226" y="2858040"/>
                <a:ext cx="368690" cy="375967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9610" extrusionOk="0">
                    <a:moveTo>
                      <a:pt x="6759" y="1"/>
                    </a:moveTo>
                    <a:cubicBezTo>
                      <a:pt x="6251" y="1"/>
                      <a:pt x="5738" y="103"/>
                      <a:pt x="5259" y="309"/>
                    </a:cubicBezTo>
                    <a:cubicBezTo>
                      <a:pt x="3557" y="917"/>
                      <a:pt x="2128" y="2072"/>
                      <a:pt x="1186" y="3591"/>
                    </a:cubicBezTo>
                    <a:cubicBezTo>
                      <a:pt x="274" y="5081"/>
                      <a:pt x="1" y="6874"/>
                      <a:pt x="365" y="8576"/>
                    </a:cubicBezTo>
                    <a:lnTo>
                      <a:pt x="700" y="9610"/>
                    </a:lnTo>
                    <a:cubicBezTo>
                      <a:pt x="1368" y="8242"/>
                      <a:pt x="2919" y="6266"/>
                      <a:pt x="4621" y="5719"/>
                    </a:cubicBezTo>
                    <a:cubicBezTo>
                      <a:pt x="5745" y="5324"/>
                      <a:pt x="6779" y="4777"/>
                      <a:pt x="7782" y="4108"/>
                    </a:cubicBezTo>
                    <a:cubicBezTo>
                      <a:pt x="8724" y="3470"/>
                      <a:pt x="9423" y="2163"/>
                      <a:pt x="8907" y="1129"/>
                    </a:cubicBezTo>
                    <a:cubicBezTo>
                      <a:pt x="8572" y="521"/>
                      <a:pt x="7964" y="126"/>
                      <a:pt x="7265" y="35"/>
                    </a:cubicBezTo>
                    <a:cubicBezTo>
                      <a:pt x="7098" y="12"/>
                      <a:pt x="6929" y="1"/>
                      <a:pt x="67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4156213" y="3149620"/>
                <a:ext cx="338957" cy="391186"/>
              </a:xfrm>
              <a:custGeom>
                <a:avLst/>
                <a:gdLst/>
                <a:ahLst/>
                <a:cxnLst/>
                <a:rect l="l" t="t" r="r" b="b"/>
                <a:pathLst>
                  <a:path w="8664" h="9999" extrusionOk="0">
                    <a:moveTo>
                      <a:pt x="5675" y="1"/>
                    </a:moveTo>
                    <a:cubicBezTo>
                      <a:pt x="5211" y="1"/>
                      <a:pt x="4741" y="96"/>
                      <a:pt x="4317" y="272"/>
                    </a:cubicBezTo>
                    <a:cubicBezTo>
                      <a:pt x="3253" y="819"/>
                      <a:pt x="2372" y="1670"/>
                      <a:pt x="1794" y="2704"/>
                    </a:cubicBezTo>
                    <a:cubicBezTo>
                      <a:pt x="609" y="4558"/>
                      <a:pt x="1" y="6716"/>
                      <a:pt x="62" y="8935"/>
                    </a:cubicBezTo>
                    <a:lnTo>
                      <a:pt x="305" y="9999"/>
                    </a:lnTo>
                    <a:cubicBezTo>
                      <a:pt x="1156" y="8722"/>
                      <a:pt x="2220" y="7993"/>
                      <a:pt x="3618" y="7354"/>
                    </a:cubicBezTo>
                    <a:cubicBezTo>
                      <a:pt x="4986" y="6716"/>
                      <a:pt x="6414" y="6078"/>
                      <a:pt x="7417" y="4923"/>
                    </a:cubicBezTo>
                    <a:cubicBezTo>
                      <a:pt x="8390" y="3768"/>
                      <a:pt x="8664" y="1883"/>
                      <a:pt x="7630" y="759"/>
                    </a:cubicBezTo>
                    <a:cubicBezTo>
                      <a:pt x="7128" y="237"/>
                      <a:pt x="6408" y="1"/>
                      <a:pt x="56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204999" y="3432789"/>
                <a:ext cx="398384" cy="380349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9722" extrusionOk="0">
                    <a:moveTo>
                      <a:pt x="6988" y="1"/>
                    </a:moveTo>
                    <a:cubicBezTo>
                      <a:pt x="5152" y="1"/>
                      <a:pt x="3435" y="1149"/>
                      <a:pt x="2341" y="2609"/>
                    </a:cubicBezTo>
                    <a:cubicBezTo>
                      <a:pt x="1155" y="4220"/>
                      <a:pt x="547" y="6165"/>
                      <a:pt x="0" y="8110"/>
                    </a:cubicBezTo>
                    <a:lnTo>
                      <a:pt x="61" y="9721"/>
                    </a:lnTo>
                    <a:cubicBezTo>
                      <a:pt x="365" y="8840"/>
                      <a:pt x="1186" y="8232"/>
                      <a:pt x="2037" y="7928"/>
                    </a:cubicBezTo>
                    <a:cubicBezTo>
                      <a:pt x="2888" y="7624"/>
                      <a:pt x="3800" y="7502"/>
                      <a:pt x="4711" y="7259"/>
                    </a:cubicBezTo>
                    <a:cubicBezTo>
                      <a:pt x="6292" y="6803"/>
                      <a:pt x="7721" y="5892"/>
                      <a:pt x="8815" y="4645"/>
                    </a:cubicBezTo>
                    <a:cubicBezTo>
                      <a:pt x="9575" y="3764"/>
                      <a:pt x="10183" y="2518"/>
                      <a:pt x="9727" y="1454"/>
                    </a:cubicBezTo>
                    <a:cubicBezTo>
                      <a:pt x="9332" y="572"/>
                      <a:pt x="8389" y="116"/>
                      <a:pt x="7447" y="25"/>
                    </a:cubicBezTo>
                    <a:cubicBezTo>
                      <a:pt x="7293" y="9"/>
                      <a:pt x="7140" y="1"/>
                      <a:pt x="69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3743588" y="3630788"/>
                <a:ext cx="474517" cy="310789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7944" extrusionOk="0">
                    <a:moveTo>
                      <a:pt x="3706" y="0"/>
                    </a:moveTo>
                    <a:cubicBezTo>
                      <a:pt x="3505" y="0"/>
                      <a:pt x="3303" y="13"/>
                      <a:pt x="3101" y="40"/>
                    </a:cubicBezTo>
                    <a:cubicBezTo>
                      <a:pt x="1520" y="223"/>
                      <a:pt x="1" y="1560"/>
                      <a:pt x="92" y="3141"/>
                    </a:cubicBezTo>
                    <a:cubicBezTo>
                      <a:pt x="213" y="4721"/>
                      <a:pt x="1855" y="5876"/>
                      <a:pt x="3466" y="6089"/>
                    </a:cubicBezTo>
                    <a:cubicBezTo>
                      <a:pt x="3873" y="6150"/>
                      <a:pt x="4280" y="6173"/>
                      <a:pt x="4687" y="6173"/>
                    </a:cubicBezTo>
                    <a:cubicBezTo>
                      <a:pt x="5827" y="6173"/>
                      <a:pt x="6971" y="5996"/>
                      <a:pt x="8130" y="5996"/>
                    </a:cubicBezTo>
                    <a:cubicBezTo>
                      <a:pt x="8196" y="5996"/>
                      <a:pt x="8262" y="5997"/>
                      <a:pt x="8329" y="5998"/>
                    </a:cubicBezTo>
                    <a:cubicBezTo>
                      <a:pt x="9940" y="6028"/>
                      <a:pt x="11460" y="6484"/>
                      <a:pt x="12129" y="7943"/>
                    </a:cubicBezTo>
                    <a:lnTo>
                      <a:pt x="11977" y="5694"/>
                    </a:lnTo>
                    <a:cubicBezTo>
                      <a:pt x="11338" y="3657"/>
                      <a:pt x="9484" y="2289"/>
                      <a:pt x="7630" y="1256"/>
                    </a:cubicBezTo>
                    <a:cubicBezTo>
                      <a:pt x="6411" y="593"/>
                      <a:pt x="5076" y="0"/>
                      <a:pt x="37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3881534" y="3412602"/>
                <a:ext cx="296157" cy="196004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010" extrusionOk="0">
                    <a:moveTo>
                      <a:pt x="2111" y="1"/>
                    </a:moveTo>
                    <a:cubicBezTo>
                      <a:pt x="1745" y="1"/>
                      <a:pt x="1384" y="77"/>
                      <a:pt x="1064" y="237"/>
                    </a:cubicBezTo>
                    <a:cubicBezTo>
                      <a:pt x="304" y="754"/>
                      <a:pt x="1" y="1727"/>
                      <a:pt x="365" y="2578"/>
                    </a:cubicBezTo>
                    <a:cubicBezTo>
                      <a:pt x="730" y="3398"/>
                      <a:pt x="1460" y="4006"/>
                      <a:pt x="2311" y="4280"/>
                    </a:cubicBezTo>
                    <a:cubicBezTo>
                      <a:pt x="3162" y="4523"/>
                      <a:pt x="4043" y="4645"/>
                      <a:pt x="4925" y="4645"/>
                    </a:cubicBezTo>
                    <a:cubicBezTo>
                      <a:pt x="5836" y="4645"/>
                      <a:pt x="6718" y="4766"/>
                      <a:pt x="7569" y="5009"/>
                    </a:cubicBezTo>
                    <a:lnTo>
                      <a:pt x="7447" y="4310"/>
                    </a:lnTo>
                    <a:cubicBezTo>
                      <a:pt x="6718" y="2213"/>
                      <a:pt x="5016" y="632"/>
                      <a:pt x="2888" y="116"/>
                    </a:cubicBezTo>
                    <a:cubicBezTo>
                      <a:pt x="2635" y="40"/>
                      <a:pt x="2372" y="1"/>
                      <a:pt x="21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3599695" y="2858001"/>
                <a:ext cx="141545" cy="144127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3684" extrusionOk="0">
                    <a:moveTo>
                      <a:pt x="609" y="1"/>
                    </a:moveTo>
                    <a:cubicBezTo>
                      <a:pt x="411" y="1"/>
                      <a:pt x="227" y="92"/>
                      <a:pt x="92" y="249"/>
                    </a:cubicBezTo>
                    <a:cubicBezTo>
                      <a:pt x="31" y="431"/>
                      <a:pt x="1" y="644"/>
                      <a:pt x="92" y="857"/>
                    </a:cubicBezTo>
                    <a:cubicBezTo>
                      <a:pt x="274" y="1465"/>
                      <a:pt x="609" y="2042"/>
                      <a:pt x="1065" y="2468"/>
                    </a:cubicBezTo>
                    <a:lnTo>
                      <a:pt x="3618" y="3684"/>
                    </a:lnTo>
                    <a:cubicBezTo>
                      <a:pt x="3010" y="2559"/>
                      <a:pt x="2280" y="1495"/>
                      <a:pt x="1460" y="522"/>
                    </a:cubicBezTo>
                    <a:cubicBezTo>
                      <a:pt x="1277" y="310"/>
                      <a:pt x="1065" y="158"/>
                      <a:pt x="821" y="36"/>
                    </a:cubicBezTo>
                    <a:cubicBezTo>
                      <a:pt x="750" y="12"/>
                      <a:pt x="678" y="1"/>
                      <a:pt x="609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3850627" y="1772508"/>
                <a:ext cx="369864" cy="2205922"/>
              </a:xfrm>
              <a:custGeom>
                <a:avLst/>
                <a:gdLst/>
                <a:ahLst/>
                <a:cxnLst/>
                <a:rect l="l" t="t" r="r" b="b"/>
                <a:pathLst>
                  <a:path w="9454" h="56385" extrusionOk="0">
                    <a:moveTo>
                      <a:pt x="2888" y="1"/>
                    </a:moveTo>
                    <a:cubicBezTo>
                      <a:pt x="2857" y="31"/>
                      <a:pt x="2827" y="92"/>
                      <a:pt x="2797" y="153"/>
                    </a:cubicBezTo>
                    <a:cubicBezTo>
                      <a:pt x="2766" y="244"/>
                      <a:pt x="2675" y="335"/>
                      <a:pt x="2614" y="517"/>
                    </a:cubicBezTo>
                    <a:cubicBezTo>
                      <a:pt x="2523" y="700"/>
                      <a:pt x="2401" y="912"/>
                      <a:pt x="2280" y="1156"/>
                    </a:cubicBezTo>
                    <a:cubicBezTo>
                      <a:pt x="2189" y="1429"/>
                      <a:pt x="2037" y="1733"/>
                      <a:pt x="1915" y="2067"/>
                    </a:cubicBezTo>
                    <a:cubicBezTo>
                      <a:pt x="1550" y="2888"/>
                      <a:pt x="1277" y="3739"/>
                      <a:pt x="1034" y="4590"/>
                    </a:cubicBezTo>
                    <a:cubicBezTo>
                      <a:pt x="730" y="5745"/>
                      <a:pt x="487" y="6900"/>
                      <a:pt x="365" y="8086"/>
                    </a:cubicBezTo>
                    <a:cubicBezTo>
                      <a:pt x="0" y="11156"/>
                      <a:pt x="61" y="14256"/>
                      <a:pt x="547" y="17326"/>
                    </a:cubicBezTo>
                    <a:cubicBezTo>
                      <a:pt x="1186" y="21034"/>
                      <a:pt x="2098" y="24712"/>
                      <a:pt x="3283" y="28299"/>
                    </a:cubicBezTo>
                    <a:cubicBezTo>
                      <a:pt x="4468" y="32129"/>
                      <a:pt x="5745" y="35715"/>
                      <a:pt x="6657" y="39089"/>
                    </a:cubicBezTo>
                    <a:cubicBezTo>
                      <a:pt x="7447" y="42038"/>
                      <a:pt x="8085" y="45047"/>
                      <a:pt x="8572" y="48086"/>
                    </a:cubicBezTo>
                    <a:cubicBezTo>
                      <a:pt x="8967" y="50700"/>
                      <a:pt x="9180" y="52798"/>
                      <a:pt x="9301" y="54287"/>
                    </a:cubicBezTo>
                    <a:cubicBezTo>
                      <a:pt x="9362" y="54986"/>
                      <a:pt x="9393" y="55564"/>
                      <a:pt x="9423" y="55959"/>
                    </a:cubicBezTo>
                    <a:lnTo>
                      <a:pt x="9453" y="56384"/>
                    </a:lnTo>
                    <a:lnTo>
                      <a:pt x="9453" y="55959"/>
                    </a:lnTo>
                    <a:cubicBezTo>
                      <a:pt x="9453" y="55564"/>
                      <a:pt x="9423" y="54986"/>
                      <a:pt x="9362" y="54257"/>
                    </a:cubicBezTo>
                    <a:cubicBezTo>
                      <a:pt x="9271" y="52798"/>
                      <a:pt x="9089" y="50670"/>
                      <a:pt x="8693" y="48086"/>
                    </a:cubicBezTo>
                    <a:cubicBezTo>
                      <a:pt x="8237" y="45016"/>
                      <a:pt x="7599" y="42007"/>
                      <a:pt x="6809" y="39028"/>
                    </a:cubicBezTo>
                    <a:cubicBezTo>
                      <a:pt x="5897" y="35655"/>
                      <a:pt x="4651" y="32037"/>
                      <a:pt x="3435" y="28238"/>
                    </a:cubicBezTo>
                    <a:cubicBezTo>
                      <a:pt x="2250" y="24651"/>
                      <a:pt x="1338" y="21004"/>
                      <a:pt x="699" y="17296"/>
                    </a:cubicBezTo>
                    <a:cubicBezTo>
                      <a:pt x="213" y="14256"/>
                      <a:pt x="122" y="11156"/>
                      <a:pt x="456" y="8116"/>
                    </a:cubicBezTo>
                    <a:cubicBezTo>
                      <a:pt x="608" y="6931"/>
                      <a:pt x="821" y="5776"/>
                      <a:pt x="1125" y="4621"/>
                    </a:cubicBezTo>
                    <a:cubicBezTo>
                      <a:pt x="1338" y="3770"/>
                      <a:pt x="1642" y="2919"/>
                      <a:pt x="1946" y="2098"/>
                    </a:cubicBezTo>
                    <a:cubicBezTo>
                      <a:pt x="2098" y="1763"/>
                      <a:pt x="2219" y="1460"/>
                      <a:pt x="2341" y="1186"/>
                    </a:cubicBezTo>
                    <a:lnTo>
                      <a:pt x="2645" y="548"/>
                    </a:lnTo>
                    <a:cubicBezTo>
                      <a:pt x="2705" y="365"/>
                      <a:pt x="2766" y="244"/>
                      <a:pt x="2827" y="153"/>
                    </a:cubicBezTo>
                    <a:cubicBezTo>
                      <a:pt x="2857" y="92"/>
                      <a:pt x="2857" y="61"/>
                      <a:pt x="288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3349976" y="2880810"/>
                <a:ext cx="809875" cy="610076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15594" extrusionOk="0">
                    <a:moveTo>
                      <a:pt x="1" y="0"/>
                    </a:moveTo>
                    <a:cubicBezTo>
                      <a:pt x="92" y="31"/>
                      <a:pt x="183" y="31"/>
                      <a:pt x="274" y="61"/>
                    </a:cubicBezTo>
                    <a:cubicBezTo>
                      <a:pt x="457" y="91"/>
                      <a:pt x="700" y="122"/>
                      <a:pt x="1064" y="183"/>
                    </a:cubicBezTo>
                    <a:cubicBezTo>
                      <a:pt x="2007" y="335"/>
                      <a:pt x="2949" y="547"/>
                      <a:pt x="3891" y="790"/>
                    </a:cubicBezTo>
                    <a:cubicBezTo>
                      <a:pt x="6992" y="1642"/>
                      <a:pt x="9879" y="3070"/>
                      <a:pt x="12463" y="4985"/>
                    </a:cubicBezTo>
                    <a:cubicBezTo>
                      <a:pt x="13891" y="6019"/>
                      <a:pt x="15198" y="7204"/>
                      <a:pt x="16384" y="8541"/>
                    </a:cubicBezTo>
                    <a:cubicBezTo>
                      <a:pt x="17326" y="9636"/>
                      <a:pt x="18177" y="10791"/>
                      <a:pt x="18907" y="12037"/>
                    </a:cubicBezTo>
                    <a:cubicBezTo>
                      <a:pt x="19393" y="12858"/>
                      <a:pt x="19819" y="13739"/>
                      <a:pt x="20244" y="14620"/>
                    </a:cubicBezTo>
                    <a:cubicBezTo>
                      <a:pt x="20396" y="14924"/>
                      <a:pt x="20487" y="15168"/>
                      <a:pt x="20579" y="15350"/>
                    </a:cubicBezTo>
                    <a:cubicBezTo>
                      <a:pt x="20609" y="15441"/>
                      <a:pt x="20639" y="15502"/>
                      <a:pt x="20700" y="15593"/>
                    </a:cubicBezTo>
                    <a:cubicBezTo>
                      <a:pt x="20670" y="15502"/>
                      <a:pt x="20639" y="15411"/>
                      <a:pt x="20609" y="15320"/>
                    </a:cubicBezTo>
                    <a:cubicBezTo>
                      <a:pt x="20518" y="15168"/>
                      <a:pt x="20457" y="14894"/>
                      <a:pt x="20305" y="14590"/>
                    </a:cubicBezTo>
                    <a:cubicBezTo>
                      <a:pt x="19940" y="13678"/>
                      <a:pt x="19484" y="12797"/>
                      <a:pt x="18998" y="11976"/>
                    </a:cubicBezTo>
                    <a:cubicBezTo>
                      <a:pt x="18299" y="10699"/>
                      <a:pt x="17448" y="9514"/>
                      <a:pt x="16506" y="8420"/>
                    </a:cubicBezTo>
                    <a:cubicBezTo>
                      <a:pt x="15350" y="7082"/>
                      <a:pt x="14013" y="5867"/>
                      <a:pt x="12584" y="4833"/>
                    </a:cubicBezTo>
                    <a:cubicBezTo>
                      <a:pt x="10001" y="2888"/>
                      <a:pt x="7052" y="1490"/>
                      <a:pt x="3922" y="669"/>
                    </a:cubicBezTo>
                    <a:cubicBezTo>
                      <a:pt x="2979" y="426"/>
                      <a:pt x="2007" y="213"/>
                      <a:pt x="1064" y="91"/>
                    </a:cubicBezTo>
                    <a:cubicBezTo>
                      <a:pt x="700" y="31"/>
                      <a:pt x="457" y="31"/>
                      <a:pt x="2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3965960" y="2615637"/>
                <a:ext cx="234305" cy="218812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593" extrusionOk="0">
                    <a:moveTo>
                      <a:pt x="5989" y="0"/>
                    </a:moveTo>
                    <a:lnTo>
                      <a:pt x="5989" y="0"/>
                    </a:lnTo>
                    <a:cubicBezTo>
                      <a:pt x="5867" y="30"/>
                      <a:pt x="5745" y="61"/>
                      <a:pt x="5624" y="122"/>
                    </a:cubicBezTo>
                    <a:cubicBezTo>
                      <a:pt x="5472" y="213"/>
                      <a:pt x="5198" y="365"/>
                      <a:pt x="4864" y="547"/>
                    </a:cubicBezTo>
                    <a:cubicBezTo>
                      <a:pt x="3223" y="1611"/>
                      <a:pt x="1764" y="2948"/>
                      <a:pt x="639" y="4559"/>
                    </a:cubicBezTo>
                    <a:cubicBezTo>
                      <a:pt x="426" y="4894"/>
                      <a:pt x="244" y="5137"/>
                      <a:pt x="153" y="5319"/>
                    </a:cubicBezTo>
                    <a:cubicBezTo>
                      <a:pt x="92" y="5410"/>
                      <a:pt x="31" y="5502"/>
                      <a:pt x="1" y="5593"/>
                    </a:cubicBezTo>
                    <a:cubicBezTo>
                      <a:pt x="274" y="5289"/>
                      <a:pt x="517" y="4985"/>
                      <a:pt x="761" y="4651"/>
                    </a:cubicBezTo>
                    <a:cubicBezTo>
                      <a:pt x="1338" y="3891"/>
                      <a:pt x="2007" y="3192"/>
                      <a:pt x="2706" y="2523"/>
                    </a:cubicBezTo>
                    <a:cubicBezTo>
                      <a:pt x="3405" y="1854"/>
                      <a:pt x="4195" y="1246"/>
                      <a:pt x="4986" y="699"/>
                    </a:cubicBezTo>
                    <a:cubicBezTo>
                      <a:pt x="5320" y="486"/>
                      <a:pt x="5654" y="243"/>
                      <a:pt x="59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4093187" y="2945010"/>
                <a:ext cx="204611" cy="285438"/>
              </a:xfrm>
              <a:custGeom>
                <a:avLst/>
                <a:gdLst/>
                <a:ahLst/>
                <a:cxnLst/>
                <a:rect l="l" t="t" r="r" b="b"/>
                <a:pathLst>
                  <a:path w="5230" h="7296" extrusionOk="0">
                    <a:moveTo>
                      <a:pt x="5229" y="1"/>
                    </a:moveTo>
                    <a:cubicBezTo>
                      <a:pt x="5107" y="1"/>
                      <a:pt x="4955" y="31"/>
                      <a:pt x="4864" y="92"/>
                    </a:cubicBezTo>
                    <a:cubicBezTo>
                      <a:pt x="4530" y="213"/>
                      <a:pt x="4226" y="335"/>
                      <a:pt x="3922" y="517"/>
                    </a:cubicBezTo>
                    <a:cubicBezTo>
                      <a:pt x="1885" y="1612"/>
                      <a:pt x="487" y="3618"/>
                      <a:pt x="92" y="5897"/>
                    </a:cubicBezTo>
                    <a:cubicBezTo>
                      <a:pt x="31" y="6232"/>
                      <a:pt x="1" y="6566"/>
                      <a:pt x="1" y="6931"/>
                    </a:cubicBezTo>
                    <a:cubicBezTo>
                      <a:pt x="1" y="7052"/>
                      <a:pt x="1" y="7174"/>
                      <a:pt x="31" y="7296"/>
                    </a:cubicBezTo>
                    <a:cubicBezTo>
                      <a:pt x="62" y="7296"/>
                      <a:pt x="62" y="6748"/>
                      <a:pt x="244" y="5928"/>
                    </a:cubicBezTo>
                    <a:cubicBezTo>
                      <a:pt x="670" y="3709"/>
                      <a:pt x="2037" y="1794"/>
                      <a:pt x="3983" y="639"/>
                    </a:cubicBezTo>
                    <a:cubicBezTo>
                      <a:pt x="4743" y="183"/>
                      <a:pt x="5229" y="31"/>
                      <a:pt x="5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4165759" y="3254195"/>
                <a:ext cx="170066" cy="278278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7113" extrusionOk="0">
                    <a:moveTo>
                      <a:pt x="4347" y="0"/>
                    </a:moveTo>
                    <a:cubicBezTo>
                      <a:pt x="4255" y="31"/>
                      <a:pt x="4134" y="92"/>
                      <a:pt x="4043" y="152"/>
                    </a:cubicBezTo>
                    <a:cubicBezTo>
                      <a:pt x="3769" y="304"/>
                      <a:pt x="3526" y="487"/>
                      <a:pt x="3283" y="669"/>
                    </a:cubicBezTo>
                    <a:cubicBezTo>
                      <a:pt x="2462" y="1307"/>
                      <a:pt x="1793" y="2098"/>
                      <a:pt x="1246" y="2979"/>
                    </a:cubicBezTo>
                    <a:cubicBezTo>
                      <a:pt x="699" y="3861"/>
                      <a:pt x="334" y="4833"/>
                      <a:pt x="122" y="5836"/>
                    </a:cubicBezTo>
                    <a:cubicBezTo>
                      <a:pt x="61" y="6140"/>
                      <a:pt x="30" y="6444"/>
                      <a:pt x="30" y="6748"/>
                    </a:cubicBezTo>
                    <a:cubicBezTo>
                      <a:pt x="0" y="6870"/>
                      <a:pt x="0" y="6991"/>
                      <a:pt x="30" y="7113"/>
                    </a:cubicBezTo>
                    <a:cubicBezTo>
                      <a:pt x="61" y="7113"/>
                      <a:pt x="91" y="6627"/>
                      <a:pt x="274" y="5867"/>
                    </a:cubicBezTo>
                    <a:cubicBezTo>
                      <a:pt x="730" y="3891"/>
                      <a:pt x="1824" y="2098"/>
                      <a:pt x="3374" y="791"/>
                    </a:cubicBezTo>
                    <a:cubicBezTo>
                      <a:pt x="3982" y="274"/>
                      <a:pt x="4347" y="31"/>
                      <a:pt x="434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4204999" y="3552660"/>
                <a:ext cx="229532" cy="236691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6050" extrusionOk="0">
                    <a:moveTo>
                      <a:pt x="5867" y="1"/>
                    </a:moveTo>
                    <a:cubicBezTo>
                      <a:pt x="5745" y="31"/>
                      <a:pt x="5654" y="62"/>
                      <a:pt x="5563" y="122"/>
                    </a:cubicBezTo>
                    <a:cubicBezTo>
                      <a:pt x="5259" y="213"/>
                      <a:pt x="4985" y="335"/>
                      <a:pt x="4711" y="487"/>
                    </a:cubicBezTo>
                    <a:cubicBezTo>
                      <a:pt x="2857" y="1460"/>
                      <a:pt x="1368" y="3010"/>
                      <a:pt x="456" y="4864"/>
                    </a:cubicBezTo>
                    <a:cubicBezTo>
                      <a:pt x="304" y="5138"/>
                      <a:pt x="183" y="5442"/>
                      <a:pt x="91" y="5715"/>
                    </a:cubicBezTo>
                    <a:cubicBezTo>
                      <a:pt x="31" y="5837"/>
                      <a:pt x="0" y="5928"/>
                      <a:pt x="0" y="6049"/>
                    </a:cubicBezTo>
                    <a:cubicBezTo>
                      <a:pt x="31" y="6049"/>
                      <a:pt x="183" y="5593"/>
                      <a:pt x="578" y="4925"/>
                    </a:cubicBezTo>
                    <a:cubicBezTo>
                      <a:pt x="1550" y="3131"/>
                      <a:pt x="2979" y="1642"/>
                      <a:pt x="4742" y="609"/>
                    </a:cubicBezTo>
                    <a:cubicBezTo>
                      <a:pt x="5411" y="213"/>
                      <a:pt x="5867" y="31"/>
                      <a:pt x="58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3968347" y="3474768"/>
                <a:ext cx="208132" cy="124331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3178" extrusionOk="0">
                    <a:moveTo>
                      <a:pt x="475" y="1"/>
                    </a:moveTo>
                    <a:cubicBezTo>
                      <a:pt x="312" y="1"/>
                      <a:pt x="152" y="16"/>
                      <a:pt x="0" y="46"/>
                    </a:cubicBezTo>
                    <a:cubicBezTo>
                      <a:pt x="0" y="77"/>
                      <a:pt x="365" y="77"/>
                      <a:pt x="943" y="168"/>
                    </a:cubicBezTo>
                    <a:cubicBezTo>
                      <a:pt x="2432" y="472"/>
                      <a:pt x="3769" y="1262"/>
                      <a:pt x="4742" y="2417"/>
                    </a:cubicBezTo>
                    <a:cubicBezTo>
                      <a:pt x="5107" y="2873"/>
                      <a:pt x="5289" y="3177"/>
                      <a:pt x="5320" y="3177"/>
                    </a:cubicBezTo>
                    <a:cubicBezTo>
                      <a:pt x="5198" y="2873"/>
                      <a:pt x="5046" y="2600"/>
                      <a:pt x="4864" y="2356"/>
                    </a:cubicBezTo>
                    <a:cubicBezTo>
                      <a:pt x="3921" y="1080"/>
                      <a:pt x="2523" y="259"/>
                      <a:pt x="973" y="46"/>
                    </a:cubicBezTo>
                    <a:cubicBezTo>
                      <a:pt x="806" y="16"/>
                      <a:pt x="639" y="1"/>
                      <a:pt x="4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3932667" y="3737749"/>
                <a:ext cx="285438" cy="158681"/>
              </a:xfrm>
              <a:custGeom>
                <a:avLst/>
                <a:gdLst/>
                <a:ahLst/>
                <a:cxnLst/>
                <a:rect l="l" t="t" r="r" b="b"/>
                <a:pathLst>
                  <a:path w="7296" h="4056" extrusionOk="0">
                    <a:moveTo>
                      <a:pt x="1008" y="1"/>
                    </a:moveTo>
                    <a:cubicBezTo>
                      <a:pt x="765" y="1"/>
                      <a:pt x="517" y="46"/>
                      <a:pt x="304" y="163"/>
                    </a:cubicBezTo>
                    <a:cubicBezTo>
                      <a:pt x="92" y="255"/>
                      <a:pt x="1" y="346"/>
                      <a:pt x="1" y="346"/>
                    </a:cubicBezTo>
                    <a:cubicBezTo>
                      <a:pt x="274" y="209"/>
                      <a:pt x="582" y="141"/>
                      <a:pt x="898" y="141"/>
                    </a:cubicBezTo>
                    <a:cubicBezTo>
                      <a:pt x="1004" y="141"/>
                      <a:pt x="1110" y="148"/>
                      <a:pt x="1216" y="163"/>
                    </a:cubicBezTo>
                    <a:cubicBezTo>
                      <a:pt x="1642" y="255"/>
                      <a:pt x="2067" y="407"/>
                      <a:pt x="2463" y="619"/>
                    </a:cubicBezTo>
                    <a:cubicBezTo>
                      <a:pt x="2919" y="832"/>
                      <a:pt x="3435" y="1106"/>
                      <a:pt x="3952" y="1379"/>
                    </a:cubicBezTo>
                    <a:cubicBezTo>
                      <a:pt x="4864" y="1866"/>
                      <a:pt x="5685" y="2443"/>
                      <a:pt x="6414" y="3142"/>
                    </a:cubicBezTo>
                    <a:cubicBezTo>
                      <a:pt x="6971" y="3670"/>
                      <a:pt x="7245" y="4056"/>
                      <a:pt x="7291" y="4056"/>
                    </a:cubicBezTo>
                    <a:cubicBezTo>
                      <a:pt x="7293" y="4056"/>
                      <a:pt x="7294" y="4055"/>
                      <a:pt x="7296" y="4054"/>
                    </a:cubicBezTo>
                    <a:cubicBezTo>
                      <a:pt x="7235" y="3963"/>
                      <a:pt x="7174" y="3841"/>
                      <a:pt x="7113" y="3780"/>
                    </a:cubicBezTo>
                    <a:cubicBezTo>
                      <a:pt x="6931" y="3507"/>
                      <a:pt x="6748" y="3264"/>
                      <a:pt x="6536" y="3051"/>
                    </a:cubicBezTo>
                    <a:cubicBezTo>
                      <a:pt x="5806" y="2321"/>
                      <a:pt x="4955" y="1683"/>
                      <a:pt x="4043" y="1227"/>
                    </a:cubicBezTo>
                    <a:cubicBezTo>
                      <a:pt x="3526" y="923"/>
                      <a:pt x="3010" y="680"/>
                      <a:pt x="2554" y="467"/>
                    </a:cubicBezTo>
                    <a:cubicBezTo>
                      <a:pt x="2128" y="224"/>
                      <a:pt x="1703" y="72"/>
                      <a:pt x="1216" y="11"/>
                    </a:cubicBezTo>
                    <a:cubicBezTo>
                      <a:pt x="1148" y="5"/>
                      <a:pt x="1078" y="1"/>
                      <a:pt x="10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3757868" y="3215659"/>
                <a:ext cx="223585" cy="114668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2931" extrusionOk="0">
                    <a:moveTo>
                      <a:pt x="5451" y="1"/>
                    </a:moveTo>
                    <a:cubicBezTo>
                      <a:pt x="5215" y="1"/>
                      <a:pt x="4987" y="29"/>
                      <a:pt x="4742" y="74"/>
                    </a:cubicBezTo>
                    <a:cubicBezTo>
                      <a:pt x="3192" y="378"/>
                      <a:pt x="1763" y="1107"/>
                      <a:pt x="639" y="2171"/>
                    </a:cubicBezTo>
                    <a:cubicBezTo>
                      <a:pt x="396" y="2384"/>
                      <a:pt x="183" y="2627"/>
                      <a:pt x="0" y="2931"/>
                    </a:cubicBezTo>
                    <a:cubicBezTo>
                      <a:pt x="791" y="2171"/>
                      <a:pt x="1672" y="1533"/>
                      <a:pt x="2614" y="1016"/>
                    </a:cubicBezTo>
                    <a:cubicBezTo>
                      <a:pt x="3617" y="560"/>
                      <a:pt x="4651" y="226"/>
                      <a:pt x="5715" y="13"/>
                    </a:cubicBezTo>
                    <a:cubicBezTo>
                      <a:pt x="5625" y="5"/>
                      <a:pt x="5538" y="1"/>
                      <a:pt x="54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3913653" y="3015156"/>
                <a:ext cx="67799" cy="193891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4956" extrusionOk="0">
                    <a:moveTo>
                      <a:pt x="0" y="1"/>
                    </a:moveTo>
                    <a:cubicBezTo>
                      <a:pt x="0" y="274"/>
                      <a:pt x="0" y="518"/>
                      <a:pt x="61" y="761"/>
                    </a:cubicBezTo>
                    <a:cubicBezTo>
                      <a:pt x="152" y="1399"/>
                      <a:pt x="304" y="1977"/>
                      <a:pt x="517" y="2585"/>
                    </a:cubicBezTo>
                    <a:cubicBezTo>
                      <a:pt x="699" y="3162"/>
                      <a:pt x="942" y="3740"/>
                      <a:pt x="1246" y="4287"/>
                    </a:cubicBezTo>
                    <a:cubicBezTo>
                      <a:pt x="1338" y="4530"/>
                      <a:pt x="1490" y="4743"/>
                      <a:pt x="1672" y="4955"/>
                    </a:cubicBezTo>
                    <a:cubicBezTo>
                      <a:pt x="1733" y="4925"/>
                      <a:pt x="1155" y="3922"/>
                      <a:pt x="699" y="2524"/>
                    </a:cubicBezTo>
                    <a:cubicBezTo>
                      <a:pt x="243" y="1156"/>
                      <a:pt x="61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3738854" y="2747128"/>
                <a:ext cx="217638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533" extrusionOk="0">
                    <a:moveTo>
                      <a:pt x="626" y="1"/>
                    </a:moveTo>
                    <a:cubicBezTo>
                      <a:pt x="417" y="1"/>
                      <a:pt x="200" y="29"/>
                      <a:pt x="0" y="74"/>
                    </a:cubicBezTo>
                    <a:cubicBezTo>
                      <a:pt x="973" y="165"/>
                      <a:pt x="1915" y="286"/>
                      <a:pt x="2857" y="499"/>
                    </a:cubicBezTo>
                    <a:cubicBezTo>
                      <a:pt x="3769" y="803"/>
                      <a:pt x="4681" y="1138"/>
                      <a:pt x="5562" y="1533"/>
                    </a:cubicBezTo>
                    <a:cubicBezTo>
                      <a:pt x="5319" y="1350"/>
                      <a:pt x="5076" y="1198"/>
                      <a:pt x="4833" y="1077"/>
                    </a:cubicBezTo>
                    <a:cubicBezTo>
                      <a:pt x="4225" y="742"/>
                      <a:pt x="3587" y="499"/>
                      <a:pt x="2918" y="317"/>
                    </a:cubicBezTo>
                    <a:cubicBezTo>
                      <a:pt x="2249" y="134"/>
                      <a:pt x="1550" y="43"/>
                      <a:pt x="851" y="13"/>
                    </a:cubicBezTo>
                    <a:cubicBezTo>
                      <a:pt x="778" y="5"/>
                      <a:pt x="702" y="1"/>
                      <a:pt x="6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3898200" y="2376599"/>
                <a:ext cx="206919" cy="186732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4773" extrusionOk="0">
                    <a:moveTo>
                      <a:pt x="5289" y="0"/>
                    </a:moveTo>
                    <a:lnTo>
                      <a:pt x="5289" y="0"/>
                    </a:lnTo>
                    <a:cubicBezTo>
                      <a:pt x="4955" y="122"/>
                      <a:pt x="4651" y="304"/>
                      <a:pt x="4377" y="517"/>
                    </a:cubicBezTo>
                    <a:cubicBezTo>
                      <a:pt x="2948" y="1459"/>
                      <a:pt x="1672" y="2615"/>
                      <a:pt x="608" y="3922"/>
                    </a:cubicBezTo>
                    <a:cubicBezTo>
                      <a:pt x="365" y="4195"/>
                      <a:pt x="182" y="4469"/>
                      <a:pt x="0" y="4773"/>
                    </a:cubicBezTo>
                    <a:cubicBezTo>
                      <a:pt x="274" y="4560"/>
                      <a:pt x="486" y="4286"/>
                      <a:pt x="730" y="4013"/>
                    </a:cubicBezTo>
                    <a:cubicBezTo>
                      <a:pt x="1155" y="3557"/>
                      <a:pt x="1763" y="2888"/>
                      <a:pt x="2493" y="2250"/>
                    </a:cubicBezTo>
                    <a:cubicBezTo>
                      <a:pt x="3222" y="1581"/>
                      <a:pt x="3921" y="1034"/>
                      <a:pt x="4438" y="639"/>
                    </a:cubicBezTo>
                    <a:cubicBezTo>
                      <a:pt x="4742" y="456"/>
                      <a:pt x="5015" y="244"/>
                      <a:pt x="52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3641322" y="2445102"/>
                <a:ext cx="255705" cy="92055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2353" extrusionOk="0">
                    <a:moveTo>
                      <a:pt x="275" y="1"/>
                    </a:moveTo>
                    <a:cubicBezTo>
                      <a:pt x="182" y="1"/>
                      <a:pt x="90" y="4"/>
                      <a:pt x="1" y="12"/>
                    </a:cubicBezTo>
                    <a:cubicBezTo>
                      <a:pt x="335" y="104"/>
                      <a:pt x="669" y="164"/>
                      <a:pt x="1004" y="195"/>
                    </a:cubicBezTo>
                    <a:cubicBezTo>
                      <a:pt x="2615" y="499"/>
                      <a:pt x="4165" y="1046"/>
                      <a:pt x="5624" y="1867"/>
                    </a:cubicBezTo>
                    <a:cubicBezTo>
                      <a:pt x="5897" y="2049"/>
                      <a:pt x="6201" y="2201"/>
                      <a:pt x="6536" y="2353"/>
                    </a:cubicBezTo>
                    <a:cubicBezTo>
                      <a:pt x="6262" y="2110"/>
                      <a:pt x="5989" y="1897"/>
                      <a:pt x="5685" y="1745"/>
                    </a:cubicBezTo>
                    <a:cubicBezTo>
                      <a:pt x="4256" y="864"/>
                      <a:pt x="2675" y="286"/>
                      <a:pt x="1034" y="73"/>
                    </a:cubicBezTo>
                    <a:cubicBezTo>
                      <a:pt x="789" y="29"/>
                      <a:pt x="528" y="1"/>
                      <a:pt x="2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3861308" y="2166120"/>
                <a:ext cx="124918" cy="167718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4287" extrusionOk="0">
                    <a:moveTo>
                      <a:pt x="3162" y="0"/>
                    </a:moveTo>
                    <a:cubicBezTo>
                      <a:pt x="2919" y="152"/>
                      <a:pt x="2736" y="335"/>
                      <a:pt x="2554" y="517"/>
                    </a:cubicBezTo>
                    <a:cubicBezTo>
                      <a:pt x="2128" y="973"/>
                      <a:pt x="1703" y="1459"/>
                      <a:pt x="1338" y="1976"/>
                    </a:cubicBezTo>
                    <a:cubicBezTo>
                      <a:pt x="943" y="2493"/>
                      <a:pt x="609" y="3010"/>
                      <a:pt x="335" y="3557"/>
                    </a:cubicBezTo>
                    <a:cubicBezTo>
                      <a:pt x="183" y="3800"/>
                      <a:pt x="62" y="4043"/>
                      <a:pt x="1" y="4286"/>
                    </a:cubicBezTo>
                    <a:cubicBezTo>
                      <a:pt x="2" y="4287"/>
                      <a:pt x="3" y="4287"/>
                      <a:pt x="4" y="4287"/>
                    </a:cubicBezTo>
                    <a:cubicBezTo>
                      <a:pt x="78" y="4287"/>
                      <a:pt x="651" y="3237"/>
                      <a:pt x="1490" y="2098"/>
                    </a:cubicBezTo>
                    <a:cubicBezTo>
                      <a:pt x="2372" y="912"/>
                      <a:pt x="3192" y="61"/>
                      <a:pt x="31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3703174" y="2084080"/>
                <a:ext cx="153438" cy="158172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4043" extrusionOk="0">
                    <a:moveTo>
                      <a:pt x="0" y="0"/>
                    </a:moveTo>
                    <a:cubicBezTo>
                      <a:pt x="183" y="213"/>
                      <a:pt x="395" y="395"/>
                      <a:pt x="638" y="547"/>
                    </a:cubicBezTo>
                    <a:cubicBezTo>
                      <a:pt x="1034" y="882"/>
                      <a:pt x="1581" y="1338"/>
                      <a:pt x="2158" y="1854"/>
                    </a:cubicBezTo>
                    <a:cubicBezTo>
                      <a:pt x="2645" y="2310"/>
                      <a:pt x="3070" y="2827"/>
                      <a:pt x="3435" y="3344"/>
                    </a:cubicBezTo>
                    <a:cubicBezTo>
                      <a:pt x="3587" y="3587"/>
                      <a:pt x="3739" y="3830"/>
                      <a:pt x="3921" y="4043"/>
                    </a:cubicBezTo>
                    <a:cubicBezTo>
                      <a:pt x="3830" y="3769"/>
                      <a:pt x="3739" y="3496"/>
                      <a:pt x="3556" y="3283"/>
                    </a:cubicBezTo>
                    <a:cubicBezTo>
                      <a:pt x="3222" y="2705"/>
                      <a:pt x="2766" y="2189"/>
                      <a:pt x="2280" y="1702"/>
                    </a:cubicBezTo>
                    <a:cubicBezTo>
                      <a:pt x="1794" y="1246"/>
                      <a:pt x="1277" y="821"/>
                      <a:pt x="730" y="456"/>
                    </a:cubicBezTo>
                    <a:cubicBezTo>
                      <a:pt x="517" y="274"/>
                      <a:pt x="274" y="122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3571175" y="3016056"/>
                <a:ext cx="185519" cy="97845"/>
              </a:xfrm>
              <a:custGeom>
                <a:avLst/>
                <a:gdLst/>
                <a:ahLst/>
                <a:cxnLst/>
                <a:rect l="l" t="t" r="r" b="b"/>
                <a:pathLst>
                  <a:path w="4742" h="2501" extrusionOk="0">
                    <a:moveTo>
                      <a:pt x="4605" y="0"/>
                    </a:moveTo>
                    <a:cubicBezTo>
                      <a:pt x="4399" y="0"/>
                      <a:pt x="4181" y="50"/>
                      <a:pt x="3982" y="99"/>
                    </a:cubicBezTo>
                    <a:cubicBezTo>
                      <a:pt x="2705" y="403"/>
                      <a:pt x="1520" y="1011"/>
                      <a:pt x="547" y="1893"/>
                    </a:cubicBezTo>
                    <a:cubicBezTo>
                      <a:pt x="335" y="2075"/>
                      <a:pt x="152" y="2258"/>
                      <a:pt x="0" y="2501"/>
                    </a:cubicBezTo>
                    <a:cubicBezTo>
                      <a:pt x="699" y="1923"/>
                      <a:pt x="1459" y="1407"/>
                      <a:pt x="2250" y="981"/>
                    </a:cubicBezTo>
                    <a:cubicBezTo>
                      <a:pt x="3040" y="586"/>
                      <a:pt x="3891" y="251"/>
                      <a:pt x="4742" y="8"/>
                    </a:cubicBezTo>
                    <a:cubicBezTo>
                      <a:pt x="4697" y="3"/>
                      <a:pt x="4652" y="0"/>
                      <a:pt x="46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3235817" y="2898923"/>
                <a:ext cx="202185" cy="55828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1427" extrusionOk="0">
                    <a:moveTo>
                      <a:pt x="4773" y="1"/>
                    </a:moveTo>
                    <a:cubicBezTo>
                      <a:pt x="4644" y="1"/>
                      <a:pt x="4514" y="8"/>
                      <a:pt x="4378" y="24"/>
                    </a:cubicBezTo>
                    <a:cubicBezTo>
                      <a:pt x="3739" y="84"/>
                      <a:pt x="3101" y="206"/>
                      <a:pt x="2493" y="358"/>
                    </a:cubicBezTo>
                    <a:cubicBezTo>
                      <a:pt x="1855" y="540"/>
                      <a:pt x="1277" y="753"/>
                      <a:pt x="700" y="1027"/>
                    </a:cubicBezTo>
                    <a:cubicBezTo>
                      <a:pt x="426" y="1118"/>
                      <a:pt x="213" y="1239"/>
                      <a:pt x="1" y="1422"/>
                    </a:cubicBezTo>
                    <a:cubicBezTo>
                      <a:pt x="2" y="1425"/>
                      <a:pt x="7" y="1426"/>
                      <a:pt x="14" y="1426"/>
                    </a:cubicBezTo>
                    <a:cubicBezTo>
                      <a:pt x="142" y="1426"/>
                      <a:pt x="1169" y="915"/>
                      <a:pt x="2523" y="540"/>
                    </a:cubicBezTo>
                    <a:cubicBezTo>
                      <a:pt x="3952" y="176"/>
                      <a:pt x="5168" y="84"/>
                      <a:pt x="5168" y="24"/>
                    </a:cubicBezTo>
                    <a:cubicBezTo>
                      <a:pt x="5031" y="8"/>
                      <a:pt x="4902" y="1"/>
                      <a:pt x="477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3473643" y="2815397"/>
                <a:ext cx="59505" cy="10707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73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3" y="487"/>
                      <a:pt x="396" y="943"/>
                      <a:pt x="670" y="1399"/>
                    </a:cubicBezTo>
                    <a:cubicBezTo>
                      <a:pt x="913" y="1885"/>
                      <a:pt x="1186" y="2311"/>
                      <a:pt x="1521" y="2736"/>
                    </a:cubicBezTo>
                    <a:cubicBezTo>
                      <a:pt x="1369" y="2219"/>
                      <a:pt x="1125" y="1763"/>
                      <a:pt x="852" y="1307"/>
                    </a:cubicBezTo>
                    <a:cubicBezTo>
                      <a:pt x="639" y="852"/>
                      <a:pt x="335" y="396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3599695" y="2858001"/>
                <a:ext cx="141545" cy="144127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3684" extrusionOk="0">
                    <a:moveTo>
                      <a:pt x="609" y="1"/>
                    </a:moveTo>
                    <a:cubicBezTo>
                      <a:pt x="411" y="1"/>
                      <a:pt x="227" y="92"/>
                      <a:pt x="92" y="249"/>
                    </a:cubicBezTo>
                    <a:cubicBezTo>
                      <a:pt x="31" y="431"/>
                      <a:pt x="1" y="644"/>
                      <a:pt x="92" y="857"/>
                    </a:cubicBezTo>
                    <a:cubicBezTo>
                      <a:pt x="274" y="1465"/>
                      <a:pt x="609" y="2042"/>
                      <a:pt x="1065" y="2468"/>
                    </a:cubicBezTo>
                    <a:lnTo>
                      <a:pt x="3618" y="3684"/>
                    </a:lnTo>
                    <a:cubicBezTo>
                      <a:pt x="3010" y="2559"/>
                      <a:pt x="2280" y="1495"/>
                      <a:pt x="1460" y="522"/>
                    </a:cubicBezTo>
                    <a:cubicBezTo>
                      <a:pt x="1277" y="310"/>
                      <a:pt x="1065" y="158"/>
                      <a:pt x="821" y="36"/>
                    </a:cubicBezTo>
                    <a:cubicBezTo>
                      <a:pt x="750" y="12"/>
                      <a:pt x="678" y="1"/>
                      <a:pt x="6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3888654" y="3984338"/>
                <a:ext cx="663596" cy="617197"/>
              </a:xfrm>
              <a:custGeom>
                <a:avLst/>
                <a:gdLst/>
                <a:ahLst/>
                <a:cxnLst/>
                <a:rect l="l" t="t" r="r" b="b"/>
                <a:pathLst>
                  <a:path w="16962" h="15776" extrusionOk="0">
                    <a:moveTo>
                      <a:pt x="1" y="0"/>
                    </a:moveTo>
                    <a:lnTo>
                      <a:pt x="1" y="7295"/>
                    </a:lnTo>
                    <a:cubicBezTo>
                      <a:pt x="1" y="11976"/>
                      <a:pt x="3800" y="15776"/>
                      <a:pt x="8481" y="15776"/>
                    </a:cubicBezTo>
                    <a:cubicBezTo>
                      <a:pt x="13162" y="15776"/>
                      <a:pt x="16962" y="11976"/>
                      <a:pt x="16962" y="7295"/>
                    </a:cubicBezTo>
                    <a:lnTo>
                      <a:pt x="169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3889867" y="4139889"/>
                <a:ext cx="661209" cy="66078"/>
              </a:xfrm>
              <a:custGeom>
                <a:avLst/>
                <a:gdLst/>
                <a:ahLst/>
                <a:cxnLst/>
                <a:rect l="l" t="t" r="r" b="b"/>
                <a:pathLst>
                  <a:path w="16901" h="1689" extrusionOk="0">
                    <a:moveTo>
                      <a:pt x="16668" y="1093"/>
                    </a:moveTo>
                    <a:lnTo>
                      <a:pt x="16748" y="1131"/>
                    </a:lnTo>
                    <a:cubicBezTo>
                      <a:pt x="16767" y="1131"/>
                      <a:pt x="16783" y="1131"/>
                      <a:pt x="16797" y="1132"/>
                    </a:cubicBezTo>
                    <a:lnTo>
                      <a:pt x="16797" y="1132"/>
                    </a:lnTo>
                    <a:cubicBezTo>
                      <a:pt x="16754" y="1119"/>
                      <a:pt x="16711" y="1107"/>
                      <a:pt x="16668" y="1093"/>
                    </a:cubicBezTo>
                    <a:close/>
                    <a:moveTo>
                      <a:pt x="16797" y="1132"/>
                    </a:moveTo>
                    <a:lnTo>
                      <a:pt x="16797" y="1132"/>
                    </a:lnTo>
                    <a:cubicBezTo>
                      <a:pt x="16832" y="1142"/>
                      <a:pt x="16866" y="1151"/>
                      <a:pt x="16900" y="1161"/>
                    </a:cubicBezTo>
                    <a:cubicBezTo>
                      <a:pt x="16858" y="1140"/>
                      <a:pt x="16831" y="1134"/>
                      <a:pt x="16797" y="1132"/>
                    </a:cubicBezTo>
                    <a:close/>
                    <a:moveTo>
                      <a:pt x="12066" y="1"/>
                    </a:moveTo>
                    <a:cubicBezTo>
                      <a:pt x="11955" y="1"/>
                      <a:pt x="11844" y="2"/>
                      <a:pt x="11733" y="6"/>
                    </a:cubicBezTo>
                    <a:cubicBezTo>
                      <a:pt x="11156" y="67"/>
                      <a:pt x="10608" y="189"/>
                      <a:pt x="10092" y="371"/>
                    </a:cubicBezTo>
                    <a:cubicBezTo>
                      <a:pt x="9575" y="584"/>
                      <a:pt x="9028" y="827"/>
                      <a:pt x="8481" y="1040"/>
                    </a:cubicBezTo>
                    <a:cubicBezTo>
                      <a:pt x="7934" y="1283"/>
                      <a:pt x="7386" y="1435"/>
                      <a:pt x="6809" y="1526"/>
                    </a:cubicBezTo>
                    <a:cubicBezTo>
                      <a:pt x="6656" y="1543"/>
                      <a:pt x="6503" y="1550"/>
                      <a:pt x="6351" y="1550"/>
                    </a:cubicBezTo>
                    <a:cubicBezTo>
                      <a:pt x="5959" y="1550"/>
                      <a:pt x="5570" y="1500"/>
                      <a:pt x="5198" y="1435"/>
                    </a:cubicBezTo>
                    <a:cubicBezTo>
                      <a:pt x="4195" y="1192"/>
                      <a:pt x="3313" y="857"/>
                      <a:pt x="2554" y="644"/>
                    </a:cubicBezTo>
                    <a:cubicBezTo>
                      <a:pt x="1946" y="432"/>
                      <a:pt x="1307" y="340"/>
                      <a:pt x="699" y="310"/>
                    </a:cubicBezTo>
                    <a:cubicBezTo>
                      <a:pt x="639" y="300"/>
                      <a:pt x="578" y="297"/>
                      <a:pt x="518" y="297"/>
                    </a:cubicBezTo>
                    <a:cubicBezTo>
                      <a:pt x="399" y="297"/>
                      <a:pt x="284" y="310"/>
                      <a:pt x="183" y="310"/>
                    </a:cubicBezTo>
                    <a:cubicBezTo>
                      <a:pt x="122" y="310"/>
                      <a:pt x="61" y="340"/>
                      <a:pt x="0" y="340"/>
                    </a:cubicBezTo>
                    <a:cubicBezTo>
                      <a:pt x="31" y="356"/>
                      <a:pt x="61" y="363"/>
                      <a:pt x="91" y="363"/>
                    </a:cubicBezTo>
                    <a:cubicBezTo>
                      <a:pt x="122" y="363"/>
                      <a:pt x="152" y="356"/>
                      <a:pt x="183" y="340"/>
                    </a:cubicBezTo>
                    <a:lnTo>
                      <a:pt x="699" y="340"/>
                    </a:lnTo>
                    <a:cubicBezTo>
                      <a:pt x="1307" y="401"/>
                      <a:pt x="1915" y="523"/>
                      <a:pt x="2493" y="736"/>
                    </a:cubicBezTo>
                    <a:cubicBezTo>
                      <a:pt x="3253" y="948"/>
                      <a:pt x="4134" y="1313"/>
                      <a:pt x="5168" y="1556"/>
                    </a:cubicBezTo>
                    <a:cubicBezTo>
                      <a:pt x="5586" y="1649"/>
                      <a:pt x="6003" y="1689"/>
                      <a:pt x="6421" y="1689"/>
                    </a:cubicBezTo>
                    <a:cubicBezTo>
                      <a:pt x="6551" y="1689"/>
                      <a:pt x="6680" y="1685"/>
                      <a:pt x="6809" y="1678"/>
                    </a:cubicBezTo>
                    <a:cubicBezTo>
                      <a:pt x="7417" y="1587"/>
                      <a:pt x="7994" y="1435"/>
                      <a:pt x="8541" y="1192"/>
                    </a:cubicBezTo>
                    <a:cubicBezTo>
                      <a:pt x="9089" y="948"/>
                      <a:pt x="9636" y="705"/>
                      <a:pt x="10152" y="523"/>
                    </a:cubicBezTo>
                    <a:cubicBezTo>
                      <a:pt x="10669" y="310"/>
                      <a:pt x="11186" y="219"/>
                      <a:pt x="11733" y="158"/>
                    </a:cubicBezTo>
                    <a:cubicBezTo>
                      <a:pt x="11915" y="146"/>
                      <a:pt x="12098" y="140"/>
                      <a:pt x="12280" y="140"/>
                    </a:cubicBezTo>
                    <a:cubicBezTo>
                      <a:pt x="13010" y="140"/>
                      <a:pt x="13739" y="237"/>
                      <a:pt x="14469" y="432"/>
                    </a:cubicBezTo>
                    <a:cubicBezTo>
                      <a:pt x="15229" y="614"/>
                      <a:pt x="15836" y="827"/>
                      <a:pt x="16262" y="948"/>
                    </a:cubicBezTo>
                    <a:cubicBezTo>
                      <a:pt x="16397" y="1006"/>
                      <a:pt x="16533" y="1052"/>
                      <a:pt x="16668" y="1093"/>
                    </a:cubicBezTo>
                    <a:lnTo>
                      <a:pt x="16668" y="1093"/>
                    </a:lnTo>
                    <a:lnTo>
                      <a:pt x="16292" y="918"/>
                    </a:lnTo>
                    <a:cubicBezTo>
                      <a:pt x="15867" y="766"/>
                      <a:pt x="15259" y="553"/>
                      <a:pt x="14499" y="340"/>
                    </a:cubicBezTo>
                    <a:cubicBezTo>
                      <a:pt x="13698" y="100"/>
                      <a:pt x="12873" y="1"/>
                      <a:pt x="120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3889867" y="4100258"/>
                <a:ext cx="661209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16901" h="1687" extrusionOk="0">
                    <a:moveTo>
                      <a:pt x="12205" y="1"/>
                    </a:moveTo>
                    <a:cubicBezTo>
                      <a:pt x="12047" y="1"/>
                      <a:pt x="11889" y="6"/>
                      <a:pt x="11733" y="16"/>
                    </a:cubicBezTo>
                    <a:cubicBezTo>
                      <a:pt x="11156" y="46"/>
                      <a:pt x="10608" y="168"/>
                      <a:pt x="10092" y="350"/>
                    </a:cubicBezTo>
                    <a:cubicBezTo>
                      <a:pt x="9575" y="563"/>
                      <a:pt x="9028" y="806"/>
                      <a:pt x="8481" y="1050"/>
                    </a:cubicBezTo>
                    <a:cubicBezTo>
                      <a:pt x="7934" y="1262"/>
                      <a:pt x="7386" y="1414"/>
                      <a:pt x="6809" y="1505"/>
                    </a:cubicBezTo>
                    <a:cubicBezTo>
                      <a:pt x="6627" y="1526"/>
                      <a:pt x="6444" y="1536"/>
                      <a:pt x="6263" y="1536"/>
                    </a:cubicBezTo>
                    <a:cubicBezTo>
                      <a:pt x="5900" y="1536"/>
                      <a:pt x="5542" y="1495"/>
                      <a:pt x="5198" y="1414"/>
                    </a:cubicBezTo>
                    <a:cubicBezTo>
                      <a:pt x="4195" y="1202"/>
                      <a:pt x="3313" y="837"/>
                      <a:pt x="2554" y="624"/>
                    </a:cubicBezTo>
                    <a:cubicBezTo>
                      <a:pt x="1946" y="442"/>
                      <a:pt x="1307" y="320"/>
                      <a:pt x="699" y="290"/>
                    </a:cubicBezTo>
                    <a:cubicBezTo>
                      <a:pt x="517" y="290"/>
                      <a:pt x="335" y="290"/>
                      <a:pt x="183" y="320"/>
                    </a:cubicBezTo>
                    <a:cubicBezTo>
                      <a:pt x="122" y="320"/>
                      <a:pt x="61" y="320"/>
                      <a:pt x="0" y="350"/>
                    </a:cubicBezTo>
                    <a:lnTo>
                      <a:pt x="183" y="350"/>
                    </a:lnTo>
                    <a:cubicBezTo>
                      <a:pt x="259" y="335"/>
                      <a:pt x="342" y="328"/>
                      <a:pt x="430" y="328"/>
                    </a:cubicBezTo>
                    <a:cubicBezTo>
                      <a:pt x="517" y="328"/>
                      <a:pt x="608" y="335"/>
                      <a:pt x="699" y="350"/>
                    </a:cubicBezTo>
                    <a:cubicBezTo>
                      <a:pt x="1307" y="411"/>
                      <a:pt x="1915" y="533"/>
                      <a:pt x="2493" y="715"/>
                    </a:cubicBezTo>
                    <a:cubicBezTo>
                      <a:pt x="3253" y="958"/>
                      <a:pt x="4134" y="1323"/>
                      <a:pt x="5168" y="1536"/>
                    </a:cubicBezTo>
                    <a:cubicBezTo>
                      <a:pt x="5541" y="1640"/>
                      <a:pt x="5915" y="1687"/>
                      <a:pt x="6289" y="1687"/>
                    </a:cubicBezTo>
                    <a:cubicBezTo>
                      <a:pt x="6462" y="1687"/>
                      <a:pt x="6636" y="1677"/>
                      <a:pt x="6809" y="1657"/>
                    </a:cubicBezTo>
                    <a:cubicBezTo>
                      <a:pt x="7417" y="1597"/>
                      <a:pt x="7994" y="1414"/>
                      <a:pt x="8541" y="1171"/>
                    </a:cubicBezTo>
                    <a:cubicBezTo>
                      <a:pt x="9089" y="958"/>
                      <a:pt x="9636" y="715"/>
                      <a:pt x="10152" y="502"/>
                    </a:cubicBezTo>
                    <a:cubicBezTo>
                      <a:pt x="10669" y="320"/>
                      <a:pt x="11186" y="198"/>
                      <a:pt x="11733" y="138"/>
                    </a:cubicBezTo>
                    <a:cubicBezTo>
                      <a:pt x="11847" y="134"/>
                      <a:pt x="11961" y="132"/>
                      <a:pt x="12075" y="132"/>
                    </a:cubicBezTo>
                    <a:cubicBezTo>
                      <a:pt x="12873" y="132"/>
                      <a:pt x="13671" y="225"/>
                      <a:pt x="14469" y="411"/>
                    </a:cubicBezTo>
                    <a:cubicBezTo>
                      <a:pt x="15229" y="624"/>
                      <a:pt x="15836" y="806"/>
                      <a:pt x="16262" y="958"/>
                    </a:cubicBezTo>
                    <a:cubicBezTo>
                      <a:pt x="16475" y="1050"/>
                      <a:pt x="16688" y="1110"/>
                      <a:pt x="16900" y="1141"/>
                    </a:cubicBezTo>
                    <a:cubicBezTo>
                      <a:pt x="16900" y="1141"/>
                      <a:pt x="16840" y="1110"/>
                      <a:pt x="16748" y="1110"/>
                    </a:cubicBezTo>
                    <a:lnTo>
                      <a:pt x="16292" y="928"/>
                    </a:lnTo>
                    <a:cubicBezTo>
                      <a:pt x="15684" y="685"/>
                      <a:pt x="15107" y="502"/>
                      <a:pt x="14499" y="320"/>
                    </a:cubicBezTo>
                    <a:cubicBezTo>
                      <a:pt x="13744" y="119"/>
                      <a:pt x="12967" y="1"/>
                      <a:pt x="122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0" name="Google Shape;1040;p41"/>
            <p:cNvGrpSpPr/>
            <p:nvPr/>
          </p:nvGrpSpPr>
          <p:grpSpPr>
            <a:xfrm>
              <a:off x="4210762" y="1266618"/>
              <a:ext cx="1483483" cy="1677403"/>
              <a:chOff x="6683175" y="622590"/>
              <a:chExt cx="2139125" cy="2418750"/>
            </a:xfrm>
          </p:grpSpPr>
          <p:grpSp>
            <p:nvGrpSpPr>
              <p:cNvPr id="1041" name="Google Shape;1041;p41"/>
              <p:cNvGrpSpPr/>
              <p:nvPr/>
            </p:nvGrpSpPr>
            <p:grpSpPr>
              <a:xfrm>
                <a:off x="7374675" y="1558765"/>
                <a:ext cx="1447625" cy="1482575"/>
                <a:chOff x="4979200" y="1517075"/>
                <a:chExt cx="1447625" cy="1482575"/>
              </a:xfrm>
            </p:grpSpPr>
            <p:sp>
              <p:nvSpPr>
                <p:cNvPr id="1042" name="Google Shape;1042;p41"/>
                <p:cNvSpPr/>
                <p:nvPr/>
              </p:nvSpPr>
              <p:spPr>
                <a:xfrm>
                  <a:off x="4979200" y="1517075"/>
                  <a:ext cx="1447625" cy="148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05" h="59303" extrusionOk="0">
                      <a:moveTo>
                        <a:pt x="28378" y="16825"/>
                      </a:moveTo>
                      <a:cubicBezTo>
                        <a:pt x="32972" y="16825"/>
                        <a:pt x="37268" y="19270"/>
                        <a:pt x="39575" y="23314"/>
                      </a:cubicBezTo>
                      <a:cubicBezTo>
                        <a:pt x="43162" y="29515"/>
                        <a:pt x="41004" y="37418"/>
                        <a:pt x="34803" y="40974"/>
                      </a:cubicBezTo>
                      <a:cubicBezTo>
                        <a:pt x="32812" y="42110"/>
                        <a:pt x="30604" y="42670"/>
                        <a:pt x="28403" y="42670"/>
                      </a:cubicBezTo>
                      <a:cubicBezTo>
                        <a:pt x="25598" y="42670"/>
                        <a:pt x="22804" y="41760"/>
                        <a:pt x="20487" y="39971"/>
                      </a:cubicBezTo>
                      <a:cubicBezTo>
                        <a:pt x="16353" y="36780"/>
                        <a:pt x="14560" y="31430"/>
                        <a:pt x="15928" y="26384"/>
                      </a:cubicBezTo>
                      <a:cubicBezTo>
                        <a:pt x="17295" y="21339"/>
                        <a:pt x="21551" y="17630"/>
                        <a:pt x="26718" y="16931"/>
                      </a:cubicBezTo>
                      <a:cubicBezTo>
                        <a:pt x="27274" y="16860"/>
                        <a:pt x="27828" y="16825"/>
                        <a:pt x="28378" y="16825"/>
                      </a:cubicBezTo>
                      <a:close/>
                      <a:moveTo>
                        <a:pt x="29849" y="1"/>
                      </a:moveTo>
                      <a:lnTo>
                        <a:pt x="23253" y="700"/>
                      </a:lnTo>
                      <a:lnTo>
                        <a:pt x="22888" y="6262"/>
                      </a:lnTo>
                      <a:lnTo>
                        <a:pt x="17994" y="8725"/>
                      </a:lnTo>
                      <a:lnTo>
                        <a:pt x="12797" y="5077"/>
                      </a:lnTo>
                      <a:lnTo>
                        <a:pt x="7538" y="8907"/>
                      </a:lnTo>
                      <a:lnTo>
                        <a:pt x="10274" y="14773"/>
                      </a:lnTo>
                      <a:lnTo>
                        <a:pt x="7143" y="19485"/>
                      </a:lnTo>
                      <a:lnTo>
                        <a:pt x="1459" y="19211"/>
                      </a:lnTo>
                      <a:lnTo>
                        <a:pt x="0" y="26202"/>
                      </a:lnTo>
                      <a:lnTo>
                        <a:pt x="5411" y="28269"/>
                      </a:lnTo>
                      <a:lnTo>
                        <a:pt x="5867" y="34166"/>
                      </a:lnTo>
                      <a:lnTo>
                        <a:pt x="274" y="37388"/>
                      </a:lnTo>
                      <a:lnTo>
                        <a:pt x="2918" y="43467"/>
                      </a:lnTo>
                      <a:lnTo>
                        <a:pt x="8754" y="42555"/>
                      </a:lnTo>
                      <a:lnTo>
                        <a:pt x="12584" y="46993"/>
                      </a:lnTo>
                      <a:lnTo>
                        <a:pt x="10578" y="52525"/>
                      </a:lnTo>
                      <a:lnTo>
                        <a:pt x="15897" y="56294"/>
                      </a:lnTo>
                      <a:lnTo>
                        <a:pt x="20031" y="51795"/>
                      </a:lnTo>
                      <a:lnTo>
                        <a:pt x="25806" y="53345"/>
                      </a:lnTo>
                      <a:lnTo>
                        <a:pt x="27600" y="59303"/>
                      </a:lnTo>
                      <a:lnTo>
                        <a:pt x="33983" y="58877"/>
                      </a:lnTo>
                      <a:lnTo>
                        <a:pt x="34803" y="53558"/>
                      </a:lnTo>
                      <a:lnTo>
                        <a:pt x="40305" y="50397"/>
                      </a:lnTo>
                      <a:lnTo>
                        <a:pt x="44803" y="53984"/>
                      </a:lnTo>
                      <a:lnTo>
                        <a:pt x="50457" y="49759"/>
                      </a:lnTo>
                      <a:lnTo>
                        <a:pt x="47600" y="44743"/>
                      </a:lnTo>
                      <a:lnTo>
                        <a:pt x="50396" y="39728"/>
                      </a:lnTo>
                      <a:lnTo>
                        <a:pt x="56141" y="40154"/>
                      </a:lnTo>
                      <a:lnTo>
                        <a:pt x="57904" y="33649"/>
                      </a:lnTo>
                      <a:lnTo>
                        <a:pt x="52980" y="30974"/>
                      </a:lnTo>
                      <a:lnTo>
                        <a:pt x="52311" y="25017"/>
                      </a:lnTo>
                      <a:lnTo>
                        <a:pt x="57114" y="21764"/>
                      </a:lnTo>
                      <a:lnTo>
                        <a:pt x="53953" y="16293"/>
                      </a:lnTo>
                      <a:lnTo>
                        <a:pt x="49028" y="17023"/>
                      </a:lnTo>
                      <a:lnTo>
                        <a:pt x="44955" y="11886"/>
                      </a:lnTo>
                      <a:lnTo>
                        <a:pt x="47053" y="6779"/>
                      </a:lnTo>
                      <a:lnTo>
                        <a:pt x="41551" y="3132"/>
                      </a:lnTo>
                      <a:lnTo>
                        <a:pt x="37448" y="7296"/>
                      </a:lnTo>
                      <a:lnTo>
                        <a:pt x="32037" y="6354"/>
                      </a:lnTo>
                      <a:lnTo>
                        <a:pt x="29849" y="1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41"/>
                <p:cNvSpPr/>
                <p:nvPr/>
              </p:nvSpPr>
              <p:spPr>
                <a:xfrm>
                  <a:off x="5535425" y="2118575"/>
                  <a:ext cx="296400" cy="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6" h="10667" extrusionOk="0">
                      <a:moveTo>
                        <a:pt x="5904" y="1"/>
                      </a:moveTo>
                      <a:cubicBezTo>
                        <a:pt x="3571" y="1"/>
                        <a:pt x="1418" y="1558"/>
                        <a:pt x="761" y="3935"/>
                      </a:cubicBezTo>
                      <a:cubicBezTo>
                        <a:pt x="1" y="6762"/>
                        <a:pt x="1673" y="9710"/>
                        <a:pt x="4499" y="10470"/>
                      </a:cubicBezTo>
                      <a:cubicBezTo>
                        <a:pt x="4979" y="10603"/>
                        <a:pt x="5461" y="10666"/>
                        <a:pt x="5934" y="10666"/>
                      </a:cubicBezTo>
                      <a:cubicBezTo>
                        <a:pt x="8277" y="10666"/>
                        <a:pt x="10407" y="9114"/>
                        <a:pt x="11065" y="6762"/>
                      </a:cubicBezTo>
                      <a:cubicBezTo>
                        <a:pt x="11855" y="3905"/>
                        <a:pt x="10183" y="987"/>
                        <a:pt x="7326" y="197"/>
                      </a:cubicBezTo>
                      <a:cubicBezTo>
                        <a:pt x="6852" y="64"/>
                        <a:pt x="6374" y="1"/>
                        <a:pt x="5904" y="1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4" name="Google Shape;1044;p41"/>
              <p:cNvSpPr/>
              <p:nvPr/>
            </p:nvSpPr>
            <p:spPr>
              <a:xfrm>
                <a:off x="6683175" y="622590"/>
                <a:ext cx="1142125" cy="1170250"/>
              </a:xfrm>
              <a:custGeom>
                <a:avLst/>
                <a:gdLst/>
                <a:ahLst/>
                <a:cxnLst/>
                <a:rect l="l" t="t" r="r" b="b"/>
                <a:pathLst>
                  <a:path w="45685" h="46810" extrusionOk="0">
                    <a:moveTo>
                      <a:pt x="22432" y="13277"/>
                    </a:moveTo>
                    <a:cubicBezTo>
                      <a:pt x="25829" y="13277"/>
                      <a:pt x="29246" y="14930"/>
                      <a:pt x="31247" y="18420"/>
                    </a:cubicBezTo>
                    <a:cubicBezTo>
                      <a:pt x="34043" y="23314"/>
                      <a:pt x="32372" y="29545"/>
                      <a:pt x="27478" y="32342"/>
                    </a:cubicBezTo>
                    <a:cubicBezTo>
                      <a:pt x="25806" y="33299"/>
                      <a:pt x="24067" y="33730"/>
                      <a:pt x="22386" y="33730"/>
                    </a:cubicBezTo>
                    <a:cubicBezTo>
                      <a:pt x="16118" y="33730"/>
                      <a:pt x="10660" y="27748"/>
                      <a:pt x="12554" y="20822"/>
                    </a:cubicBezTo>
                    <a:cubicBezTo>
                      <a:pt x="13877" y="15917"/>
                      <a:pt x="18138" y="13277"/>
                      <a:pt x="22432" y="13277"/>
                    </a:cubicBezTo>
                    <a:close/>
                    <a:moveTo>
                      <a:pt x="23557" y="1"/>
                    </a:moveTo>
                    <a:lnTo>
                      <a:pt x="18390" y="548"/>
                    </a:lnTo>
                    <a:lnTo>
                      <a:pt x="18086" y="4925"/>
                    </a:lnTo>
                    <a:lnTo>
                      <a:pt x="14195" y="6900"/>
                    </a:lnTo>
                    <a:lnTo>
                      <a:pt x="10122" y="4013"/>
                    </a:lnTo>
                    <a:lnTo>
                      <a:pt x="5958" y="7052"/>
                    </a:lnTo>
                    <a:lnTo>
                      <a:pt x="8116" y="11703"/>
                    </a:lnTo>
                    <a:lnTo>
                      <a:pt x="5654" y="15411"/>
                    </a:lnTo>
                    <a:lnTo>
                      <a:pt x="1155" y="15168"/>
                    </a:lnTo>
                    <a:lnTo>
                      <a:pt x="0" y="20700"/>
                    </a:lnTo>
                    <a:lnTo>
                      <a:pt x="4256" y="22341"/>
                    </a:lnTo>
                    <a:lnTo>
                      <a:pt x="4651" y="26992"/>
                    </a:lnTo>
                    <a:lnTo>
                      <a:pt x="213" y="29515"/>
                    </a:lnTo>
                    <a:lnTo>
                      <a:pt x="2341" y="34317"/>
                    </a:lnTo>
                    <a:lnTo>
                      <a:pt x="6900" y="33618"/>
                    </a:lnTo>
                    <a:lnTo>
                      <a:pt x="9940" y="37114"/>
                    </a:lnTo>
                    <a:lnTo>
                      <a:pt x="8359" y="41460"/>
                    </a:lnTo>
                    <a:lnTo>
                      <a:pt x="12554" y="44439"/>
                    </a:lnTo>
                    <a:lnTo>
                      <a:pt x="15836" y="40883"/>
                    </a:lnTo>
                    <a:lnTo>
                      <a:pt x="20396" y="42129"/>
                    </a:lnTo>
                    <a:lnTo>
                      <a:pt x="21794" y="46810"/>
                    </a:lnTo>
                    <a:lnTo>
                      <a:pt x="26870" y="46475"/>
                    </a:lnTo>
                    <a:lnTo>
                      <a:pt x="27508" y="42250"/>
                    </a:lnTo>
                    <a:lnTo>
                      <a:pt x="31824" y="39788"/>
                    </a:lnTo>
                    <a:lnTo>
                      <a:pt x="35381" y="42615"/>
                    </a:lnTo>
                    <a:lnTo>
                      <a:pt x="39819" y="39272"/>
                    </a:lnTo>
                    <a:lnTo>
                      <a:pt x="37539" y="35320"/>
                    </a:lnTo>
                    <a:lnTo>
                      <a:pt x="39758" y="31369"/>
                    </a:lnTo>
                    <a:lnTo>
                      <a:pt x="44317" y="31703"/>
                    </a:lnTo>
                    <a:lnTo>
                      <a:pt x="45685" y="26566"/>
                    </a:lnTo>
                    <a:lnTo>
                      <a:pt x="41794" y="24439"/>
                    </a:lnTo>
                    <a:lnTo>
                      <a:pt x="41277" y="19758"/>
                    </a:lnTo>
                    <a:lnTo>
                      <a:pt x="45077" y="17205"/>
                    </a:lnTo>
                    <a:lnTo>
                      <a:pt x="42585" y="12858"/>
                    </a:lnTo>
                    <a:lnTo>
                      <a:pt x="38694" y="13435"/>
                    </a:lnTo>
                    <a:lnTo>
                      <a:pt x="35472" y="9423"/>
                    </a:lnTo>
                    <a:lnTo>
                      <a:pt x="37144" y="5381"/>
                    </a:lnTo>
                    <a:lnTo>
                      <a:pt x="32797" y="2493"/>
                    </a:lnTo>
                    <a:lnTo>
                      <a:pt x="29575" y="5776"/>
                    </a:lnTo>
                    <a:lnTo>
                      <a:pt x="25289" y="5016"/>
                    </a:lnTo>
                    <a:lnTo>
                      <a:pt x="2355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7137588" y="1102715"/>
                <a:ext cx="233300" cy="210000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8400" extrusionOk="0">
                    <a:moveTo>
                      <a:pt x="4657" y="1"/>
                    </a:moveTo>
                    <a:cubicBezTo>
                      <a:pt x="4284" y="1"/>
                      <a:pt x="3904" y="50"/>
                      <a:pt x="3526" y="152"/>
                    </a:cubicBezTo>
                    <a:cubicBezTo>
                      <a:pt x="1307" y="790"/>
                      <a:pt x="0" y="3100"/>
                      <a:pt x="638" y="5350"/>
                    </a:cubicBezTo>
                    <a:cubicBezTo>
                      <a:pt x="1167" y="7187"/>
                      <a:pt x="2842" y="8399"/>
                      <a:pt x="4662" y="8399"/>
                    </a:cubicBezTo>
                    <a:cubicBezTo>
                      <a:pt x="5040" y="8399"/>
                      <a:pt x="5424" y="8347"/>
                      <a:pt x="5806" y="8237"/>
                    </a:cubicBezTo>
                    <a:cubicBezTo>
                      <a:pt x="8055" y="7599"/>
                      <a:pt x="9332" y="5289"/>
                      <a:pt x="8724" y="3070"/>
                    </a:cubicBezTo>
                    <a:cubicBezTo>
                      <a:pt x="8193" y="1199"/>
                      <a:pt x="6505" y="1"/>
                      <a:pt x="4657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6" name="Google Shape;1046;p41"/>
              <p:cNvGrpSpPr/>
              <p:nvPr/>
            </p:nvGrpSpPr>
            <p:grpSpPr>
              <a:xfrm>
                <a:off x="8047925" y="961515"/>
                <a:ext cx="481050" cy="492425"/>
                <a:chOff x="5652450" y="919825"/>
                <a:chExt cx="481050" cy="492425"/>
              </a:xfrm>
            </p:grpSpPr>
            <p:sp>
              <p:nvSpPr>
                <p:cNvPr id="1047" name="Google Shape;1047;p41"/>
                <p:cNvSpPr/>
                <p:nvPr/>
              </p:nvSpPr>
              <p:spPr>
                <a:xfrm>
                  <a:off x="5652450" y="919825"/>
                  <a:ext cx="481050" cy="49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2" h="19697" extrusionOk="0">
                      <a:moveTo>
                        <a:pt x="9456" y="5598"/>
                      </a:moveTo>
                      <a:cubicBezTo>
                        <a:pt x="10883" y="5598"/>
                        <a:pt x="12318" y="6290"/>
                        <a:pt x="13162" y="7751"/>
                      </a:cubicBezTo>
                      <a:cubicBezTo>
                        <a:pt x="14348" y="9818"/>
                        <a:pt x="13618" y="12432"/>
                        <a:pt x="11582" y="13617"/>
                      </a:cubicBezTo>
                      <a:lnTo>
                        <a:pt x="11582" y="13648"/>
                      </a:lnTo>
                      <a:cubicBezTo>
                        <a:pt x="10878" y="14044"/>
                        <a:pt x="10147" y="14223"/>
                        <a:pt x="9441" y="14223"/>
                      </a:cubicBezTo>
                      <a:cubicBezTo>
                        <a:pt x="6794" y="14223"/>
                        <a:pt x="4498" y="11712"/>
                        <a:pt x="5290" y="8784"/>
                      </a:cubicBezTo>
                      <a:cubicBezTo>
                        <a:pt x="5850" y="6711"/>
                        <a:pt x="7646" y="5598"/>
                        <a:pt x="9456" y="5598"/>
                      </a:cubicBezTo>
                      <a:close/>
                      <a:moveTo>
                        <a:pt x="9940" y="0"/>
                      </a:moveTo>
                      <a:lnTo>
                        <a:pt x="7752" y="213"/>
                      </a:lnTo>
                      <a:lnTo>
                        <a:pt x="7600" y="2067"/>
                      </a:lnTo>
                      <a:lnTo>
                        <a:pt x="5989" y="2888"/>
                      </a:lnTo>
                      <a:lnTo>
                        <a:pt x="4256" y="1672"/>
                      </a:lnTo>
                      <a:lnTo>
                        <a:pt x="2524" y="2948"/>
                      </a:lnTo>
                      <a:lnTo>
                        <a:pt x="3436" y="4894"/>
                      </a:lnTo>
                      <a:lnTo>
                        <a:pt x="2372" y="6505"/>
                      </a:lnTo>
                      <a:lnTo>
                        <a:pt x="487" y="6383"/>
                      </a:lnTo>
                      <a:lnTo>
                        <a:pt x="1" y="8724"/>
                      </a:lnTo>
                      <a:lnTo>
                        <a:pt x="1794" y="9423"/>
                      </a:lnTo>
                      <a:lnTo>
                        <a:pt x="1946" y="11368"/>
                      </a:lnTo>
                      <a:lnTo>
                        <a:pt x="92" y="12432"/>
                      </a:lnTo>
                      <a:lnTo>
                        <a:pt x="973" y="14468"/>
                      </a:lnTo>
                      <a:lnTo>
                        <a:pt x="2888" y="14164"/>
                      </a:lnTo>
                      <a:lnTo>
                        <a:pt x="4195" y="15623"/>
                      </a:lnTo>
                      <a:lnTo>
                        <a:pt x="3527" y="17447"/>
                      </a:lnTo>
                      <a:lnTo>
                        <a:pt x="5290" y="18693"/>
                      </a:lnTo>
                      <a:lnTo>
                        <a:pt x="6657" y="17204"/>
                      </a:lnTo>
                      <a:lnTo>
                        <a:pt x="8572" y="17721"/>
                      </a:lnTo>
                      <a:lnTo>
                        <a:pt x="9150" y="19696"/>
                      </a:lnTo>
                      <a:lnTo>
                        <a:pt x="11278" y="19544"/>
                      </a:lnTo>
                      <a:lnTo>
                        <a:pt x="11551" y="17781"/>
                      </a:lnTo>
                      <a:lnTo>
                        <a:pt x="13375" y="16718"/>
                      </a:lnTo>
                      <a:lnTo>
                        <a:pt x="14895" y="17933"/>
                      </a:lnTo>
                      <a:lnTo>
                        <a:pt x="16779" y="16505"/>
                      </a:lnTo>
                      <a:lnTo>
                        <a:pt x="15837" y="14864"/>
                      </a:lnTo>
                      <a:lnTo>
                        <a:pt x="16749" y="13192"/>
                      </a:lnTo>
                      <a:lnTo>
                        <a:pt x="18664" y="13344"/>
                      </a:lnTo>
                      <a:lnTo>
                        <a:pt x="19241" y="11155"/>
                      </a:lnTo>
                      <a:lnTo>
                        <a:pt x="17600" y="10304"/>
                      </a:lnTo>
                      <a:lnTo>
                        <a:pt x="17387" y="8328"/>
                      </a:lnTo>
                      <a:lnTo>
                        <a:pt x="18998" y="7265"/>
                      </a:lnTo>
                      <a:lnTo>
                        <a:pt x="17934" y="5441"/>
                      </a:lnTo>
                      <a:lnTo>
                        <a:pt x="16293" y="5654"/>
                      </a:lnTo>
                      <a:lnTo>
                        <a:pt x="14956" y="3982"/>
                      </a:lnTo>
                      <a:lnTo>
                        <a:pt x="15624" y="2249"/>
                      </a:lnTo>
                      <a:lnTo>
                        <a:pt x="13800" y="1034"/>
                      </a:lnTo>
                      <a:lnTo>
                        <a:pt x="12433" y="2432"/>
                      </a:lnTo>
                      <a:lnTo>
                        <a:pt x="10639" y="2097"/>
                      </a:lnTo>
                      <a:lnTo>
                        <a:pt x="9940" y="0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41"/>
                <p:cNvSpPr/>
                <p:nvPr/>
              </p:nvSpPr>
              <p:spPr>
                <a:xfrm>
                  <a:off x="5830275" y="1119750"/>
                  <a:ext cx="112725" cy="8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3553" extrusionOk="0">
                      <a:moveTo>
                        <a:pt x="2269" y="0"/>
                      </a:moveTo>
                      <a:cubicBezTo>
                        <a:pt x="1963" y="0"/>
                        <a:pt x="1652" y="78"/>
                        <a:pt x="1368" y="240"/>
                      </a:cubicBezTo>
                      <a:cubicBezTo>
                        <a:pt x="0" y="1031"/>
                        <a:pt x="274" y="3067"/>
                        <a:pt x="1794" y="3493"/>
                      </a:cubicBezTo>
                      <a:cubicBezTo>
                        <a:pt x="1950" y="3533"/>
                        <a:pt x="2104" y="3552"/>
                        <a:pt x="2254" y="3552"/>
                      </a:cubicBezTo>
                      <a:cubicBezTo>
                        <a:pt x="3555" y="3552"/>
                        <a:pt x="4509" y="2105"/>
                        <a:pt x="3800" y="879"/>
                      </a:cubicBezTo>
                      <a:cubicBezTo>
                        <a:pt x="3476" y="311"/>
                        <a:pt x="2881" y="0"/>
                        <a:pt x="2269" y="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49" name="Google Shape;1049;p41"/>
          <p:cNvSpPr txBox="1">
            <a:spLocks noGrp="1"/>
          </p:cNvSpPr>
          <p:nvPr>
            <p:ph type="title"/>
          </p:nvPr>
        </p:nvSpPr>
        <p:spPr>
          <a:xfrm>
            <a:off x="655495" y="129463"/>
            <a:ext cx="7704000" cy="1226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3200" dirty="0">
                <a:solidFill>
                  <a:schemeClr val="accent3"/>
                </a:solidFill>
              </a:rPr>
              <a:t>The </a:t>
            </a:r>
            <a:r>
              <a:rPr lang="en-GB" sz="3200" b="1" i="0" dirty="0">
                <a:solidFill>
                  <a:schemeClr val="accent3"/>
                </a:solidFill>
                <a:effectLst/>
                <a:latin typeface="Open Sans"/>
              </a:rPr>
              <a:t>the basic difference between Wires and Cables</a:t>
            </a:r>
            <a:r>
              <a:rPr lang="en-GB" b="1" i="0" dirty="0">
                <a:solidFill>
                  <a:srgbClr val="666666"/>
                </a:solidFill>
                <a:effectLst/>
                <a:latin typeface="Open Sans"/>
              </a:rPr>
              <a:t/>
            </a:r>
            <a:br>
              <a:rPr lang="en-GB" b="1" i="0" dirty="0">
                <a:solidFill>
                  <a:srgbClr val="666666"/>
                </a:solidFill>
                <a:effectLst/>
                <a:latin typeface="Open Sans"/>
              </a:rPr>
            </a:br>
            <a:endParaRPr dirty="0"/>
          </a:p>
        </p:txBody>
      </p:sp>
      <p:sp>
        <p:nvSpPr>
          <p:cNvPr id="1050" name="Google Shape;1050;p41"/>
          <p:cNvSpPr txBox="1">
            <a:spLocks noGrp="1"/>
          </p:cNvSpPr>
          <p:nvPr>
            <p:ph type="subTitle" idx="3"/>
          </p:nvPr>
        </p:nvSpPr>
        <p:spPr>
          <a:xfrm>
            <a:off x="633718" y="1798421"/>
            <a:ext cx="2211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Wire</a:t>
            </a:r>
            <a:endParaRPr dirty="0"/>
          </a:p>
        </p:txBody>
      </p:sp>
      <p:sp>
        <p:nvSpPr>
          <p:cNvPr id="1051" name="Google Shape;1051;p41"/>
          <p:cNvSpPr txBox="1">
            <a:spLocks noGrp="1"/>
          </p:cNvSpPr>
          <p:nvPr>
            <p:ph type="subTitle" idx="4"/>
          </p:nvPr>
        </p:nvSpPr>
        <p:spPr>
          <a:xfrm>
            <a:off x="743312" y="2421199"/>
            <a:ext cx="22110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666666"/>
                </a:solidFill>
                <a:effectLst/>
                <a:latin typeface="Poppins" panose="020B0604020202020204" charset="0"/>
                <a:ea typeface="Calibri" panose="020F0502020204030204" pitchFamily="34" charset="0"/>
                <a:cs typeface="Poppins" panose="020B0604020202020204" charset="0"/>
              </a:rPr>
              <a:t>A wire is measured by diameter. According to the diameter of the wire, it will be measured by a gauge number.</a:t>
            </a:r>
            <a:endParaRPr sz="11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1052" name="Google Shape;1052;p41"/>
          <p:cNvSpPr txBox="1">
            <a:spLocks noGrp="1"/>
          </p:cNvSpPr>
          <p:nvPr>
            <p:ph type="subTitle" idx="1"/>
          </p:nvPr>
        </p:nvSpPr>
        <p:spPr>
          <a:xfrm>
            <a:off x="6213175" y="1798421"/>
            <a:ext cx="2211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Cable</a:t>
            </a:r>
            <a:endParaRPr dirty="0"/>
          </a:p>
        </p:txBody>
      </p:sp>
      <p:cxnSp>
        <p:nvCxnSpPr>
          <p:cNvPr id="1053" name="Google Shape;1053;p41"/>
          <p:cNvCxnSpPr/>
          <p:nvPr/>
        </p:nvCxnSpPr>
        <p:spPr>
          <a:xfrm>
            <a:off x="2709000" y="4599375"/>
            <a:ext cx="37260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4" name="Google Shape;1054;p41"/>
          <p:cNvSpPr txBox="1">
            <a:spLocks noGrp="1"/>
          </p:cNvSpPr>
          <p:nvPr>
            <p:ph type="subTitle" idx="2"/>
          </p:nvPr>
        </p:nvSpPr>
        <p:spPr>
          <a:xfrm>
            <a:off x="6213175" y="2332995"/>
            <a:ext cx="22110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666666"/>
                </a:solidFill>
                <a:effectLst/>
                <a:latin typeface="Poppins" panose="020B0604020202020204" charset="0"/>
                <a:ea typeface="Calibri" panose="020F0502020204030204" pitchFamily="34" charset="0"/>
                <a:cs typeface="Poppins" panose="020B0604020202020204" charset="0"/>
              </a:rPr>
              <a:t>A cable contains a hot wire carrying the current, a neutral wire to complete the loop and a grounding wire as well. A cable is classified by the total number of wires it is made up of and their gauge.</a:t>
            </a:r>
            <a:endParaRPr sz="1100" dirty="0">
              <a:latin typeface="Poppins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4"/>
          <p:cNvSpPr txBox="1">
            <a:spLocks noGrp="1"/>
          </p:cNvSpPr>
          <p:nvPr>
            <p:ph type="title"/>
          </p:nvPr>
        </p:nvSpPr>
        <p:spPr>
          <a:xfrm>
            <a:off x="5083850" y="1615794"/>
            <a:ext cx="3110100" cy="1911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of Cable and Wire</a:t>
            </a:r>
            <a:endParaRPr dirty="0"/>
          </a:p>
        </p:txBody>
      </p:sp>
      <p:grpSp>
        <p:nvGrpSpPr>
          <p:cNvPr id="1192" name="Google Shape;1192;p44"/>
          <p:cNvGrpSpPr/>
          <p:nvPr/>
        </p:nvGrpSpPr>
        <p:grpSpPr>
          <a:xfrm flipH="1">
            <a:off x="0" y="539550"/>
            <a:ext cx="4774270" cy="4064405"/>
            <a:chOff x="4485777" y="540000"/>
            <a:chExt cx="3938196" cy="4064405"/>
          </a:xfrm>
        </p:grpSpPr>
        <p:sp>
          <p:nvSpPr>
            <p:cNvPr id="1193" name="Google Shape;1193;p44"/>
            <p:cNvSpPr/>
            <p:nvPr/>
          </p:nvSpPr>
          <p:spPr>
            <a:xfrm>
              <a:off x="5444857" y="544042"/>
              <a:ext cx="2979116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1" y="0"/>
                  </a:moveTo>
                  <a:lnTo>
                    <a:pt x="1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4502306" y="544042"/>
              <a:ext cx="3788464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0" y="0"/>
                  </a:moveTo>
                  <a:lnTo>
                    <a:pt x="0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4867285" y="976313"/>
              <a:ext cx="3058507" cy="3191779"/>
            </a:xfrm>
            <a:custGeom>
              <a:avLst/>
              <a:gdLst/>
              <a:ahLst/>
              <a:cxnLst/>
              <a:rect l="l" t="t" r="r" b="b"/>
              <a:pathLst>
                <a:path w="34158" h="51472" extrusionOk="0">
                  <a:moveTo>
                    <a:pt x="0" y="1"/>
                  </a:moveTo>
                  <a:lnTo>
                    <a:pt x="0" y="101"/>
                  </a:lnTo>
                  <a:cubicBezTo>
                    <a:pt x="34" y="19448"/>
                    <a:pt x="34" y="37261"/>
                    <a:pt x="34" y="51371"/>
                  </a:cubicBezTo>
                  <a:lnTo>
                    <a:pt x="34" y="51471"/>
                  </a:lnTo>
                  <a:lnTo>
                    <a:pt x="134" y="51471"/>
                  </a:lnTo>
                  <a:lnTo>
                    <a:pt x="24851" y="51371"/>
                  </a:lnTo>
                  <a:lnTo>
                    <a:pt x="31656" y="51338"/>
                  </a:lnTo>
                  <a:lnTo>
                    <a:pt x="31623" y="51338"/>
                  </a:lnTo>
                  <a:lnTo>
                    <a:pt x="24818" y="51304"/>
                  </a:lnTo>
                  <a:lnTo>
                    <a:pt x="201" y="51271"/>
                  </a:lnTo>
                  <a:lnTo>
                    <a:pt x="201" y="51271"/>
                  </a:lnTo>
                  <a:cubicBezTo>
                    <a:pt x="234" y="37209"/>
                    <a:pt x="234" y="19484"/>
                    <a:pt x="234" y="234"/>
                  </a:cubicBezTo>
                  <a:lnTo>
                    <a:pt x="33958" y="234"/>
                  </a:lnTo>
                  <a:cubicBezTo>
                    <a:pt x="33958" y="15254"/>
                    <a:pt x="33991" y="28014"/>
                    <a:pt x="33991" y="37027"/>
                  </a:cubicBezTo>
                  <a:cubicBezTo>
                    <a:pt x="34025" y="41531"/>
                    <a:pt x="34025" y="45100"/>
                    <a:pt x="34025" y="47568"/>
                  </a:cubicBezTo>
                  <a:lnTo>
                    <a:pt x="34025" y="50370"/>
                  </a:lnTo>
                  <a:lnTo>
                    <a:pt x="34025" y="51104"/>
                  </a:lnTo>
                  <a:lnTo>
                    <a:pt x="34025" y="51371"/>
                  </a:lnTo>
                  <a:cubicBezTo>
                    <a:pt x="34025" y="51371"/>
                    <a:pt x="34058" y="51271"/>
                    <a:pt x="34058" y="51104"/>
                  </a:cubicBezTo>
                  <a:lnTo>
                    <a:pt x="34058" y="50404"/>
                  </a:lnTo>
                  <a:lnTo>
                    <a:pt x="34058" y="47602"/>
                  </a:lnTo>
                  <a:cubicBezTo>
                    <a:pt x="34058" y="45167"/>
                    <a:pt x="34091" y="41597"/>
                    <a:pt x="34091" y="37061"/>
                  </a:cubicBezTo>
                  <a:cubicBezTo>
                    <a:pt x="34091" y="28021"/>
                    <a:pt x="34125" y="15212"/>
                    <a:pt x="34158" y="101"/>
                  </a:cubicBezTo>
                  <a:lnTo>
                    <a:pt x="34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5295150" y="4141005"/>
              <a:ext cx="389774" cy="453045"/>
            </a:xfrm>
            <a:custGeom>
              <a:avLst/>
              <a:gdLst/>
              <a:ahLst/>
              <a:cxnLst/>
              <a:rect l="l" t="t" r="r" b="b"/>
              <a:pathLst>
                <a:path w="5905" h="7306" extrusionOk="0">
                  <a:moveTo>
                    <a:pt x="0" y="7305"/>
                  </a:moveTo>
                  <a:lnTo>
                    <a:pt x="590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7" name="Google Shape;1197;p44"/>
            <p:cNvGrpSpPr/>
            <p:nvPr/>
          </p:nvGrpSpPr>
          <p:grpSpPr>
            <a:xfrm>
              <a:off x="4485777" y="540000"/>
              <a:ext cx="3821522" cy="4064405"/>
              <a:chOff x="4485777" y="540000"/>
              <a:chExt cx="3821522" cy="4064405"/>
            </a:xfrm>
          </p:grpSpPr>
          <p:sp>
            <p:nvSpPr>
              <p:cNvPr id="1198" name="Google Shape;1198;p44"/>
              <p:cNvSpPr/>
              <p:nvPr/>
            </p:nvSpPr>
            <p:spPr>
              <a:xfrm>
                <a:off x="7877920" y="540000"/>
                <a:ext cx="405154" cy="463401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7473" extrusionOk="0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7917525" y="4147205"/>
                <a:ext cx="389774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4485777" y="4141005"/>
                <a:ext cx="389774" cy="45304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06" extrusionOk="0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4485777" y="540000"/>
                <a:ext cx="367728" cy="434442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70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2" name="Google Shape;1202;p44"/>
            <p:cNvSpPr/>
            <p:nvPr/>
          </p:nvSpPr>
          <p:spPr>
            <a:xfrm>
              <a:off x="6457687" y="1623805"/>
              <a:ext cx="750901" cy="2000257"/>
            </a:xfrm>
            <a:custGeom>
              <a:avLst/>
              <a:gdLst/>
              <a:ahLst/>
              <a:cxnLst/>
              <a:rect l="l" t="t" r="r" b="b"/>
              <a:pathLst>
                <a:path w="11376" h="32257" extrusionOk="0">
                  <a:moveTo>
                    <a:pt x="1" y="0"/>
                  </a:moveTo>
                  <a:lnTo>
                    <a:pt x="1" y="32257"/>
                  </a:lnTo>
                  <a:lnTo>
                    <a:pt x="11376" y="32257"/>
                  </a:lnTo>
                  <a:lnTo>
                    <a:pt x="11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Difference Between Cable and Wire | Easy Nirman by Mann Verma - Issuu">
            <a:extLst>
              <a:ext uri="{FF2B5EF4-FFF2-40B4-BE49-F238E27FC236}">
                <a16:creationId xmlns="" xmlns:a16="http://schemas.microsoft.com/office/drawing/2014/main" id="{D5AE623F-E3A9-4E41-5074-41DC11412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" t="11343" r="-1" b="19172"/>
          <a:stretch/>
        </p:blipFill>
        <p:spPr bwMode="auto">
          <a:xfrm>
            <a:off x="603943" y="1002950"/>
            <a:ext cx="3721243" cy="311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40"/>
          <p:cNvGrpSpPr/>
          <p:nvPr/>
        </p:nvGrpSpPr>
        <p:grpSpPr>
          <a:xfrm>
            <a:off x="4693189" y="4065088"/>
            <a:ext cx="3621600" cy="535728"/>
            <a:chOff x="4560725" y="4058175"/>
            <a:chExt cx="3621600" cy="542400"/>
          </a:xfrm>
        </p:grpSpPr>
        <p:sp>
          <p:nvSpPr>
            <p:cNvPr id="854" name="Google Shape;854;p40"/>
            <p:cNvSpPr/>
            <p:nvPr/>
          </p:nvSpPr>
          <p:spPr>
            <a:xfrm>
              <a:off x="4560725" y="4058175"/>
              <a:ext cx="3621600" cy="542400"/>
            </a:xfrm>
            <a:prstGeom prst="roundRect">
              <a:avLst>
                <a:gd name="adj" fmla="val 50000"/>
              </a:avLst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4648325" y="4137975"/>
              <a:ext cx="3446400" cy="3828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40"/>
            <p:cNvGrpSpPr/>
            <p:nvPr/>
          </p:nvGrpSpPr>
          <p:grpSpPr>
            <a:xfrm>
              <a:off x="4726700" y="4284913"/>
              <a:ext cx="3289650" cy="88925"/>
              <a:chOff x="4708850" y="4284913"/>
              <a:chExt cx="3289650" cy="88925"/>
            </a:xfrm>
          </p:grpSpPr>
          <p:sp>
            <p:nvSpPr>
              <p:cNvPr id="857" name="Google Shape;857;p40"/>
              <p:cNvSpPr/>
              <p:nvPr/>
            </p:nvSpPr>
            <p:spPr>
              <a:xfrm>
                <a:off x="4708850" y="4284913"/>
                <a:ext cx="88950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3557" extrusionOk="0">
                    <a:moveTo>
                      <a:pt x="1764" y="0"/>
                    </a:moveTo>
                    <a:cubicBezTo>
                      <a:pt x="791" y="0"/>
                      <a:pt x="1" y="790"/>
                      <a:pt x="1" y="1763"/>
                    </a:cubicBezTo>
                    <a:cubicBezTo>
                      <a:pt x="1" y="2766"/>
                      <a:pt x="791" y="3556"/>
                      <a:pt x="1764" y="3556"/>
                    </a:cubicBezTo>
                    <a:cubicBezTo>
                      <a:pt x="2767" y="3556"/>
                      <a:pt x="3557" y="2766"/>
                      <a:pt x="3557" y="1763"/>
                    </a:cubicBezTo>
                    <a:cubicBezTo>
                      <a:pt x="3557" y="790"/>
                      <a:pt x="2767" y="0"/>
                      <a:pt x="176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7909550" y="4284913"/>
                <a:ext cx="88950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3557" extrusionOk="0">
                    <a:moveTo>
                      <a:pt x="1764" y="0"/>
                    </a:moveTo>
                    <a:cubicBezTo>
                      <a:pt x="791" y="0"/>
                      <a:pt x="1" y="790"/>
                      <a:pt x="1" y="1763"/>
                    </a:cubicBezTo>
                    <a:cubicBezTo>
                      <a:pt x="1" y="2766"/>
                      <a:pt x="791" y="3556"/>
                      <a:pt x="1764" y="3556"/>
                    </a:cubicBezTo>
                    <a:cubicBezTo>
                      <a:pt x="2767" y="3556"/>
                      <a:pt x="3557" y="2766"/>
                      <a:pt x="3557" y="1763"/>
                    </a:cubicBezTo>
                    <a:cubicBezTo>
                      <a:pt x="3557" y="790"/>
                      <a:pt x="2767" y="0"/>
                      <a:pt x="176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59" name="Google Shape;859;p40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0" name="Google Shape;860;p40"/>
          <p:cNvSpPr txBox="1">
            <a:spLocks noGrp="1"/>
          </p:cNvSpPr>
          <p:nvPr>
            <p:ph type="title"/>
          </p:nvPr>
        </p:nvSpPr>
        <p:spPr>
          <a:xfrm>
            <a:off x="1905737" y="141079"/>
            <a:ext cx="4836153" cy="751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a material ?</a:t>
            </a:r>
            <a:endParaRPr dirty="0"/>
          </a:p>
        </p:txBody>
      </p:sp>
      <p:sp>
        <p:nvSpPr>
          <p:cNvPr id="861" name="Google Shape;861;p40"/>
          <p:cNvSpPr txBox="1">
            <a:spLocks noGrp="1"/>
          </p:cNvSpPr>
          <p:nvPr>
            <p:ph type="body" idx="1"/>
          </p:nvPr>
        </p:nvSpPr>
        <p:spPr>
          <a:xfrm>
            <a:off x="329227" y="880290"/>
            <a:ext cx="4498400" cy="3551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spcBef>
                <a:spcPts val="1600"/>
              </a:spcBef>
              <a:buClr>
                <a:schemeClr val="dk2"/>
              </a:buClr>
              <a:buSzPts val="1400"/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 material is a material of natural or artificial origin that humans use and/or design to manufacture objects, construct buildings or machines.</a:t>
            </a:r>
          </a:p>
          <a:p>
            <a:pPr marL="139700" indent="0" algn="just">
              <a:spcBef>
                <a:spcPts val="1600"/>
              </a:spcBef>
              <a:buClr>
                <a:schemeClr val="dk2"/>
              </a:buClr>
              <a:buSzPts val="1400"/>
              <a:buNone/>
            </a:pP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-FR" sz="1400" dirty="0"/>
              <a:t>Wood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400" dirty="0"/>
              <a:t>Metals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400" dirty="0"/>
              <a:t>Ceramics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-FR" sz="1400" dirty="0"/>
              <a:t>Glass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-FR" sz="1400" dirty="0"/>
              <a:t>Plastics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400" dirty="0" smtClean="0"/>
              <a:t>Rubber</a:t>
            </a:r>
            <a:endParaRPr lang="en-US" sz="1400" dirty="0"/>
          </a:p>
        </p:txBody>
      </p:sp>
      <p:grpSp>
        <p:nvGrpSpPr>
          <p:cNvPr id="862" name="Google Shape;862;p40"/>
          <p:cNvGrpSpPr/>
          <p:nvPr/>
        </p:nvGrpSpPr>
        <p:grpSpPr>
          <a:xfrm>
            <a:off x="5178726" y="1144436"/>
            <a:ext cx="2650525" cy="3555550"/>
            <a:chOff x="5189875" y="1134468"/>
            <a:chExt cx="2650525" cy="3555550"/>
          </a:xfrm>
        </p:grpSpPr>
        <p:sp>
          <p:nvSpPr>
            <p:cNvPr id="863" name="Google Shape;863;p40"/>
            <p:cNvSpPr/>
            <p:nvPr/>
          </p:nvSpPr>
          <p:spPr>
            <a:xfrm>
              <a:off x="7027300" y="3018218"/>
              <a:ext cx="810825" cy="1044875"/>
            </a:xfrm>
            <a:custGeom>
              <a:avLst/>
              <a:gdLst/>
              <a:ahLst/>
              <a:cxnLst/>
              <a:rect l="l" t="t" r="r" b="b"/>
              <a:pathLst>
                <a:path w="32433" h="41795" extrusionOk="0">
                  <a:moveTo>
                    <a:pt x="0" y="1"/>
                  </a:moveTo>
                  <a:lnTo>
                    <a:pt x="0" y="41795"/>
                  </a:lnTo>
                  <a:lnTo>
                    <a:pt x="32433" y="41795"/>
                  </a:lnTo>
                  <a:lnTo>
                    <a:pt x="324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6760575" y="3018218"/>
              <a:ext cx="810825" cy="1044875"/>
            </a:xfrm>
            <a:custGeom>
              <a:avLst/>
              <a:gdLst/>
              <a:ahLst/>
              <a:cxnLst/>
              <a:rect l="l" t="t" r="r" b="b"/>
              <a:pathLst>
                <a:path w="32433" h="41795" extrusionOk="0">
                  <a:moveTo>
                    <a:pt x="0" y="1"/>
                  </a:moveTo>
                  <a:lnTo>
                    <a:pt x="0" y="41795"/>
                  </a:lnTo>
                  <a:lnTo>
                    <a:pt x="32433" y="41795"/>
                  </a:lnTo>
                  <a:lnTo>
                    <a:pt x="3243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6849475" y="3073693"/>
              <a:ext cx="76775" cy="130725"/>
            </a:xfrm>
            <a:custGeom>
              <a:avLst/>
              <a:gdLst/>
              <a:ahLst/>
              <a:cxnLst/>
              <a:rect l="l" t="t" r="r" b="b"/>
              <a:pathLst>
                <a:path w="3071" h="5229" extrusionOk="0">
                  <a:moveTo>
                    <a:pt x="3071" y="1824"/>
                  </a:moveTo>
                  <a:lnTo>
                    <a:pt x="3071" y="1"/>
                  </a:lnTo>
                  <a:lnTo>
                    <a:pt x="1" y="1"/>
                  </a:lnTo>
                  <a:lnTo>
                    <a:pt x="1" y="1824"/>
                  </a:lnTo>
                  <a:cubicBezTo>
                    <a:pt x="1" y="2584"/>
                    <a:pt x="578" y="3253"/>
                    <a:pt x="1338" y="3344"/>
                  </a:cubicBezTo>
                  <a:lnTo>
                    <a:pt x="1338" y="4925"/>
                  </a:lnTo>
                  <a:lnTo>
                    <a:pt x="669" y="4925"/>
                  </a:lnTo>
                  <a:cubicBezTo>
                    <a:pt x="426" y="4925"/>
                    <a:pt x="214" y="5046"/>
                    <a:pt x="214" y="5229"/>
                  </a:cubicBezTo>
                  <a:lnTo>
                    <a:pt x="2828" y="5229"/>
                  </a:lnTo>
                  <a:cubicBezTo>
                    <a:pt x="2828" y="5046"/>
                    <a:pt x="2645" y="4925"/>
                    <a:pt x="2402" y="4925"/>
                  </a:cubicBezTo>
                  <a:lnTo>
                    <a:pt x="1733" y="4925"/>
                  </a:lnTo>
                  <a:lnTo>
                    <a:pt x="1733" y="3344"/>
                  </a:lnTo>
                  <a:cubicBezTo>
                    <a:pt x="2493" y="3253"/>
                    <a:pt x="3071" y="2584"/>
                    <a:pt x="3071" y="182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6964975" y="3073693"/>
              <a:ext cx="107950" cy="141375"/>
            </a:xfrm>
            <a:custGeom>
              <a:avLst/>
              <a:gdLst/>
              <a:ahLst/>
              <a:cxnLst/>
              <a:rect l="l" t="t" r="r" b="b"/>
              <a:pathLst>
                <a:path w="4318" h="5655" extrusionOk="0">
                  <a:moveTo>
                    <a:pt x="4317" y="1703"/>
                  </a:moveTo>
                  <a:cubicBezTo>
                    <a:pt x="4074" y="700"/>
                    <a:pt x="3162" y="1"/>
                    <a:pt x="2159" y="1"/>
                  </a:cubicBezTo>
                  <a:lnTo>
                    <a:pt x="2159" y="1"/>
                  </a:lnTo>
                  <a:cubicBezTo>
                    <a:pt x="1126" y="1"/>
                    <a:pt x="244" y="700"/>
                    <a:pt x="1" y="1703"/>
                  </a:cubicBezTo>
                  <a:lnTo>
                    <a:pt x="1946" y="1703"/>
                  </a:lnTo>
                  <a:lnTo>
                    <a:pt x="1946" y="4530"/>
                  </a:lnTo>
                  <a:cubicBezTo>
                    <a:pt x="1916" y="4742"/>
                    <a:pt x="1733" y="4925"/>
                    <a:pt x="1521" y="4925"/>
                  </a:cubicBezTo>
                  <a:cubicBezTo>
                    <a:pt x="1308" y="4925"/>
                    <a:pt x="1095" y="4742"/>
                    <a:pt x="1095" y="4530"/>
                  </a:cubicBezTo>
                  <a:lnTo>
                    <a:pt x="670" y="4530"/>
                  </a:lnTo>
                  <a:cubicBezTo>
                    <a:pt x="670" y="5654"/>
                    <a:pt x="2372" y="5654"/>
                    <a:pt x="2372" y="4530"/>
                  </a:cubicBezTo>
                  <a:lnTo>
                    <a:pt x="2372" y="170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6752975" y="3515943"/>
              <a:ext cx="1087425" cy="4600"/>
            </a:xfrm>
            <a:custGeom>
              <a:avLst/>
              <a:gdLst/>
              <a:ahLst/>
              <a:cxnLst/>
              <a:rect l="l" t="t" r="r" b="b"/>
              <a:pathLst>
                <a:path w="43497" h="184" extrusionOk="0">
                  <a:moveTo>
                    <a:pt x="21733" y="1"/>
                  </a:moveTo>
                  <a:cubicBezTo>
                    <a:pt x="9727" y="1"/>
                    <a:pt x="1" y="31"/>
                    <a:pt x="1" y="92"/>
                  </a:cubicBezTo>
                  <a:cubicBezTo>
                    <a:pt x="1" y="153"/>
                    <a:pt x="9758" y="183"/>
                    <a:pt x="21733" y="183"/>
                  </a:cubicBezTo>
                  <a:cubicBezTo>
                    <a:pt x="33740" y="183"/>
                    <a:pt x="43497" y="153"/>
                    <a:pt x="43497" y="92"/>
                  </a:cubicBezTo>
                  <a:cubicBezTo>
                    <a:pt x="43497" y="31"/>
                    <a:pt x="33740" y="1"/>
                    <a:pt x="2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7163325" y="3016693"/>
              <a:ext cx="5325" cy="1050975"/>
            </a:xfrm>
            <a:custGeom>
              <a:avLst/>
              <a:gdLst/>
              <a:ahLst/>
              <a:cxnLst/>
              <a:rect l="l" t="t" r="r" b="b"/>
              <a:pathLst>
                <a:path w="213" h="42039" extrusionOk="0">
                  <a:moveTo>
                    <a:pt x="122" y="1"/>
                  </a:moveTo>
                  <a:cubicBezTo>
                    <a:pt x="61" y="1"/>
                    <a:pt x="0" y="9424"/>
                    <a:pt x="0" y="21004"/>
                  </a:cubicBezTo>
                  <a:cubicBezTo>
                    <a:pt x="0" y="32615"/>
                    <a:pt x="61" y="42038"/>
                    <a:pt x="122" y="42038"/>
                  </a:cubicBezTo>
                  <a:cubicBezTo>
                    <a:pt x="152" y="42038"/>
                    <a:pt x="213" y="32615"/>
                    <a:pt x="213" y="21004"/>
                  </a:cubicBezTo>
                  <a:cubicBezTo>
                    <a:pt x="213" y="9393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6223325" y="3378418"/>
              <a:ext cx="680900" cy="680875"/>
            </a:xfrm>
            <a:custGeom>
              <a:avLst/>
              <a:gdLst/>
              <a:ahLst/>
              <a:cxnLst/>
              <a:rect l="l" t="t" r="r" b="b"/>
              <a:pathLst>
                <a:path w="27236" h="27235" extrusionOk="0">
                  <a:moveTo>
                    <a:pt x="1" y="0"/>
                  </a:moveTo>
                  <a:lnTo>
                    <a:pt x="1" y="27235"/>
                  </a:lnTo>
                  <a:lnTo>
                    <a:pt x="27235" y="27235"/>
                  </a:lnTo>
                  <a:lnTo>
                    <a:pt x="272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5953575" y="3378418"/>
              <a:ext cx="680875" cy="680875"/>
            </a:xfrm>
            <a:custGeom>
              <a:avLst/>
              <a:gdLst/>
              <a:ahLst/>
              <a:cxnLst/>
              <a:rect l="l" t="t" r="r" b="b"/>
              <a:pathLst>
                <a:path w="27235" h="27235" extrusionOk="0">
                  <a:moveTo>
                    <a:pt x="0" y="0"/>
                  </a:moveTo>
                  <a:lnTo>
                    <a:pt x="0" y="27235"/>
                  </a:lnTo>
                  <a:lnTo>
                    <a:pt x="27235" y="27235"/>
                  </a:lnTo>
                  <a:lnTo>
                    <a:pt x="2723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6014350" y="3432368"/>
              <a:ext cx="142125" cy="148950"/>
            </a:xfrm>
            <a:custGeom>
              <a:avLst/>
              <a:gdLst/>
              <a:ahLst/>
              <a:cxnLst/>
              <a:rect l="l" t="t" r="r" b="b"/>
              <a:pathLst>
                <a:path w="5685" h="5958" extrusionOk="0">
                  <a:moveTo>
                    <a:pt x="4925" y="2432"/>
                  </a:moveTo>
                  <a:lnTo>
                    <a:pt x="5685" y="2432"/>
                  </a:lnTo>
                  <a:lnTo>
                    <a:pt x="5016" y="1216"/>
                  </a:lnTo>
                  <a:lnTo>
                    <a:pt x="4348" y="0"/>
                  </a:lnTo>
                  <a:lnTo>
                    <a:pt x="3679" y="1216"/>
                  </a:lnTo>
                  <a:lnTo>
                    <a:pt x="3010" y="2432"/>
                  </a:lnTo>
                  <a:lnTo>
                    <a:pt x="3800" y="2432"/>
                  </a:lnTo>
                  <a:lnTo>
                    <a:pt x="3800" y="5532"/>
                  </a:lnTo>
                  <a:lnTo>
                    <a:pt x="1885" y="5532"/>
                  </a:lnTo>
                  <a:lnTo>
                    <a:pt x="1885" y="2432"/>
                  </a:lnTo>
                  <a:lnTo>
                    <a:pt x="2676" y="2432"/>
                  </a:lnTo>
                  <a:lnTo>
                    <a:pt x="2007" y="1216"/>
                  </a:lnTo>
                  <a:lnTo>
                    <a:pt x="1338" y="0"/>
                  </a:lnTo>
                  <a:lnTo>
                    <a:pt x="670" y="1216"/>
                  </a:lnTo>
                  <a:lnTo>
                    <a:pt x="1" y="2432"/>
                  </a:lnTo>
                  <a:lnTo>
                    <a:pt x="761" y="2432"/>
                  </a:lnTo>
                  <a:lnTo>
                    <a:pt x="761" y="5532"/>
                  </a:lnTo>
                  <a:lnTo>
                    <a:pt x="305" y="5532"/>
                  </a:lnTo>
                  <a:lnTo>
                    <a:pt x="305" y="5958"/>
                  </a:lnTo>
                  <a:lnTo>
                    <a:pt x="5351" y="5958"/>
                  </a:lnTo>
                  <a:lnTo>
                    <a:pt x="5351" y="5532"/>
                  </a:lnTo>
                  <a:lnTo>
                    <a:pt x="4925" y="5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6299325" y="3383743"/>
              <a:ext cx="4575" cy="674800"/>
            </a:xfrm>
            <a:custGeom>
              <a:avLst/>
              <a:gdLst/>
              <a:ahLst/>
              <a:cxnLst/>
              <a:rect l="l" t="t" r="r" b="b"/>
              <a:pathLst>
                <a:path w="183" h="26992" extrusionOk="0">
                  <a:moveTo>
                    <a:pt x="91" y="0"/>
                  </a:moveTo>
                  <a:cubicBezTo>
                    <a:pt x="31" y="0"/>
                    <a:pt x="0" y="6049"/>
                    <a:pt x="0" y="13496"/>
                  </a:cubicBezTo>
                  <a:cubicBezTo>
                    <a:pt x="0" y="20943"/>
                    <a:pt x="31" y="26991"/>
                    <a:pt x="91" y="26991"/>
                  </a:cubicBezTo>
                  <a:cubicBezTo>
                    <a:pt x="152" y="26991"/>
                    <a:pt x="183" y="20943"/>
                    <a:pt x="183" y="13496"/>
                  </a:cubicBezTo>
                  <a:cubicBezTo>
                    <a:pt x="183" y="6049"/>
                    <a:pt x="152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5947500" y="3715793"/>
              <a:ext cx="962800" cy="4600"/>
            </a:xfrm>
            <a:custGeom>
              <a:avLst/>
              <a:gdLst/>
              <a:ahLst/>
              <a:cxnLst/>
              <a:rect l="l" t="t" r="r" b="b"/>
              <a:pathLst>
                <a:path w="38512" h="184" extrusionOk="0">
                  <a:moveTo>
                    <a:pt x="19271" y="1"/>
                  </a:moveTo>
                  <a:cubicBezTo>
                    <a:pt x="8632" y="1"/>
                    <a:pt x="0" y="31"/>
                    <a:pt x="0" y="92"/>
                  </a:cubicBezTo>
                  <a:cubicBezTo>
                    <a:pt x="0" y="153"/>
                    <a:pt x="8602" y="183"/>
                    <a:pt x="19271" y="183"/>
                  </a:cubicBezTo>
                  <a:cubicBezTo>
                    <a:pt x="29909" y="183"/>
                    <a:pt x="38511" y="153"/>
                    <a:pt x="38511" y="92"/>
                  </a:cubicBezTo>
                  <a:cubicBezTo>
                    <a:pt x="38511" y="31"/>
                    <a:pt x="29909" y="1"/>
                    <a:pt x="19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7352525" y="4275843"/>
              <a:ext cx="315375" cy="414175"/>
            </a:xfrm>
            <a:custGeom>
              <a:avLst/>
              <a:gdLst/>
              <a:ahLst/>
              <a:cxnLst/>
              <a:rect l="l" t="t" r="r" b="b"/>
              <a:pathLst>
                <a:path w="12615" h="16567" extrusionOk="0">
                  <a:moveTo>
                    <a:pt x="6445" y="0"/>
                  </a:moveTo>
                  <a:lnTo>
                    <a:pt x="1" y="1703"/>
                  </a:lnTo>
                  <a:cubicBezTo>
                    <a:pt x="1" y="1703"/>
                    <a:pt x="2554" y="10548"/>
                    <a:pt x="2706" y="11338"/>
                  </a:cubicBezTo>
                  <a:cubicBezTo>
                    <a:pt x="2828" y="12007"/>
                    <a:pt x="9271" y="15533"/>
                    <a:pt x="11034" y="16475"/>
                  </a:cubicBezTo>
                  <a:cubicBezTo>
                    <a:pt x="11171" y="16536"/>
                    <a:pt x="11323" y="16566"/>
                    <a:pt x="11475" y="16566"/>
                  </a:cubicBezTo>
                  <a:cubicBezTo>
                    <a:pt x="11627" y="16566"/>
                    <a:pt x="11779" y="16536"/>
                    <a:pt x="11916" y="16475"/>
                  </a:cubicBezTo>
                  <a:cubicBezTo>
                    <a:pt x="12433" y="16201"/>
                    <a:pt x="12615" y="15593"/>
                    <a:pt x="12311" y="15107"/>
                  </a:cubicBezTo>
                  <a:lnTo>
                    <a:pt x="8420" y="8420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6723350" y="4325993"/>
              <a:ext cx="326000" cy="272075"/>
            </a:xfrm>
            <a:custGeom>
              <a:avLst/>
              <a:gdLst/>
              <a:ahLst/>
              <a:cxnLst/>
              <a:rect l="l" t="t" r="r" b="b"/>
              <a:pathLst>
                <a:path w="13040" h="10883" extrusionOk="0">
                  <a:moveTo>
                    <a:pt x="12797" y="1"/>
                  </a:moveTo>
                  <a:lnTo>
                    <a:pt x="6262" y="213"/>
                  </a:lnTo>
                  <a:lnTo>
                    <a:pt x="6687" y="6931"/>
                  </a:lnTo>
                  <a:cubicBezTo>
                    <a:pt x="6687" y="6931"/>
                    <a:pt x="31" y="9636"/>
                    <a:pt x="0" y="10882"/>
                  </a:cubicBezTo>
                  <a:lnTo>
                    <a:pt x="13040" y="10487"/>
                  </a:lnTo>
                  <a:lnTo>
                    <a:pt x="127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7188400" y="1601793"/>
              <a:ext cx="206700" cy="426100"/>
            </a:xfrm>
            <a:custGeom>
              <a:avLst/>
              <a:gdLst/>
              <a:ahLst/>
              <a:cxnLst/>
              <a:rect l="l" t="t" r="r" b="b"/>
              <a:pathLst>
                <a:path w="8268" h="17044" extrusionOk="0">
                  <a:moveTo>
                    <a:pt x="4043" y="0"/>
                  </a:moveTo>
                  <a:lnTo>
                    <a:pt x="1550" y="1064"/>
                  </a:lnTo>
                  <a:cubicBezTo>
                    <a:pt x="608" y="5168"/>
                    <a:pt x="91" y="9362"/>
                    <a:pt x="0" y="13587"/>
                  </a:cubicBezTo>
                  <a:cubicBezTo>
                    <a:pt x="0" y="14317"/>
                    <a:pt x="0" y="15077"/>
                    <a:pt x="365" y="15715"/>
                  </a:cubicBezTo>
                  <a:cubicBezTo>
                    <a:pt x="821" y="16414"/>
                    <a:pt x="1672" y="16779"/>
                    <a:pt x="2523" y="16931"/>
                  </a:cubicBezTo>
                  <a:cubicBezTo>
                    <a:pt x="2935" y="17007"/>
                    <a:pt x="3350" y="17044"/>
                    <a:pt x="3764" y="17044"/>
                  </a:cubicBezTo>
                  <a:cubicBezTo>
                    <a:pt x="4511" y="17044"/>
                    <a:pt x="5254" y="16922"/>
                    <a:pt x="5958" y="16688"/>
                  </a:cubicBezTo>
                  <a:cubicBezTo>
                    <a:pt x="6657" y="16414"/>
                    <a:pt x="7356" y="15988"/>
                    <a:pt x="7447" y="15289"/>
                  </a:cubicBezTo>
                  <a:cubicBezTo>
                    <a:pt x="7508" y="14803"/>
                    <a:pt x="7234" y="14317"/>
                    <a:pt x="7143" y="13861"/>
                  </a:cubicBezTo>
                  <a:cubicBezTo>
                    <a:pt x="6961" y="12979"/>
                    <a:pt x="7356" y="12098"/>
                    <a:pt x="7690" y="11277"/>
                  </a:cubicBezTo>
                  <a:cubicBezTo>
                    <a:pt x="8025" y="10426"/>
                    <a:pt x="8268" y="9453"/>
                    <a:pt x="7812" y="8694"/>
                  </a:cubicBezTo>
                  <a:cubicBezTo>
                    <a:pt x="7386" y="7934"/>
                    <a:pt x="6383" y="7599"/>
                    <a:pt x="6079" y="6779"/>
                  </a:cubicBezTo>
                  <a:cubicBezTo>
                    <a:pt x="5684" y="5867"/>
                    <a:pt x="6383" y="4773"/>
                    <a:pt x="6079" y="3830"/>
                  </a:cubicBezTo>
                  <a:cubicBezTo>
                    <a:pt x="5836" y="3314"/>
                    <a:pt x="5502" y="2888"/>
                    <a:pt x="5046" y="2614"/>
                  </a:cubicBezTo>
                  <a:cubicBezTo>
                    <a:pt x="4590" y="2310"/>
                    <a:pt x="4195" y="1915"/>
                    <a:pt x="3891" y="1459"/>
                  </a:cubicBezTo>
                  <a:cubicBezTo>
                    <a:pt x="3587" y="1003"/>
                    <a:pt x="3648" y="396"/>
                    <a:pt x="4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6692175" y="1865418"/>
              <a:ext cx="320700" cy="530475"/>
            </a:xfrm>
            <a:custGeom>
              <a:avLst/>
              <a:gdLst/>
              <a:ahLst/>
              <a:cxnLst/>
              <a:rect l="l" t="t" r="r" b="b"/>
              <a:pathLst>
                <a:path w="12828" h="21219" extrusionOk="0">
                  <a:moveTo>
                    <a:pt x="11649" y="1"/>
                  </a:moveTo>
                  <a:cubicBezTo>
                    <a:pt x="7247" y="1"/>
                    <a:pt x="4469" y="8605"/>
                    <a:pt x="4469" y="8605"/>
                  </a:cubicBezTo>
                  <a:lnTo>
                    <a:pt x="457" y="18210"/>
                  </a:lnTo>
                  <a:lnTo>
                    <a:pt x="1" y="18362"/>
                  </a:lnTo>
                  <a:lnTo>
                    <a:pt x="6627" y="21219"/>
                  </a:lnTo>
                  <a:lnTo>
                    <a:pt x="12828" y="7875"/>
                  </a:lnTo>
                  <a:lnTo>
                    <a:pt x="11764" y="3"/>
                  </a:lnTo>
                  <a:cubicBezTo>
                    <a:pt x="11726" y="1"/>
                    <a:pt x="11687" y="1"/>
                    <a:pt x="11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6707375" y="2449818"/>
              <a:ext cx="855675" cy="1899750"/>
            </a:xfrm>
            <a:custGeom>
              <a:avLst/>
              <a:gdLst/>
              <a:ahLst/>
              <a:cxnLst/>
              <a:rect l="l" t="t" r="r" b="b"/>
              <a:pathLst>
                <a:path w="34227" h="75990" extrusionOk="0">
                  <a:moveTo>
                    <a:pt x="7296" y="1"/>
                  </a:moveTo>
                  <a:cubicBezTo>
                    <a:pt x="7296" y="1"/>
                    <a:pt x="1" y="14378"/>
                    <a:pt x="122" y="18877"/>
                  </a:cubicBezTo>
                  <a:cubicBezTo>
                    <a:pt x="214" y="21369"/>
                    <a:pt x="4013" y="75595"/>
                    <a:pt x="4013" y="75595"/>
                  </a:cubicBezTo>
                  <a:lnTo>
                    <a:pt x="15016" y="75595"/>
                  </a:lnTo>
                  <a:lnTo>
                    <a:pt x="12980" y="19029"/>
                  </a:lnTo>
                  <a:lnTo>
                    <a:pt x="24500" y="75990"/>
                  </a:lnTo>
                  <a:lnTo>
                    <a:pt x="34226" y="74409"/>
                  </a:lnTo>
                  <a:lnTo>
                    <a:pt x="26475" y="13497"/>
                  </a:lnTo>
                  <a:cubicBezTo>
                    <a:pt x="26475" y="13497"/>
                    <a:pt x="25138" y="5229"/>
                    <a:pt x="22402" y="1825"/>
                  </a:cubicBezTo>
                  <a:lnTo>
                    <a:pt x="7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7024250" y="2777343"/>
              <a:ext cx="9150" cy="148200"/>
            </a:xfrm>
            <a:custGeom>
              <a:avLst/>
              <a:gdLst/>
              <a:ahLst/>
              <a:cxnLst/>
              <a:rect l="l" t="t" r="r" b="b"/>
              <a:pathLst>
                <a:path w="366" h="5928" extrusionOk="0">
                  <a:moveTo>
                    <a:pt x="92" y="0"/>
                  </a:moveTo>
                  <a:cubicBezTo>
                    <a:pt x="1" y="973"/>
                    <a:pt x="1" y="1976"/>
                    <a:pt x="92" y="2979"/>
                  </a:cubicBezTo>
                  <a:cubicBezTo>
                    <a:pt x="92" y="3952"/>
                    <a:pt x="153" y="4955"/>
                    <a:pt x="274" y="5928"/>
                  </a:cubicBezTo>
                  <a:cubicBezTo>
                    <a:pt x="366" y="4955"/>
                    <a:pt x="366" y="3952"/>
                    <a:pt x="274" y="2949"/>
                  </a:cubicBezTo>
                  <a:cubicBezTo>
                    <a:pt x="274" y="1976"/>
                    <a:pt x="214" y="973"/>
                    <a:pt x="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7214225" y="2801668"/>
              <a:ext cx="167975" cy="117525"/>
            </a:xfrm>
            <a:custGeom>
              <a:avLst/>
              <a:gdLst/>
              <a:ahLst/>
              <a:cxnLst/>
              <a:rect l="l" t="t" r="r" b="b"/>
              <a:pathLst>
                <a:path w="6719" h="4701" extrusionOk="0">
                  <a:moveTo>
                    <a:pt x="1" y="0"/>
                  </a:moveTo>
                  <a:cubicBezTo>
                    <a:pt x="1" y="122"/>
                    <a:pt x="31" y="243"/>
                    <a:pt x="62" y="365"/>
                  </a:cubicBezTo>
                  <a:cubicBezTo>
                    <a:pt x="153" y="669"/>
                    <a:pt x="244" y="973"/>
                    <a:pt x="396" y="1277"/>
                  </a:cubicBezTo>
                  <a:cubicBezTo>
                    <a:pt x="1277" y="3252"/>
                    <a:pt x="3223" y="4590"/>
                    <a:pt x="5411" y="4681"/>
                  </a:cubicBezTo>
                  <a:cubicBezTo>
                    <a:pt x="5550" y="4694"/>
                    <a:pt x="5683" y="4701"/>
                    <a:pt x="5815" y="4701"/>
                  </a:cubicBezTo>
                  <a:cubicBezTo>
                    <a:pt x="6003" y="4701"/>
                    <a:pt x="6188" y="4686"/>
                    <a:pt x="6384" y="4651"/>
                  </a:cubicBezTo>
                  <a:cubicBezTo>
                    <a:pt x="6475" y="4651"/>
                    <a:pt x="6597" y="4620"/>
                    <a:pt x="6718" y="4590"/>
                  </a:cubicBezTo>
                  <a:cubicBezTo>
                    <a:pt x="6718" y="4585"/>
                    <a:pt x="6706" y="4583"/>
                    <a:pt x="6682" y="4583"/>
                  </a:cubicBezTo>
                  <a:cubicBezTo>
                    <a:pt x="6606" y="4583"/>
                    <a:pt x="6416" y="4601"/>
                    <a:pt x="6139" y="4601"/>
                  </a:cubicBezTo>
                  <a:cubicBezTo>
                    <a:pt x="5938" y="4601"/>
                    <a:pt x="5692" y="4592"/>
                    <a:pt x="5411" y="4559"/>
                  </a:cubicBezTo>
                  <a:cubicBezTo>
                    <a:pt x="3314" y="4377"/>
                    <a:pt x="1460" y="3100"/>
                    <a:pt x="517" y="1216"/>
                  </a:cubicBezTo>
                  <a:cubicBezTo>
                    <a:pt x="153" y="486"/>
                    <a:pt x="6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6710425" y="2785693"/>
              <a:ext cx="110975" cy="115525"/>
            </a:xfrm>
            <a:custGeom>
              <a:avLst/>
              <a:gdLst/>
              <a:ahLst/>
              <a:cxnLst/>
              <a:rect l="l" t="t" r="r" b="b"/>
              <a:pathLst>
                <a:path w="4439" h="4621" extrusionOk="0">
                  <a:moveTo>
                    <a:pt x="4438" y="1"/>
                  </a:moveTo>
                  <a:lnTo>
                    <a:pt x="4438" y="1"/>
                  </a:lnTo>
                  <a:cubicBezTo>
                    <a:pt x="3405" y="1916"/>
                    <a:pt x="1885" y="3496"/>
                    <a:pt x="0" y="4621"/>
                  </a:cubicBezTo>
                  <a:cubicBezTo>
                    <a:pt x="304" y="4530"/>
                    <a:pt x="608" y="4378"/>
                    <a:pt x="882" y="4195"/>
                  </a:cubicBezTo>
                  <a:cubicBezTo>
                    <a:pt x="1551" y="3800"/>
                    <a:pt x="2158" y="3314"/>
                    <a:pt x="2675" y="2736"/>
                  </a:cubicBezTo>
                  <a:cubicBezTo>
                    <a:pt x="3222" y="2189"/>
                    <a:pt x="3678" y="1551"/>
                    <a:pt x="4073" y="882"/>
                  </a:cubicBezTo>
                  <a:cubicBezTo>
                    <a:pt x="4225" y="609"/>
                    <a:pt x="4347" y="305"/>
                    <a:pt x="4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6976375" y="2901200"/>
              <a:ext cx="80575" cy="1415670"/>
            </a:xfrm>
            <a:custGeom>
              <a:avLst/>
              <a:gdLst/>
              <a:ahLst/>
              <a:cxnLst/>
              <a:rect l="l" t="t" r="r" b="b"/>
              <a:pathLst>
                <a:path w="3223" h="58300" extrusionOk="0">
                  <a:moveTo>
                    <a:pt x="1977" y="1"/>
                  </a:moveTo>
                  <a:lnTo>
                    <a:pt x="1855" y="92"/>
                  </a:lnTo>
                  <a:cubicBezTo>
                    <a:pt x="1733" y="183"/>
                    <a:pt x="1612" y="274"/>
                    <a:pt x="1521" y="396"/>
                  </a:cubicBezTo>
                  <a:cubicBezTo>
                    <a:pt x="1156" y="852"/>
                    <a:pt x="913" y="1369"/>
                    <a:pt x="730" y="1916"/>
                  </a:cubicBezTo>
                  <a:cubicBezTo>
                    <a:pt x="274" y="3344"/>
                    <a:pt x="1" y="5533"/>
                    <a:pt x="62" y="8177"/>
                  </a:cubicBezTo>
                  <a:cubicBezTo>
                    <a:pt x="366" y="13496"/>
                    <a:pt x="791" y="20852"/>
                    <a:pt x="1308" y="28937"/>
                  </a:cubicBezTo>
                  <a:cubicBezTo>
                    <a:pt x="1825" y="37053"/>
                    <a:pt x="2281" y="44378"/>
                    <a:pt x="2615" y="49698"/>
                  </a:cubicBezTo>
                  <a:cubicBezTo>
                    <a:pt x="2797" y="52342"/>
                    <a:pt x="2949" y="54500"/>
                    <a:pt x="3040" y="55990"/>
                  </a:cubicBezTo>
                  <a:cubicBezTo>
                    <a:pt x="3101" y="56719"/>
                    <a:pt x="3132" y="57297"/>
                    <a:pt x="3162" y="57692"/>
                  </a:cubicBezTo>
                  <a:cubicBezTo>
                    <a:pt x="3192" y="57874"/>
                    <a:pt x="3192" y="58026"/>
                    <a:pt x="3192" y="58148"/>
                  </a:cubicBezTo>
                  <a:cubicBezTo>
                    <a:pt x="3192" y="58026"/>
                    <a:pt x="3192" y="57874"/>
                    <a:pt x="3192" y="57692"/>
                  </a:cubicBezTo>
                  <a:cubicBezTo>
                    <a:pt x="3162" y="57297"/>
                    <a:pt x="3132" y="56719"/>
                    <a:pt x="3101" y="55990"/>
                  </a:cubicBezTo>
                  <a:cubicBezTo>
                    <a:pt x="3010" y="54500"/>
                    <a:pt x="2888" y="52342"/>
                    <a:pt x="2736" y="49698"/>
                  </a:cubicBezTo>
                  <a:cubicBezTo>
                    <a:pt x="2433" y="44378"/>
                    <a:pt x="2007" y="37023"/>
                    <a:pt x="1490" y="28937"/>
                  </a:cubicBezTo>
                  <a:cubicBezTo>
                    <a:pt x="1004" y="20822"/>
                    <a:pt x="548" y="13496"/>
                    <a:pt x="214" y="8177"/>
                  </a:cubicBezTo>
                  <a:cubicBezTo>
                    <a:pt x="92" y="5533"/>
                    <a:pt x="366" y="3375"/>
                    <a:pt x="791" y="1946"/>
                  </a:cubicBezTo>
                  <a:cubicBezTo>
                    <a:pt x="943" y="1399"/>
                    <a:pt x="1217" y="882"/>
                    <a:pt x="1551" y="426"/>
                  </a:cubicBezTo>
                  <a:cubicBezTo>
                    <a:pt x="1642" y="305"/>
                    <a:pt x="1733" y="214"/>
                    <a:pt x="1855" y="122"/>
                  </a:cubicBezTo>
                  <a:cubicBezTo>
                    <a:pt x="1885" y="62"/>
                    <a:pt x="1946" y="31"/>
                    <a:pt x="1977" y="1"/>
                  </a:cubicBezTo>
                  <a:close/>
                  <a:moveTo>
                    <a:pt x="3192" y="58148"/>
                  </a:moveTo>
                  <a:cubicBezTo>
                    <a:pt x="3192" y="58178"/>
                    <a:pt x="3192" y="58239"/>
                    <a:pt x="3223" y="58300"/>
                  </a:cubicBezTo>
                  <a:cubicBezTo>
                    <a:pt x="3223" y="58239"/>
                    <a:pt x="3223" y="58178"/>
                    <a:pt x="3192" y="581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7351000" y="2917918"/>
              <a:ext cx="199125" cy="1415700"/>
            </a:xfrm>
            <a:custGeom>
              <a:avLst/>
              <a:gdLst/>
              <a:ahLst/>
              <a:cxnLst/>
              <a:rect l="l" t="t" r="r" b="b"/>
              <a:pathLst>
                <a:path w="7965" h="56628" extrusionOk="0">
                  <a:moveTo>
                    <a:pt x="62" y="1"/>
                  </a:moveTo>
                  <a:cubicBezTo>
                    <a:pt x="1" y="1"/>
                    <a:pt x="1734" y="12676"/>
                    <a:pt x="3892" y="28329"/>
                  </a:cubicBezTo>
                  <a:cubicBezTo>
                    <a:pt x="6050" y="43953"/>
                    <a:pt x="7843" y="56628"/>
                    <a:pt x="7904" y="56628"/>
                  </a:cubicBezTo>
                  <a:cubicBezTo>
                    <a:pt x="7965" y="56628"/>
                    <a:pt x="6232" y="43922"/>
                    <a:pt x="4074" y="28299"/>
                  </a:cubicBezTo>
                  <a:cubicBezTo>
                    <a:pt x="1916" y="12645"/>
                    <a:pt x="123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6895825" y="1855593"/>
              <a:ext cx="458250" cy="660375"/>
            </a:xfrm>
            <a:custGeom>
              <a:avLst/>
              <a:gdLst/>
              <a:ahLst/>
              <a:cxnLst/>
              <a:rect l="l" t="t" r="r" b="b"/>
              <a:pathLst>
                <a:path w="18330" h="26415" extrusionOk="0">
                  <a:moveTo>
                    <a:pt x="13223" y="1"/>
                  </a:moveTo>
                  <a:lnTo>
                    <a:pt x="3618" y="396"/>
                  </a:lnTo>
                  <a:lnTo>
                    <a:pt x="1" y="8876"/>
                  </a:lnTo>
                  <a:lnTo>
                    <a:pt x="366" y="26414"/>
                  </a:lnTo>
                  <a:lnTo>
                    <a:pt x="14652" y="24195"/>
                  </a:lnTo>
                  <a:lnTo>
                    <a:pt x="16719" y="13709"/>
                  </a:lnTo>
                  <a:lnTo>
                    <a:pt x="18330" y="2432"/>
                  </a:lnTo>
                  <a:cubicBezTo>
                    <a:pt x="16871" y="1156"/>
                    <a:pt x="15108" y="335"/>
                    <a:pt x="13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7020450" y="1860143"/>
              <a:ext cx="377700" cy="949125"/>
            </a:xfrm>
            <a:custGeom>
              <a:avLst/>
              <a:gdLst/>
              <a:ahLst/>
              <a:cxnLst/>
              <a:rect l="l" t="t" r="r" b="b"/>
              <a:pathLst>
                <a:path w="15108" h="37965" extrusionOk="0">
                  <a:moveTo>
                    <a:pt x="9028" y="1"/>
                  </a:moveTo>
                  <a:cubicBezTo>
                    <a:pt x="9028" y="1"/>
                    <a:pt x="4469" y="10183"/>
                    <a:pt x="2037" y="10852"/>
                  </a:cubicBezTo>
                  <a:cubicBezTo>
                    <a:pt x="943" y="15168"/>
                    <a:pt x="1" y="37965"/>
                    <a:pt x="1" y="37965"/>
                  </a:cubicBezTo>
                  <a:lnTo>
                    <a:pt x="15107" y="37357"/>
                  </a:lnTo>
                  <a:lnTo>
                    <a:pt x="10639" y="22554"/>
                  </a:lnTo>
                  <a:lnTo>
                    <a:pt x="12433" y="15138"/>
                  </a:lnTo>
                  <a:cubicBezTo>
                    <a:pt x="12433" y="15138"/>
                    <a:pt x="10487" y="3405"/>
                    <a:pt x="12585" y="1369"/>
                  </a:cubicBezTo>
                  <a:cubicBezTo>
                    <a:pt x="11369" y="578"/>
                    <a:pt x="10396" y="92"/>
                    <a:pt x="9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6737025" y="1854943"/>
              <a:ext cx="317650" cy="954325"/>
            </a:xfrm>
            <a:custGeom>
              <a:avLst/>
              <a:gdLst/>
              <a:ahLst/>
              <a:cxnLst/>
              <a:rect l="l" t="t" r="r" b="b"/>
              <a:pathLst>
                <a:path w="12706" h="38173" extrusionOk="0">
                  <a:moveTo>
                    <a:pt x="10566" y="0"/>
                  </a:moveTo>
                  <a:cubicBezTo>
                    <a:pt x="9632" y="0"/>
                    <a:pt x="8724" y="313"/>
                    <a:pt x="7994" y="938"/>
                  </a:cubicBezTo>
                  <a:cubicBezTo>
                    <a:pt x="7994" y="938"/>
                    <a:pt x="5228" y="12367"/>
                    <a:pt x="5228" y="12823"/>
                  </a:cubicBezTo>
                  <a:cubicBezTo>
                    <a:pt x="5259" y="14069"/>
                    <a:pt x="6353" y="22762"/>
                    <a:pt x="6353" y="22762"/>
                  </a:cubicBezTo>
                  <a:cubicBezTo>
                    <a:pt x="4803" y="25437"/>
                    <a:pt x="3982" y="26835"/>
                    <a:pt x="3982" y="26835"/>
                  </a:cubicBezTo>
                  <a:cubicBezTo>
                    <a:pt x="2219" y="29814"/>
                    <a:pt x="0" y="36623"/>
                    <a:pt x="0" y="36623"/>
                  </a:cubicBezTo>
                  <a:lnTo>
                    <a:pt x="10700" y="38173"/>
                  </a:lnTo>
                  <a:lnTo>
                    <a:pt x="12706" y="10939"/>
                  </a:lnTo>
                  <a:cubicBezTo>
                    <a:pt x="11459" y="9601"/>
                    <a:pt x="10730" y="7869"/>
                    <a:pt x="10669" y="6075"/>
                  </a:cubicBezTo>
                  <a:cubicBezTo>
                    <a:pt x="10639" y="4039"/>
                    <a:pt x="10760" y="2033"/>
                    <a:pt x="11034" y="27"/>
                  </a:cubicBezTo>
                  <a:cubicBezTo>
                    <a:pt x="10878" y="9"/>
                    <a:pt x="10721" y="0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6885950" y="1450568"/>
              <a:ext cx="400500" cy="84375"/>
            </a:xfrm>
            <a:custGeom>
              <a:avLst/>
              <a:gdLst/>
              <a:ahLst/>
              <a:cxnLst/>
              <a:rect l="l" t="t" r="r" b="b"/>
              <a:pathLst>
                <a:path w="16020" h="3375" extrusionOk="0">
                  <a:moveTo>
                    <a:pt x="7995" y="1"/>
                  </a:moveTo>
                  <a:cubicBezTo>
                    <a:pt x="3587" y="1"/>
                    <a:pt x="1" y="882"/>
                    <a:pt x="1" y="2007"/>
                  </a:cubicBezTo>
                  <a:cubicBezTo>
                    <a:pt x="1" y="2554"/>
                    <a:pt x="821" y="3040"/>
                    <a:pt x="2220" y="3375"/>
                  </a:cubicBezTo>
                  <a:lnTo>
                    <a:pt x="13831" y="3375"/>
                  </a:lnTo>
                  <a:cubicBezTo>
                    <a:pt x="15168" y="3010"/>
                    <a:pt x="16019" y="2524"/>
                    <a:pt x="16019" y="2007"/>
                  </a:cubicBezTo>
                  <a:cubicBezTo>
                    <a:pt x="16019" y="882"/>
                    <a:pt x="12433" y="1"/>
                    <a:pt x="7995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6910275" y="1458943"/>
              <a:ext cx="355650" cy="75250"/>
            </a:xfrm>
            <a:custGeom>
              <a:avLst/>
              <a:gdLst/>
              <a:ahLst/>
              <a:cxnLst/>
              <a:rect l="l" t="t" r="r" b="b"/>
              <a:pathLst>
                <a:path w="14226" h="3010" extrusionOk="0">
                  <a:moveTo>
                    <a:pt x="7143" y="0"/>
                  </a:moveTo>
                  <a:cubicBezTo>
                    <a:pt x="3222" y="0"/>
                    <a:pt x="122" y="456"/>
                    <a:pt x="31" y="1793"/>
                  </a:cubicBezTo>
                  <a:cubicBezTo>
                    <a:pt x="0" y="2249"/>
                    <a:pt x="791" y="2705"/>
                    <a:pt x="2007" y="3009"/>
                  </a:cubicBezTo>
                  <a:lnTo>
                    <a:pt x="12280" y="3009"/>
                  </a:lnTo>
                  <a:cubicBezTo>
                    <a:pt x="13496" y="2705"/>
                    <a:pt x="14226" y="2249"/>
                    <a:pt x="14226" y="1793"/>
                  </a:cubicBezTo>
                  <a:cubicBezTo>
                    <a:pt x="14226" y="790"/>
                    <a:pt x="11064" y="0"/>
                    <a:pt x="7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7209675" y="1506793"/>
              <a:ext cx="87400" cy="186600"/>
            </a:xfrm>
            <a:custGeom>
              <a:avLst/>
              <a:gdLst/>
              <a:ahLst/>
              <a:cxnLst/>
              <a:rect l="l" t="t" r="r" b="b"/>
              <a:pathLst>
                <a:path w="3496" h="7464" extrusionOk="0">
                  <a:moveTo>
                    <a:pt x="821" y="1"/>
                  </a:moveTo>
                  <a:lnTo>
                    <a:pt x="821" y="1"/>
                  </a:lnTo>
                  <a:cubicBezTo>
                    <a:pt x="795" y="99"/>
                    <a:pt x="785" y="197"/>
                    <a:pt x="789" y="293"/>
                  </a:cubicBezTo>
                  <a:lnTo>
                    <a:pt x="789" y="293"/>
                  </a:lnTo>
                  <a:lnTo>
                    <a:pt x="821" y="1"/>
                  </a:lnTo>
                  <a:close/>
                  <a:moveTo>
                    <a:pt x="789" y="293"/>
                  </a:moveTo>
                  <a:lnTo>
                    <a:pt x="0" y="7417"/>
                  </a:lnTo>
                  <a:cubicBezTo>
                    <a:pt x="100" y="7449"/>
                    <a:pt x="201" y="7463"/>
                    <a:pt x="302" y="7463"/>
                  </a:cubicBezTo>
                  <a:cubicBezTo>
                    <a:pt x="783" y="7463"/>
                    <a:pt x="1265" y="7136"/>
                    <a:pt x="1642" y="6810"/>
                  </a:cubicBezTo>
                  <a:cubicBezTo>
                    <a:pt x="2280" y="6293"/>
                    <a:pt x="2827" y="5655"/>
                    <a:pt x="3162" y="4895"/>
                  </a:cubicBezTo>
                  <a:cubicBezTo>
                    <a:pt x="3496" y="4165"/>
                    <a:pt x="3435" y="3284"/>
                    <a:pt x="2949" y="2585"/>
                  </a:cubicBezTo>
                  <a:cubicBezTo>
                    <a:pt x="2584" y="2129"/>
                    <a:pt x="2037" y="1885"/>
                    <a:pt x="1551" y="1521"/>
                  </a:cubicBezTo>
                  <a:cubicBezTo>
                    <a:pt x="1147" y="1193"/>
                    <a:pt x="806" y="760"/>
                    <a:pt x="789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6955875" y="1391143"/>
              <a:ext cx="272050" cy="563250"/>
            </a:xfrm>
            <a:custGeom>
              <a:avLst/>
              <a:gdLst/>
              <a:ahLst/>
              <a:cxnLst/>
              <a:rect l="l" t="t" r="r" b="b"/>
              <a:pathLst>
                <a:path w="10882" h="22530" extrusionOk="0">
                  <a:moveTo>
                    <a:pt x="5443" y="0"/>
                  </a:moveTo>
                  <a:cubicBezTo>
                    <a:pt x="5352" y="0"/>
                    <a:pt x="5260" y="2"/>
                    <a:pt x="5167" y="7"/>
                  </a:cubicBezTo>
                  <a:cubicBezTo>
                    <a:pt x="2249" y="220"/>
                    <a:pt x="0" y="2651"/>
                    <a:pt x="31" y="5600"/>
                  </a:cubicBezTo>
                  <a:cubicBezTo>
                    <a:pt x="31" y="8122"/>
                    <a:pt x="61" y="10676"/>
                    <a:pt x="213" y="11588"/>
                  </a:cubicBezTo>
                  <a:cubicBezTo>
                    <a:pt x="639" y="14354"/>
                    <a:pt x="2401" y="15174"/>
                    <a:pt x="3101" y="15387"/>
                  </a:cubicBezTo>
                  <a:cubicBezTo>
                    <a:pt x="3374" y="15448"/>
                    <a:pt x="3617" y="15478"/>
                    <a:pt x="3860" y="15478"/>
                  </a:cubicBezTo>
                  <a:lnTo>
                    <a:pt x="3860" y="15509"/>
                  </a:lnTo>
                  <a:lnTo>
                    <a:pt x="3739" y="18731"/>
                  </a:lnTo>
                  <a:cubicBezTo>
                    <a:pt x="3739" y="20858"/>
                    <a:pt x="5167" y="22530"/>
                    <a:pt x="7295" y="22530"/>
                  </a:cubicBezTo>
                  <a:cubicBezTo>
                    <a:pt x="9392" y="22530"/>
                    <a:pt x="10791" y="20706"/>
                    <a:pt x="10791" y="18609"/>
                  </a:cubicBezTo>
                  <a:lnTo>
                    <a:pt x="10882" y="5326"/>
                  </a:lnTo>
                  <a:cubicBezTo>
                    <a:pt x="10823" y="2349"/>
                    <a:pt x="8391" y="0"/>
                    <a:pt x="544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6982475" y="1556193"/>
              <a:ext cx="22050" cy="21300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1"/>
                  </a:moveTo>
                  <a:cubicBezTo>
                    <a:pt x="213" y="1"/>
                    <a:pt x="30" y="153"/>
                    <a:pt x="0" y="396"/>
                  </a:cubicBezTo>
                  <a:cubicBezTo>
                    <a:pt x="0" y="639"/>
                    <a:pt x="182" y="821"/>
                    <a:pt x="426" y="852"/>
                  </a:cubicBezTo>
                  <a:cubicBezTo>
                    <a:pt x="669" y="852"/>
                    <a:pt x="851" y="700"/>
                    <a:pt x="882" y="457"/>
                  </a:cubicBezTo>
                  <a:cubicBezTo>
                    <a:pt x="882" y="213"/>
                    <a:pt x="699" y="3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974875" y="1534918"/>
              <a:ext cx="44850" cy="12400"/>
            </a:xfrm>
            <a:custGeom>
              <a:avLst/>
              <a:gdLst/>
              <a:ahLst/>
              <a:cxnLst/>
              <a:rect l="l" t="t" r="r" b="b"/>
              <a:pathLst>
                <a:path w="1794" h="496" extrusionOk="0">
                  <a:moveTo>
                    <a:pt x="882" y="1"/>
                  </a:moveTo>
                  <a:cubicBezTo>
                    <a:pt x="638" y="1"/>
                    <a:pt x="395" y="92"/>
                    <a:pt x="182" y="244"/>
                  </a:cubicBezTo>
                  <a:cubicBezTo>
                    <a:pt x="30" y="335"/>
                    <a:pt x="0" y="457"/>
                    <a:pt x="30" y="487"/>
                  </a:cubicBezTo>
                  <a:cubicBezTo>
                    <a:pt x="34" y="493"/>
                    <a:pt x="40" y="496"/>
                    <a:pt x="49" y="496"/>
                  </a:cubicBezTo>
                  <a:cubicBezTo>
                    <a:pt x="129" y="496"/>
                    <a:pt x="444" y="274"/>
                    <a:pt x="882" y="274"/>
                  </a:cubicBezTo>
                  <a:cubicBezTo>
                    <a:pt x="1314" y="274"/>
                    <a:pt x="1626" y="466"/>
                    <a:pt x="1733" y="466"/>
                  </a:cubicBezTo>
                  <a:cubicBezTo>
                    <a:pt x="1746" y="466"/>
                    <a:pt x="1756" y="463"/>
                    <a:pt x="1763" y="457"/>
                  </a:cubicBezTo>
                  <a:cubicBezTo>
                    <a:pt x="1793" y="396"/>
                    <a:pt x="1733" y="335"/>
                    <a:pt x="1581" y="213"/>
                  </a:cubicBezTo>
                  <a:cubicBezTo>
                    <a:pt x="1368" y="92"/>
                    <a:pt x="1125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7098725" y="1556193"/>
              <a:ext cx="22075" cy="21300"/>
            </a:xfrm>
            <a:custGeom>
              <a:avLst/>
              <a:gdLst/>
              <a:ahLst/>
              <a:cxnLst/>
              <a:rect l="l" t="t" r="r" b="b"/>
              <a:pathLst>
                <a:path w="883" h="852" extrusionOk="0">
                  <a:moveTo>
                    <a:pt x="457" y="1"/>
                  </a:moveTo>
                  <a:cubicBezTo>
                    <a:pt x="213" y="1"/>
                    <a:pt x="31" y="153"/>
                    <a:pt x="1" y="396"/>
                  </a:cubicBezTo>
                  <a:cubicBezTo>
                    <a:pt x="1" y="639"/>
                    <a:pt x="183" y="821"/>
                    <a:pt x="426" y="852"/>
                  </a:cubicBezTo>
                  <a:cubicBezTo>
                    <a:pt x="669" y="852"/>
                    <a:pt x="852" y="700"/>
                    <a:pt x="882" y="457"/>
                  </a:cubicBezTo>
                  <a:cubicBezTo>
                    <a:pt x="882" y="213"/>
                    <a:pt x="700" y="3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7091900" y="1537193"/>
              <a:ext cx="44850" cy="11675"/>
            </a:xfrm>
            <a:custGeom>
              <a:avLst/>
              <a:gdLst/>
              <a:ahLst/>
              <a:cxnLst/>
              <a:rect l="l" t="t" r="r" b="b"/>
              <a:pathLst>
                <a:path w="1794" h="467" extrusionOk="0">
                  <a:moveTo>
                    <a:pt x="881" y="1"/>
                  </a:moveTo>
                  <a:cubicBezTo>
                    <a:pt x="638" y="1"/>
                    <a:pt x="395" y="92"/>
                    <a:pt x="182" y="244"/>
                  </a:cubicBezTo>
                  <a:cubicBezTo>
                    <a:pt x="30" y="335"/>
                    <a:pt x="0" y="457"/>
                    <a:pt x="0" y="457"/>
                  </a:cubicBezTo>
                  <a:cubicBezTo>
                    <a:pt x="7" y="463"/>
                    <a:pt x="17" y="466"/>
                    <a:pt x="30" y="466"/>
                  </a:cubicBezTo>
                  <a:cubicBezTo>
                    <a:pt x="137" y="466"/>
                    <a:pt x="449" y="274"/>
                    <a:pt x="881" y="274"/>
                  </a:cubicBezTo>
                  <a:cubicBezTo>
                    <a:pt x="1314" y="274"/>
                    <a:pt x="1626" y="466"/>
                    <a:pt x="1733" y="466"/>
                  </a:cubicBezTo>
                  <a:cubicBezTo>
                    <a:pt x="1746" y="466"/>
                    <a:pt x="1756" y="463"/>
                    <a:pt x="1763" y="457"/>
                  </a:cubicBezTo>
                  <a:cubicBezTo>
                    <a:pt x="1793" y="396"/>
                    <a:pt x="1733" y="335"/>
                    <a:pt x="1581" y="214"/>
                  </a:cubicBezTo>
                  <a:cubicBezTo>
                    <a:pt x="1368" y="92"/>
                    <a:pt x="1125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7018950" y="1537193"/>
              <a:ext cx="35725" cy="100350"/>
            </a:xfrm>
            <a:custGeom>
              <a:avLst/>
              <a:gdLst/>
              <a:ahLst/>
              <a:cxnLst/>
              <a:rect l="l" t="t" r="r" b="b"/>
              <a:pathLst>
                <a:path w="1429" h="4014" extrusionOk="0">
                  <a:moveTo>
                    <a:pt x="1429" y="1"/>
                  </a:moveTo>
                  <a:cubicBezTo>
                    <a:pt x="1033" y="761"/>
                    <a:pt x="699" y="1551"/>
                    <a:pt x="426" y="2372"/>
                  </a:cubicBezTo>
                  <a:cubicBezTo>
                    <a:pt x="304" y="2706"/>
                    <a:pt x="213" y="3010"/>
                    <a:pt x="91" y="3284"/>
                  </a:cubicBezTo>
                  <a:cubicBezTo>
                    <a:pt x="0" y="3435"/>
                    <a:pt x="0" y="3618"/>
                    <a:pt x="30" y="3770"/>
                  </a:cubicBezTo>
                  <a:cubicBezTo>
                    <a:pt x="61" y="3861"/>
                    <a:pt x="122" y="3922"/>
                    <a:pt x="243" y="3952"/>
                  </a:cubicBezTo>
                  <a:cubicBezTo>
                    <a:pt x="304" y="3952"/>
                    <a:pt x="365" y="3983"/>
                    <a:pt x="426" y="3983"/>
                  </a:cubicBezTo>
                  <a:cubicBezTo>
                    <a:pt x="699" y="4013"/>
                    <a:pt x="942" y="4013"/>
                    <a:pt x="1216" y="4013"/>
                  </a:cubicBezTo>
                  <a:cubicBezTo>
                    <a:pt x="973" y="3922"/>
                    <a:pt x="699" y="3861"/>
                    <a:pt x="456" y="3861"/>
                  </a:cubicBezTo>
                  <a:cubicBezTo>
                    <a:pt x="334" y="3861"/>
                    <a:pt x="213" y="3831"/>
                    <a:pt x="182" y="3739"/>
                  </a:cubicBezTo>
                  <a:cubicBezTo>
                    <a:pt x="182" y="3618"/>
                    <a:pt x="213" y="3466"/>
                    <a:pt x="274" y="3375"/>
                  </a:cubicBezTo>
                  <a:lnTo>
                    <a:pt x="638" y="2432"/>
                  </a:lnTo>
                  <a:cubicBezTo>
                    <a:pt x="973" y="1642"/>
                    <a:pt x="1216" y="852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7051625" y="1746918"/>
              <a:ext cx="104875" cy="53250"/>
            </a:xfrm>
            <a:custGeom>
              <a:avLst/>
              <a:gdLst/>
              <a:ahLst/>
              <a:cxnLst/>
              <a:rect l="l" t="t" r="r" b="b"/>
              <a:pathLst>
                <a:path w="4195" h="2130" extrusionOk="0">
                  <a:moveTo>
                    <a:pt x="4195" y="1"/>
                  </a:moveTo>
                  <a:lnTo>
                    <a:pt x="4195" y="1"/>
                  </a:lnTo>
                  <a:cubicBezTo>
                    <a:pt x="2233" y="1162"/>
                    <a:pt x="622" y="1250"/>
                    <a:pt x="181" y="1250"/>
                  </a:cubicBezTo>
                  <a:cubicBezTo>
                    <a:pt x="102" y="1250"/>
                    <a:pt x="61" y="1247"/>
                    <a:pt x="61" y="1247"/>
                  </a:cubicBezTo>
                  <a:lnTo>
                    <a:pt x="0" y="2098"/>
                  </a:lnTo>
                  <a:cubicBezTo>
                    <a:pt x="223" y="2120"/>
                    <a:pt x="435" y="2130"/>
                    <a:pt x="635" y="2130"/>
                  </a:cubicBezTo>
                  <a:cubicBezTo>
                    <a:pt x="3556" y="2130"/>
                    <a:pt x="4195" y="1"/>
                    <a:pt x="419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7052375" y="1657918"/>
              <a:ext cx="38025" cy="26250"/>
            </a:xfrm>
            <a:custGeom>
              <a:avLst/>
              <a:gdLst/>
              <a:ahLst/>
              <a:cxnLst/>
              <a:rect l="l" t="t" r="r" b="b"/>
              <a:pathLst>
                <a:path w="1521" h="1050" extrusionOk="0">
                  <a:moveTo>
                    <a:pt x="737" y="0"/>
                  </a:moveTo>
                  <a:cubicBezTo>
                    <a:pt x="487" y="0"/>
                    <a:pt x="225" y="118"/>
                    <a:pt x="61" y="309"/>
                  </a:cubicBezTo>
                  <a:lnTo>
                    <a:pt x="31" y="309"/>
                  </a:lnTo>
                  <a:cubicBezTo>
                    <a:pt x="0" y="369"/>
                    <a:pt x="0" y="430"/>
                    <a:pt x="31" y="491"/>
                  </a:cubicBezTo>
                  <a:cubicBezTo>
                    <a:pt x="92" y="552"/>
                    <a:pt x="122" y="582"/>
                    <a:pt x="183" y="643"/>
                  </a:cubicBezTo>
                  <a:cubicBezTo>
                    <a:pt x="365" y="795"/>
                    <a:pt x="548" y="917"/>
                    <a:pt x="791" y="1008"/>
                  </a:cubicBezTo>
                  <a:cubicBezTo>
                    <a:pt x="857" y="1036"/>
                    <a:pt x="925" y="1050"/>
                    <a:pt x="993" y="1050"/>
                  </a:cubicBezTo>
                  <a:cubicBezTo>
                    <a:pt x="1145" y="1050"/>
                    <a:pt x="1294" y="982"/>
                    <a:pt x="1399" y="856"/>
                  </a:cubicBezTo>
                  <a:cubicBezTo>
                    <a:pt x="1520" y="673"/>
                    <a:pt x="1490" y="461"/>
                    <a:pt x="1368" y="278"/>
                  </a:cubicBezTo>
                  <a:cubicBezTo>
                    <a:pt x="1247" y="126"/>
                    <a:pt x="1034" y="5"/>
                    <a:pt x="821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7046300" y="1645093"/>
              <a:ext cx="40300" cy="34225"/>
            </a:xfrm>
            <a:custGeom>
              <a:avLst/>
              <a:gdLst/>
              <a:ahLst/>
              <a:cxnLst/>
              <a:rect l="l" t="t" r="r" b="b"/>
              <a:pathLst>
                <a:path w="1612" h="1369" extrusionOk="0">
                  <a:moveTo>
                    <a:pt x="1520" y="1"/>
                  </a:moveTo>
                  <a:cubicBezTo>
                    <a:pt x="1429" y="1"/>
                    <a:pt x="1429" y="518"/>
                    <a:pt x="1003" y="882"/>
                  </a:cubicBezTo>
                  <a:cubicBezTo>
                    <a:pt x="578" y="1247"/>
                    <a:pt x="0" y="1186"/>
                    <a:pt x="0" y="1278"/>
                  </a:cubicBezTo>
                  <a:cubicBezTo>
                    <a:pt x="0" y="1338"/>
                    <a:pt x="122" y="1369"/>
                    <a:pt x="365" y="1369"/>
                  </a:cubicBezTo>
                  <a:cubicBezTo>
                    <a:pt x="669" y="1369"/>
                    <a:pt x="973" y="1278"/>
                    <a:pt x="1186" y="1095"/>
                  </a:cubicBezTo>
                  <a:cubicBezTo>
                    <a:pt x="1429" y="913"/>
                    <a:pt x="1550" y="639"/>
                    <a:pt x="1581" y="366"/>
                  </a:cubicBezTo>
                  <a:cubicBezTo>
                    <a:pt x="1611" y="123"/>
                    <a:pt x="155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7101000" y="1639793"/>
              <a:ext cx="3825" cy="3350"/>
            </a:xfrm>
            <a:custGeom>
              <a:avLst/>
              <a:gdLst/>
              <a:ahLst/>
              <a:cxnLst/>
              <a:rect l="l" t="t" r="r" b="b"/>
              <a:pathLst>
                <a:path w="153" h="134" extrusionOk="0">
                  <a:moveTo>
                    <a:pt x="62" y="0"/>
                  </a:moveTo>
                  <a:lnTo>
                    <a:pt x="31" y="31"/>
                  </a:lnTo>
                  <a:cubicBezTo>
                    <a:pt x="1" y="61"/>
                    <a:pt x="31" y="91"/>
                    <a:pt x="62" y="122"/>
                  </a:cubicBezTo>
                  <a:cubicBezTo>
                    <a:pt x="78" y="130"/>
                    <a:pt x="92" y="134"/>
                    <a:pt x="104" y="134"/>
                  </a:cubicBezTo>
                  <a:cubicBezTo>
                    <a:pt x="136" y="134"/>
                    <a:pt x="153" y="105"/>
                    <a:pt x="153" y="61"/>
                  </a:cubicBezTo>
                  <a:cubicBezTo>
                    <a:pt x="153" y="31"/>
                    <a:pt x="122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7032625" y="1462743"/>
              <a:ext cx="199100" cy="209750"/>
            </a:xfrm>
            <a:custGeom>
              <a:avLst/>
              <a:gdLst/>
              <a:ahLst/>
              <a:cxnLst/>
              <a:rect l="l" t="t" r="r" b="b"/>
              <a:pathLst>
                <a:path w="7964" h="8390" extrusionOk="0">
                  <a:moveTo>
                    <a:pt x="760" y="0"/>
                  </a:moveTo>
                  <a:lnTo>
                    <a:pt x="0" y="456"/>
                  </a:lnTo>
                  <a:cubicBezTo>
                    <a:pt x="517" y="1185"/>
                    <a:pt x="1338" y="1672"/>
                    <a:pt x="2249" y="1733"/>
                  </a:cubicBezTo>
                  <a:cubicBezTo>
                    <a:pt x="2827" y="1793"/>
                    <a:pt x="3496" y="1672"/>
                    <a:pt x="3921" y="2067"/>
                  </a:cubicBezTo>
                  <a:cubicBezTo>
                    <a:pt x="4195" y="2401"/>
                    <a:pt x="4408" y="2796"/>
                    <a:pt x="4499" y="3222"/>
                  </a:cubicBezTo>
                  <a:cubicBezTo>
                    <a:pt x="4681" y="3830"/>
                    <a:pt x="5107" y="4377"/>
                    <a:pt x="5654" y="4711"/>
                  </a:cubicBezTo>
                  <a:cubicBezTo>
                    <a:pt x="6110" y="4955"/>
                    <a:pt x="6657" y="5076"/>
                    <a:pt x="6961" y="5471"/>
                  </a:cubicBezTo>
                  <a:cubicBezTo>
                    <a:pt x="7295" y="5866"/>
                    <a:pt x="7265" y="6474"/>
                    <a:pt x="7295" y="7021"/>
                  </a:cubicBezTo>
                  <a:cubicBezTo>
                    <a:pt x="7295" y="7538"/>
                    <a:pt x="7417" y="8176"/>
                    <a:pt x="7903" y="8389"/>
                  </a:cubicBezTo>
                  <a:cubicBezTo>
                    <a:pt x="7933" y="6444"/>
                    <a:pt x="7933" y="4499"/>
                    <a:pt x="7964" y="2553"/>
                  </a:cubicBezTo>
                  <a:cubicBezTo>
                    <a:pt x="7964" y="2249"/>
                    <a:pt x="7933" y="1976"/>
                    <a:pt x="7842" y="1702"/>
                  </a:cubicBezTo>
                  <a:cubicBezTo>
                    <a:pt x="7629" y="1064"/>
                    <a:pt x="6930" y="790"/>
                    <a:pt x="6292" y="608"/>
                  </a:cubicBezTo>
                  <a:cubicBezTo>
                    <a:pt x="4499" y="122"/>
                    <a:pt x="2614" y="61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6913325" y="1291768"/>
              <a:ext cx="349575" cy="196075"/>
            </a:xfrm>
            <a:custGeom>
              <a:avLst/>
              <a:gdLst/>
              <a:ahLst/>
              <a:cxnLst/>
              <a:rect l="l" t="t" r="r" b="b"/>
              <a:pathLst>
                <a:path w="13983" h="7843" extrusionOk="0">
                  <a:moveTo>
                    <a:pt x="5897" y="0"/>
                  </a:moveTo>
                  <a:cubicBezTo>
                    <a:pt x="2675" y="608"/>
                    <a:pt x="1337" y="2644"/>
                    <a:pt x="1246" y="2888"/>
                  </a:cubicBezTo>
                  <a:cubicBezTo>
                    <a:pt x="1155" y="3131"/>
                    <a:pt x="0" y="7842"/>
                    <a:pt x="0" y="7842"/>
                  </a:cubicBezTo>
                  <a:lnTo>
                    <a:pt x="1489" y="7113"/>
                  </a:lnTo>
                  <a:lnTo>
                    <a:pt x="6535" y="5897"/>
                  </a:lnTo>
                  <a:lnTo>
                    <a:pt x="13982" y="7508"/>
                  </a:lnTo>
                  <a:cubicBezTo>
                    <a:pt x="13982" y="7508"/>
                    <a:pt x="13678" y="3040"/>
                    <a:pt x="13009" y="2128"/>
                  </a:cubicBezTo>
                  <a:cubicBezTo>
                    <a:pt x="12310" y="1216"/>
                    <a:pt x="8541" y="0"/>
                    <a:pt x="8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7036425" y="1278843"/>
              <a:ext cx="108675" cy="191500"/>
            </a:xfrm>
            <a:custGeom>
              <a:avLst/>
              <a:gdLst/>
              <a:ahLst/>
              <a:cxnLst/>
              <a:rect l="l" t="t" r="r" b="b"/>
              <a:pathLst>
                <a:path w="4347" h="7660" extrusionOk="0">
                  <a:moveTo>
                    <a:pt x="699" y="0"/>
                  </a:moveTo>
                  <a:cubicBezTo>
                    <a:pt x="395" y="335"/>
                    <a:pt x="243" y="760"/>
                    <a:pt x="243" y="1186"/>
                  </a:cubicBezTo>
                  <a:cubicBezTo>
                    <a:pt x="183" y="2006"/>
                    <a:pt x="0" y="7660"/>
                    <a:pt x="0" y="7660"/>
                  </a:cubicBezTo>
                  <a:lnTo>
                    <a:pt x="3313" y="7508"/>
                  </a:lnTo>
                  <a:lnTo>
                    <a:pt x="3222" y="517"/>
                  </a:lnTo>
                  <a:lnTo>
                    <a:pt x="4347" y="760"/>
                  </a:lnTo>
                  <a:lnTo>
                    <a:pt x="4316" y="395"/>
                  </a:lnTo>
                  <a:lnTo>
                    <a:pt x="4012" y="31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6949024" y="1422433"/>
              <a:ext cx="282700" cy="88172"/>
            </a:xfrm>
            <a:custGeom>
              <a:avLst/>
              <a:gdLst/>
              <a:ahLst/>
              <a:cxnLst/>
              <a:rect l="l" t="t" r="r" b="b"/>
              <a:pathLst>
                <a:path w="11308" h="3709" extrusionOk="0">
                  <a:moveTo>
                    <a:pt x="5046" y="1"/>
                  </a:moveTo>
                  <a:lnTo>
                    <a:pt x="61" y="1490"/>
                  </a:lnTo>
                  <a:lnTo>
                    <a:pt x="1" y="3192"/>
                  </a:lnTo>
                  <a:cubicBezTo>
                    <a:pt x="1617" y="2631"/>
                    <a:pt x="3304" y="2352"/>
                    <a:pt x="4992" y="2352"/>
                  </a:cubicBezTo>
                  <a:cubicBezTo>
                    <a:pt x="7144" y="2352"/>
                    <a:pt x="9298" y="2806"/>
                    <a:pt x="11308" y="3709"/>
                  </a:cubicBezTo>
                  <a:lnTo>
                    <a:pt x="11308" y="1855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7037175" y="1294793"/>
              <a:ext cx="9150" cy="119325"/>
            </a:xfrm>
            <a:custGeom>
              <a:avLst/>
              <a:gdLst/>
              <a:ahLst/>
              <a:cxnLst/>
              <a:rect l="l" t="t" r="r" b="b"/>
              <a:pathLst>
                <a:path w="366" h="4773" extrusionOk="0">
                  <a:moveTo>
                    <a:pt x="304" y="1"/>
                  </a:moveTo>
                  <a:lnTo>
                    <a:pt x="304" y="1"/>
                  </a:lnTo>
                  <a:cubicBezTo>
                    <a:pt x="183" y="791"/>
                    <a:pt x="92" y="1581"/>
                    <a:pt x="92" y="2402"/>
                  </a:cubicBezTo>
                  <a:cubicBezTo>
                    <a:pt x="1" y="3192"/>
                    <a:pt x="1" y="3982"/>
                    <a:pt x="61" y="4773"/>
                  </a:cubicBezTo>
                  <a:cubicBezTo>
                    <a:pt x="183" y="4013"/>
                    <a:pt x="274" y="3192"/>
                    <a:pt x="274" y="2402"/>
                  </a:cubicBezTo>
                  <a:cubicBezTo>
                    <a:pt x="365" y="1612"/>
                    <a:pt x="365" y="821"/>
                    <a:pt x="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7114675" y="1292518"/>
              <a:ext cx="30425" cy="123125"/>
            </a:xfrm>
            <a:custGeom>
              <a:avLst/>
              <a:gdLst/>
              <a:ahLst/>
              <a:cxnLst/>
              <a:rect l="l" t="t" r="r" b="b"/>
              <a:pathLst>
                <a:path w="1217" h="4925" extrusionOk="0">
                  <a:moveTo>
                    <a:pt x="366" y="0"/>
                  </a:moveTo>
                  <a:cubicBezTo>
                    <a:pt x="183" y="0"/>
                    <a:pt x="31" y="152"/>
                    <a:pt x="1" y="335"/>
                  </a:cubicBezTo>
                  <a:lnTo>
                    <a:pt x="1" y="851"/>
                  </a:lnTo>
                  <a:lnTo>
                    <a:pt x="1" y="1976"/>
                  </a:lnTo>
                  <a:cubicBezTo>
                    <a:pt x="1" y="2797"/>
                    <a:pt x="31" y="3526"/>
                    <a:pt x="62" y="4043"/>
                  </a:cubicBezTo>
                  <a:cubicBezTo>
                    <a:pt x="62" y="4347"/>
                    <a:pt x="92" y="4621"/>
                    <a:pt x="153" y="4925"/>
                  </a:cubicBezTo>
                  <a:cubicBezTo>
                    <a:pt x="183" y="4621"/>
                    <a:pt x="214" y="4347"/>
                    <a:pt x="214" y="4043"/>
                  </a:cubicBezTo>
                  <a:lnTo>
                    <a:pt x="214" y="1976"/>
                  </a:lnTo>
                  <a:cubicBezTo>
                    <a:pt x="183" y="1581"/>
                    <a:pt x="183" y="1186"/>
                    <a:pt x="183" y="821"/>
                  </a:cubicBezTo>
                  <a:lnTo>
                    <a:pt x="183" y="335"/>
                  </a:lnTo>
                  <a:cubicBezTo>
                    <a:pt x="183" y="213"/>
                    <a:pt x="274" y="122"/>
                    <a:pt x="366" y="122"/>
                  </a:cubicBezTo>
                  <a:cubicBezTo>
                    <a:pt x="670" y="183"/>
                    <a:pt x="943" y="213"/>
                    <a:pt x="1217" y="244"/>
                  </a:cubicBezTo>
                  <a:cubicBezTo>
                    <a:pt x="943" y="122"/>
                    <a:pt x="670" y="31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6904950" y="1410743"/>
              <a:ext cx="357175" cy="68725"/>
            </a:xfrm>
            <a:custGeom>
              <a:avLst/>
              <a:gdLst/>
              <a:ahLst/>
              <a:cxnLst/>
              <a:rect l="l" t="t" r="r" b="b"/>
              <a:pathLst>
                <a:path w="14287" h="2749" extrusionOk="0">
                  <a:moveTo>
                    <a:pt x="6020" y="1"/>
                  </a:moveTo>
                  <a:cubicBezTo>
                    <a:pt x="5252" y="1"/>
                    <a:pt x="4518" y="22"/>
                    <a:pt x="3831" y="44"/>
                  </a:cubicBezTo>
                  <a:cubicBezTo>
                    <a:pt x="3587" y="44"/>
                    <a:pt x="3375" y="74"/>
                    <a:pt x="3131" y="104"/>
                  </a:cubicBezTo>
                  <a:cubicBezTo>
                    <a:pt x="2888" y="165"/>
                    <a:pt x="2676" y="287"/>
                    <a:pt x="2493" y="469"/>
                  </a:cubicBezTo>
                  <a:cubicBezTo>
                    <a:pt x="2220" y="834"/>
                    <a:pt x="2189" y="1259"/>
                    <a:pt x="1976" y="1533"/>
                  </a:cubicBezTo>
                  <a:cubicBezTo>
                    <a:pt x="1794" y="1806"/>
                    <a:pt x="1520" y="2019"/>
                    <a:pt x="1247" y="2141"/>
                  </a:cubicBezTo>
                  <a:cubicBezTo>
                    <a:pt x="973" y="2262"/>
                    <a:pt x="761" y="2354"/>
                    <a:pt x="578" y="2445"/>
                  </a:cubicBezTo>
                  <a:cubicBezTo>
                    <a:pt x="365" y="2536"/>
                    <a:pt x="244" y="2597"/>
                    <a:pt x="122" y="2658"/>
                  </a:cubicBezTo>
                  <a:cubicBezTo>
                    <a:pt x="92" y="2688"/>
                    <a:pt x="31" y="2718"/>
                    <a:pt x="1" y="2749"/>
                  </a:cubicBezTo>
                  <a:cubicBezTo>
                    <a:pt x="1" y="2749"/>
                    <a:pt x="213" y="2658"/>
                    <a:pt x="578" y="2506"/>
                  </a:cubicBezTo>
                  <a:cubicBezTo>
                    <a:pt x="761" y="2445"/>
                    <a:pt x="1004" y="2354"/>
                    <a:pt x="1277" y="2232"/>
                  </a:cubicBezTo>
                  <a:cubicBezTo>
                    <a:pt x="1581" y="2080"/>
                    <a:pt x="1855" y="1867"/>
                    <a:pt x="2068" y="1624"/>
                  </a:cubicBezTo>
                  <a:cubicBezTo>
                    <a:pt x="2311" y="1290"/>
                    <a:pt x="2372" y="895"/>
                    <a:pt x="2615" y="560"/>
                  </a:cubicBezTo>
                  <a:cubicBezTo>
                    <a:pt x="2858" y="226"/>
                    <a:pt x="3344" y="226"/>
                    <a:pt x="3831" y="226"/>
                  </a:cubicBezTo>
                  <a:cubicBezTo>
                    <a:pt x="4317" y="211"/>
                    <a:pt x="4826" y="203"/>
                    <a:pt x="5350" y="203"/>
                  </a:cubicBezTo>
                  <a:cubicBezTo>
                    <a:pt x="5875" y="203"/>
                    <a:pt x="6414" y="211"/>
                    <a:pt x="6961" y="226"/>
                  </a:cubicBezTo>
                  <a:cubicBezTo>
                    <a:pt x="8086" y="256"/>
                    <a:pt x="9150" y="317"/>
                    <a:pt x="10122" y="378"/>
                  </a:cubicBezTo>
                  <a:cubicBezTo>
                    <a:pt x="10548" y="378"/>
                    <a:pt x="11004" y="530"/>
                    <a:pt x="11338" y="803"/>
                  </a:cubicBezTo>
                  <a:cubicBezTo>
                    <a:pt x="11490" y="955"/>
                    <a:pt x="11612" y="1107"/>
                    <a:pt x="11703" y="1259"/>
                  </a:cubicBezTo>
                  <a:cubicBezTo>
                    <a:pt x="11764" y="1351"/>
                    <a:pt x="11825" y="1442"/>
                    <a:pt x="11885" y="1503"/>
                  </a:cubicBezTo>
                  <a:lnTo>
                    <a:pt x="11977" y="1624"/>
                  </a:lnTo>
                  <a:cubicBezTo>
                    <a:pt x="12007" y="1654"/>
                    <a:pt x="12068" y="1715"/>
                    <a:pt x="12129" y="1715"/>
                  </a:cubicBezTo>
                  <a:cubicBezTo>
                    <a:pt x="12797" y="2050"/>
                    <a:pt x="13344" y="2262"/>
                    <a:pt x="13709" y="2414"/>
                  </a:cubicBezTo>
                  <a:cubicBezTo>
                    <a:pt x="14074" y="2597"/>
                    <a:pt x="14287" y="2658"/>
                    <a:pt x="14287" y="2658"/>
                  </a:cubicBezTo>
                  <a:cubicBezTo>
                    <a:pt x="14256" y="2627"/>
                    <a:pt x="14195" y="2597"/>
                    <a:pt x="14165" y="2566"/>
                  </a:cubicBezTo>
                  <a:cubicBezTo>
                    <a:pt x="14074" y="2536"/>
                    <a:pt x="13922" y="2445"/>
                    <a:pt x="13740" y="2354"/>
                  </a:cubicBezTo>
                  <a:cubicBezTo>
                    <a:pt x="13375" y="2171"/>
                    <a:pt x="12828" y="1928"/>
                    <a:pt x="12189" y="1594"/>
                  </a:cubicBezTo>
                  <a:cubicBezTo>
                    <a:pt x="12159" y="1563"/>
                    <a:pt x="12129" y="1563"/>
                    <a:pt x="12098" y="1533"/>
                  </a:cubicBezTo>
                  <a:lnTo>
                    <a:pt x="12007" y="1411"/>
                  </a:lnTo>
                  <a:lnTo>
                    <a:pt x="11855" y="1168"/>
                  </a:lnTo>
                  <a:cubicBezTo>
                    <a:pt x="11733" y="986"/>
                    <a:pt x="11612" y="834"/>
                    <a:pt x="11460" y="682"/>
                  </a:cubicBezTo>
                  <a:cubicBezTo>
                    <a:pt x="11095" y="378"/>
                    <a:pt x="10639" y="196"/>
                    <a:pt x="10153" y="196"/>
                  </a:cubicBezTo>
                  <a:cubicBezTo>
                    <a:pt x="9180" y="104"/>
                    <a:pt x="8116" y="44"/>
                    <a:pt x="6992" y="13"/>
                  </a:cubicBezTo>
                  <a:cubicBezTo>
                    <a:pt x="6662" y="4"/>
                    <a:pt x="6338" y="1"/>
                    <a:pt x="60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6939900" y="1478693"/>
              <a:ext cx="94250" cy="132250"/>
            </a:xfrm>
            <a:custGeom>
              <a:avLst/>
              <a:gdLst/>
              <a:ahLst/>
              <a:cxnLst/>
              <a:rect l="l" t="t" r="r" b="b"/>
              <a:pathLst>
                <a:path w="3770" h="5290" extrusionOk="0">
                  <a:moveTo>
                    <a:pt x="3770" y="0"/>
                  </a:moveTo>
                  <a:lnTo>
                    <a:pt x="3770" y="0"/>
                  </a:lnTo>
                  <a:cubicBezTo>
                    <a:pt x="2615" y="92"/>
                    <a:pt x="1429" y="365"/>
                    <a:pt x="335" y="760"/>
                  </a:cubicBezTo>
                  <a:lnTo>
                    <a:pt x="366" y="760"/>
                  </a:lnTo>
                  <a:cubicBezTo>
                    <a:pt x="1" y="2280"/>
                    <a:pt x="92" y="3861"/>
                    <a:pt x="670" y="5289"/>
                  </a:cubicBezTo>
                  <a:cubicBezTo>
                    <a:pt x="670" y="4347"/>
                    <a:pt x="761" y="3405"/>
                    <a:pt x="943" y="2493"/>
                  </a:cubicBezTo>
                  <a:cubicBezTo>
                    <a:pt x="1004" y="2037"/>
                    <a:pt x="1126" y="1611"/>
                    <a:pt x="1369" y="1216"/>
                  </a:cubicBezTo>
                  <a:cubicBezTo>
                    <a:pt x="1642" y="821"/>
                    <a:pt x="2189" y="730"/>
                    <a:pt x="2645" y="639"/>
                  </a:cubicBezTo>
                  <a:cubicBezTo>
                    <a:pt x="3101" y="517"/>
                    <a:pt x="3618" y="456"/>
                    <a:pt x="3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6555400" y="2238543"/>
              <a:ext cx="152000" cy="43375"/>
            </a:xfrm>
            <a:custGeom>
              <a:avLst/>
              <a:gdLst/>
              <a:ahLst/>
              <a:cxnLst/>
              <a:rect l="l" t="t" r="r" b="b"/>
              <a:pathLst>
                <a:path w="6080" h="1735" extrusionOk="0">
                  <a:moveTo>
                    <a:pt x="1948" y="0"/>
                  </a:moveTo>
                  <a:cubicBezTo>
                    <a:pt x="1006" y="0"/>
                    <a:pt x="335" y="1400"/>
                    <a:pt x="335" y="1400"/>
                  </a:cubicBezTo>
                  <a:lnTo>
                    <a:pt x="1" y="1430"/>
                  </a:lnTo>
                  <a:lnTo>
                    <a:pt x="6080" y="1734"/>
                  </a:lnTo>
                  <a:lnTo>
                    <a:pt x="5776" y="367"/>
                  </a:lnTo>
                  <a:cubicBezTo>
                    <a:pt x="5776" y="367"/>
                    <a:pt x="3010" y="63"/>
                    <a:pt x="2007" y="2"/>
                  </a:cubicBezTo>
                  <a:cubicBezTo>
                    <a:pt x="1987" y="1"/>
                    <a:pt x="1967" y="0"/>
                    <a:pt x="194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6635950" y="2131443"/>
              <a:ext cx="77525" cy="150475"/>
            </a:xfrm>
            <a:custGeom>
              <a:avLst/>
              <a:gdLst/>
              <a:ahLst/>
              <a:cxnLst/>
              <a:rect l="l" t="t" r="r" b="b"/>
              <a:pathLst>
                <a:path w="3101" h="6019" extrusionOk="0">
                  <a:moveTo>
                    <a:pt x="2341" y="0"/>
                  </a:moveTo>
                  <a:cubicBezTo>
                    <a:pt x="2037" y="0"/>
                    <a:pt x="1794" y="183"/>
                    <a:pt x="1703" y="456"/>
                  </a:cubicBezTo>
                  <a:lnTo>
                    <a:pt x="1" y="5714"/>
                  </a:lnTo>
                  <a:lnTo>
                    <a:pt x="1490" y="6018"/>
                  </a:lnTo>
                  <a:lnTo>
                    <a:pt x="2979" y="821"/>
                  </a:lnTo>
                  <a:cubicBezTo>
                    <a:pt x="3101" y="395"/>
                    <a:pt x="2767" y="0"/>
                    <a:pt x="2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7022750" y="2603318"/>
              <a:ext cx="352600" cy="155050"/>
            </a:xfrm>
            <a:custGeom>
              <a:avLst/>
              <a:gdLst/>
              <a:ahLst/>
              <a:cxnLst/>
              <a:rect l="l" t="t" r="r" b="b"/>
              <a:pathLst>
                <a:path w="14104" h="6202" extrusionOk="0">
                  <a:moveTo>
                    <a:pt x="12705" y="1"/>
                  </a:moveTo>
                  <a:lnTo>
                    <a:pt x="152" y="2676"/>
                  </a:lnTo>
                  <a:lnTo>
                    <a:pt x="0" y="6201"/>
                  </a:lnTo>
                  <a:lnTo>
                    <a:pt x="14104" y="4651"/>
                  </a:lnTo>
                  <a:lnTo>
                    <a:pt x="127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6755250" y="2593443"/>
              <a:ext cx="258400" cy="161125"/>
            </a:xfrm>
            <a:custGeom>
              <a:avLst/>
              <a:gdLst/>
              <a:ahLst/>
              <a:cxnLst/>
              <a:rect l="l" t="t" r="r" b="b"/>
              <a:pathLst>
                <a:path w="10336" h="6445" extrusionOk="0">
                  <a:moveTo>
                    <a:pt x="1916" y="1"/>
                  </a:moveTo>
                  <a:lnTo>
                    <a:pt x="1" y="4560"/>
                  </a:lnTo>
                  <a:lnTo>
                    <a:pt x="10122" y="6445"/>
                  </a:lnTo>
                  <a:lnTo>
                    <a:pt x="10335" y="3010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7256025" y="1885993"/>
              <a:ext cx="72225" cy="358700"/>
            </a:xfrm>
            <a:custGeom>
              <a:avLst/>
              <a:gdLst/>
              <a:ahLst/>
              <a:cxnLst/>
              <a:rect l="l" t="t" r="r" b="b"/>
              <a:pathLst>
                <a:path w="2889" h="14348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736" y="0"/>
                    <a:pt x="2706" y="31"/>
                    <a:pt x="2645" y="122"/>
                  </a:cubicBezTo>
                  <a:cubicBezTo>
                    <a:pt x="2554" y="244"/>
                    <a:pt x="2463" y="365"/>
                    <a:pt x="2371" y="487"/>
                  </a:cubicBezTo>
                  <a:cubicBezTo>
                    <a:pt x="2067" y="943"/>
                    <a:pt x="1824" y="1429"/>
                    <a:pt x="1581" y="1915"/>
                  </a:cubicBezTo>
                  <a:cubicBezTo>
                    <a:pt x="0" y="5259"/>
                    <a:pt x="61" y="9119"/>
                    <a:pt x="1672" y="12432"/>
                  </a:cubicBezTo>
                  <a:cubicBezTo>
                    <a:pt x="1915" y="12918"/>
                    <a:pt x="2189" y="13405"/>
                    <a:pt x="2523" y="13861"/>
                  </a:cubicBezTo>
                  <a:cubicBezTo>
                    <a:pt x="2615" y="14043"/>
                    <a:pt x="2706" y="14165"/>
                    <a:pt x="2797" y="14225"/>
                  </a:cubicBezTo>
                  <a:cubicBezTo>
                    <a:pt x="2858" y="14317"/>
                    <a:pt x="2888" y="14347"/>
                    <a:pt x="2888" y="14347"/>
                  </a:cubicBezTo>
                  <a:cubicBezTo>
                    <a:pt x="2797" y="14165"/>
                    <a:pt x="2706" y="13982"/>
                    <a:pt x="2584" y="13830"/>
                  </a:cubicBezTo>
                  <a:cubicBezTo>
                    <a:pt x="365" y="10244"/>
                    <a:pt x="31" y="5836"/>
                    <a:pt x="1703" y="1976"/>
                  </a:cubicBezTo>
                  <a:cubicBezTo>
                    <a:pt x="1915" y="1490"/>
                    <a:pt x="2189" y="1003"/>
                    <a:pt x="2463" y="517"/>
                  </a:cubicBezTo>
                  <a:cubicBezTo>
                    <a:pt x="2554" y="365"/>
                    <a:pt x="2645" y="183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7063000" y="1861668"/>
              <a:ext cx="196100" cy="307025"/>
            </a:xfrm>
            <a:custGeom>
              <a:avLst/>
              <a:gdLst/>
              <a:ahLst/>
              <a:cxnLst/>
              <a:rect l="l" t="t" r="r" b="b"/>
              <a:pathLst>
                <a:path w="7844" h="12281" extrusionOk="0">
                  <a:moveTo>
                    <a:pt x="7843" y="1"/>
                  </a:moveTo>
                  <a:cubicBezTo>
                    <a:pt x="7752" y="153"/>
                    <a:pt x="7661" y="335"/>
                    <a:pt x="7600" y="517"/>
                  </a:cubicBezTo>
                  <a:cubicBezTo>
                    <a:pt x="7448" y="913"/>
                    <a:pt x="7235" y="1399"/>
                    <a:pt x="6992" y="1976"/>
                  </a:cubicBezTo>
                  <a:cubicBezTo>
                    <a:pt x="6354" y="3618"/>
                    <a:pt x="5594" y="5198"/>
                    <a:pt x="4773" y="6718"/>
                  </a:cubicBezTo>
                  <a:cubicBezTo>
                    <a:pt x="3922" y="8238"/>
                    <a:pt x="2858" y="9636"/>
                    <a:pt x="1642" y="10882"/>
                  </a:cubicBezTo>
                  <a:cubicBezTo>
                    <a:pt x="1247" y="11247"/>
                    <a:pt x="852" y="11581"/>
                    <a:pt x="457" y="11916"/>
                  </a:cubicBezTo>
                  <a:cubicBezTo>
                    <a:pt x="275" y="12037"/>
                    <a:pt x="123" y="12159"/>
                    <a:pt x="1" y="12281"/>
                  </a:cubicBezTo>
                  <a:cubicBezTo>
                    <a:pt x="31" y="12281"/>
                    <a:pt x="92" y="12250"/>
                    <a:pt x="123" y="12220"/>
                  </a:cubicBezTo>
                  <a:cubicBezTo>
                    <a:pt x="214" y="12159"/>
                    <a:pt x="335" y="12098"/>
                    <a:pt x="487" y="11977"/>
                  </a:cubicBezTo>
                  <a:cubicBezTo>
                    <a:pt x="913" y="11673"/>
                    <a:pt x="1338" y="11338"/>
                    <a:pt x="1734" y="10974"/>
                  </a:cubicBezTo>
                  <a:cubicBezTo>
                    <a:pt x="3010" y="9758"/>
                    <a:pt x="4074" y="8359"/>
                    <a:pt x="4925" y="6809"/>
                  </a:cubicBezTo>
                  <a:cubicBezTo>
                    <a:pt x="5776" y="5290"/>
                    <a:pt x="6506" y="3679"/>
                    <a:pt x="7114" y="2037"/>
                  </a:cubicBezTo>
                  <a:cubicBezTo>
                    <a:pt x="7357" y="1429"/>
                    <a:pt x="7539" y="913"/>
                    <a:pt x="7661" y="548"/>
                  </a:cubicBezTo>
                  <a:cubicBezTo>
                    <a:pt x="7752" y="365"/>
                    <a:pt x="7813" y="183"/>
                    <a:pt x="7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970300" y="1868518"/>
              <a:ext cx="73750" cy="282700"/>
            </a:xfrm>
            <a:custGeom>
              <a:avLst/>
              <a:gdLst/>
              <a:ahLst/>
              <a:cxnLst/>
              <a:rect l="l" t="t" r="r" b="b"/>
              <a:pathLst>
                <a:path w="2950" h="11308" extrusionOk="0">
                  <a:moveTo>
                    <a:pt x="639" y="0"/>
                  </a:moveTo>
                  <a:lnTo>
                    <a:pt x="639" y="0"/>
                  </a:lnTo>
                  <a:cubicBezTo>
                    <a:pt x="548" y="152"/>
                    <a:pt x="487" y="304"/>
                    <a:pt x="457" y="456"/>
                  </a:cubicBezTo>
                  <a:cubicBezTo>
                    <a:pt x="396" y="639"/>
                    <a:pt x="335" y="821"/>
                    <a:pt x="305" y="1003"/>
                  </a:cubicBezTo>
                  <a:cubicBezTo>
                    <a:pt x="274" y="1216"/>
                    <a:pt x="183" y="1459"/>
                    <a:pt x="153" y="1702"/>
                  </a:cubicBezTo>
                  <a:cubicBezTo>
                    <a:pt x="62" y="2341"/>
                    <a:pt x="1" y="2979"/>
                    <a:pt x="1" y="3617"/>
                  </a:cubicBezTo>
                  <a:cubicBezTo>
                    <a:pt x="1" y="5198"/>
                    <a:pt x="305" y="6748"/>
                    <a:pt x="913" y="8207"/>
                  </a:cubicBezTo>
                  <a:cubicBezTo>
                    <a:pt x="1186" y="8815"/>
                    <a:pt x="1460" y="9362"/>
                    <a:pt x="1824" y="9909"/>
                  </a:cubicBezTo>
                  <a:cubicBezTo>
                    <a:pt x="1946" y="10152"/>
                    <a:pt x="2098" y="10335"/>
                    <a:pt x="2250" y="10517"/>
                  </a:cubicBezTo>
                  <a:cubicBezTo>
                    <a:pt x="2341" y="10669"/>
                    <a:pt x="2463" y="10821"/>
                    <a:pt x="2584" y="10943"/>
                  </a:cubicBezTo>
                  <a:cubicBezTo>
                    <a:pt x="2676" y="11064"/>
                    <a:pt x="2797" y="11186"/>
                    <a:pt x="2919" y="11307"/>
                  </a:cubicBezTo>
                  <a:cubicBezTo>
                    <a:pt x="2949" y="11277"/>
                    <a:pt x="2493" y="10760"/>
                    <a:pt x="1946" y="9848"/>
                  </a:cubicBezTo>
                  <a:cubicBezTo>
                    <a:pt x="1612" y="9301"/>
                    <a:pt x="1338" y="8724"/>
                    <a:pt x="1095" y="8146"/>
                  </a:cubicBezTo>
                  <a:cubicBezTo>
                    <a:pt x="821" y="7417"/>
                    <a:pt x="578" y="6687"/>
                    <a:pt x="426" y="5927"/>
                  </a:cubicBezTo>
                  <a:cubicBezTo>
                    <a:pt x="274" y="5168"/>
                    <a:pt x="183" y="4408"/>
                    <a:pt x="183" y="3617"/>
                  </a:cubicBezTo>
                  <a:cubicBezTo>
                    <a:pt x="183" y="2979"/>
                    <a:pt x="213" y="2341"/>
                    <a:pt x="305" y="1733"/>
                  </a:cubicBezTo>
                  <a:cubicBezTo>
                    <a:pt x="457" y="639"/>
                    <a:pt x="669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6875325" y="1868525"/>
              <a:ext cx="77525" cy="316910"/>
            </a:xfrm>
            <a:custGeom>
              <a:avLst/>
              <a:gdLst/>
              <a:ahLst/>
              <a:cxnLst/>
              <a:rect l="l" t="t" r="r" b="b"/>
              <a:pathLst>
                <a:path w="3101" h="13345" extrusionOk="0">
                  <a:moveTo>
                    <a:pt x="3040" y="1"/>
                  </a:moveTo>
                  <a:cubicBezTo>
                    <a:pt x="2979" y="1"/>
                    <a:pt x="2280" y="2979"/>
                    <a:pt x="1459" y="6657"/>
                  </a:cubicBezTo>
                  <a:cubicBezTo>
                    <a:pt x="639" y="10335"/>
                    <a:pt x="0" y="13344"/>
                    <a:pt x="61" y="13344"/>
                  </a:cubicBezTo>
                  <a:cubicBezTo>
                    <a:pt x="61" y="13344"/>
                    <a:pt x="62" y="13344"/>
                    <a:pt x="62" y="13344"/>
                  </a:cubicBezTo>
                  <a:cubicBezTo>
                    <a:pt x="129" y="13344"/>
                    <a:pt x="825" y="10377"/>
                    <a:pt x="1642" y="6688"/>
                  </a:cubicBezTo>
                  <a:cubicBezTo>
                    <a:pt x="2462" y="3010"/>
                    <a:pt x="3101" y="1"/>
                    <a:pt x="3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6346425" y="1546293"/>
              <a:ext cx="174175" cy="239425"/>
            </a:xfrm>
            <a:custGeom>
              <a:avLst/>
              <a:gdLst/>
              <a:ahLst/>
              <a:cxnLst/>
              <a:rect l="l" t="t" r="r" b="b"/>
              <a:pathLst>
                <a:path w="6967" h="9577" extrusionOk="0">
                  <a:moveTo>
                    <a:pt x="4765" y="1"/>
                  </a:moveTo>
                  <a:cubicBezTo>
                    <a:pt x="4453" y="1"/>
                    <a:pt x="3557" y="3436"/>
                    <a:pt x="3557" y="3436"/>
                  </a:cubicBezTo>
                  <a:cubicBezTo>
                    <a:pt x="3314" y="3041"/>
                    <a:pt x="3010" y="2676"/>
                    <a:pt x="2645" y="2403"/>
                  </a:cubicBezTo>
                  <a:cubicBezTo>
                    <a:pt x="2359" y="2209"/>
                    <a:pt x="2017" y="2133"/>
                    <a:pt x="1677" y="2133"/>
                  </a:cubicBezTo>
                  <a:cubicBezTo>
                    <a:pt x="898" y="2133"/>
                    <a:pt x="134" y="2532"/>
                    <a:pt x="92" y="2828"/>
                  </a:cubicBezTo>
                  <a:cubicBezTo>
                    <a:pt x="1" y="3254"/>
                    <a:pt x="548" y="3375"/>
                    <a:pt x="548" y="3375"/>
                  </a:cubicBezTo>
                  <a:cubicBezTo>
                    <a:pt x="809" y="3185"/>
                    <a:pt x="1096" y="3101"/>
                    <a:pt x="1373" y="3101"/>
                  </a:cubicBezTo>
                  <a:cubicBezTo>
                    <a:pt x="2161" y="3101"/>
                    <a:pt x="2879" y="3783"/>
                    <a:pt x="2767" y="4682"/>
                  </a:cubicBezTo>
                  <a:cubicBezTo>
                    <a:pt x="2718" y="5203"/>
                    <a:pt x="2303" y="5480"/>
                    <a:pt x="1891" y="5480"/>
                  </a:cubicBezTo>
                  <a:cubicBezTo>
                    <a:pt x="1533" y="5480"/>
                    <a:pt x="1178" y="5272"/>
                    <a:pt x="1065" y="4834"/>
                  </a:cubicBezTo>
                  <a:cubicBezTo>
                    <a:pt x="841" y="3773"/>
                    <a:pt x="526" y="3567"/>
                    <a:pt x="316" y="3567"/>
                  </a:cubicBezTo>
                  <a:cubicBezTo>
                    <a:pt x="183" y="3567"/>
                    <a:pt x="92" y="3649"/>
                    <a:pt x="92" y="3649"/>
                  </a:cubicBezTo>
                  <a:lnTo>
                    <a:pt x="670" y="7479"/>
                  </a:lnTo>
                  <a:lnTo>
                    <a:pt x="1" y="9394"/>
                  </a:lnTo>
                  <a:lnTo>
                    <a:pt x="5047" y="9576"/>
                  </a:lnTo>
                  <a:lnTo>
                    <a:pt x="6323" y="5169"/>
                  </a:lnTo>
                  <a:cubicBezTo>
                    <a:pt x="6323" y="5169"/>
                    <a:pt x="6779" y="3375"/>
                    <a:pt x="6870" y="2950"/>
                  </a:cubicBezTo>
                  <a:cubicBezTo>
                    <a:pt x="6966" y="2604"/>
                    <a:pt x="6843" y="2403"/>
                    <a:pt x="6686" y="2403"/>
                  </a:cubicBezTo>
                  <a:cubicBezTo>
                    <a:pt x="6595" y="2403"/>
                    <a:pt x="6492" y="2471"/>
                    <a:pt x="6414" y="2616"/>
                  </a:cubicBezTo>
                  <a:cubicBezTo>
                    <a:pt x="6323" y="2737"/>
                    <a:pt x="5320" y="4561"/>
                    <a:pt x="5320" y="4561"/>
                  </a:cubicBezTo>
                  <a:lnTo>
                    <a:pt x="6171" y="1461"/>
                  </a:lnTo>
                  <a:cubicBezTo>
                    <a:pt x="6313" y="893"/>
                    <a:pt x="6165" y="688"/>
                    <a:pt x="5981" y="688"/>
                  </a:cubicBezTo>
                  <a:cubicBezTo>
                    <a:pt x="5850" y="688"/>
                    <a:pt x="5700" y="792"/>
                    <a:pt x="5624" y="944"/>
                  </a:cubicBezTo>
                  <a:cubicBezTo>
                    <a:pt x="5442" y="1278"/>
                    <a:pt x="4317" y="4227"/>
                    <a:pt x="4317" y="4227"/>
                  </a:cubicBezTo>
                  <a:cubicBezTo>
                    <a:pt x="5381" y="397"/>
                    <a:pt x="5077" y="62"/>
                    <a:pt x="4773" y="2"/>
                  </a:cubicBezTo>
                  <a:cubicBezTo>
                    <a:pt x="4770" y="1"/>
                    <a:pt x="4768" y="1"/>
                    <a:pt x="476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5596425" y="1315318"/>
              <a:ext cx="421750" cy="89675"/>
            </a:xfrm>
            <a:custGeom>
              <a:avLst/>
              <a:gdLst/>
              <a:ahLst/>
              <a:cxnLst/>
              <a:rect l="l" t="t" r="r" b="b"/>
              <a:pathLst>
                <a:path w="16870" h="3587" extrusionOk="0">
                  <a:moveTo>
                    <a:pt x="8420" y="0"/>
                  </a:moveTo>
                  <a:cubicBezTo>
                    <a:pt x="3769" y="0"/>
                    <a:pt x="0" y="943"/>
                    <a:pt x="0" y="2128"/>
                  </a:cubicBezTo>
                  <a:cubicBezTo>
                    <a:pt x="0" y="2675"/>
                    <a:pt x="882" y="3192"/>
                    <a:pt x="2310" y="3557"/>
                  </a:cubicBezTo>
                  <a:lnTo>
                    <a:pt x="14529" y="3587"/>
                  </a:lnTo>
                  <a:cubicBezTo>
                    <a:pt x="15958" y="3192"/>
                    <a:pt x="16870" y="2675"/>
                    <a:pt x="16870" y="2128"/>
                  </a:cubicBezTo>
                  <a:cubicBezTo>
                    <a:pt x="16870" y="943"/>
                    <a:pt x="13070" y="0"/>
                    <a:pt x="8420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5617700" y="1324443"/>
              <a:ext cx="374650" cy="79050"/>
            </a:xfrm>
            <a:custGeom>
              <a:avLst/>
              <a:gdLst/>
              <a:ahLst/>
              <a:cxnLst/>
              <a:rect l="l" t="t" r="r" b="b"/>
              <a:pathLst>
                <a:path w="14986" h="3162" extrusionOk="0">
                  <a:moveTo>
                    <a:pt x="7478" y="0"/>
                  </a:moveTo>
                  <a:cubicBezTo>
                    <a:pt x="3344" y="0"/>
                    <a:pt x="0" y="851"/>
                    <a:pt x="0" y="1885"/>
                  </a:cubicBezTo>
                  <a:cubicBezTo>
                    <a:pt x="0" y="2371"/>
                    <a:pt x="760" y="2827"/>
                    <a:pt x="2037" y="3161"/>
                  </a:cubicBezTo>
                  <a:lnTo>
                    <a:pt x="12888" y="3161"/>
                  </a:lnTo>
                  <a:cubicBezTo>
                    <a:pt x="14165" y="2827"/>
                    <a:pt x="14985" y="2371"/>
                    <a:pt x="14925" y="1885"/>
                  </a:cubicBezTo>
                  <a:cubicBezTo>
                    <a:pt x="14864" y="486"/>
                    <a:pt x="11581" y="0"/>
                    <a:pt x="7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5621500" y="1148143"/>
              <a:ext cx="367800" cy="205950"/>
            </a:xfrm>
            <a:custGeom>
              <a:avLst/>
              <a:gdLst/>
              <a:ahLst/>
              <a:cxnLst/>
              <a:rect l="l" t="t" r="r" b="b"/>
              <a:pathLst>
                <a:path w="14712" h="8238" extrusionOk="0">
                  <a:moveTo>
                    <a:pt x="5715" y="0"/>
                  </a:moveTo>
                  <a:cubicBezTo>
                    <a:pt x="5715" y="0"/>
                    <a:pt x="1733" y="1277"/>
                    <a:pt x="1003" y="2250"/>
                  </a:cubicBezTo>
                  <a:cubicBezTo>
                    <a:pt x="304" y="3222"/>
                    <a:pt x="0" y="7903"/>
                    <a:pt x="0" y="7903"/>
                  </a:cubicBezTo>
                  <a:lnTo>
                    <a:pt x="7812" y="6201"/>
                  </a:lnTo>
                  <a:lnTo>
                    <a:pt x="13131" y="7508"/>
                  </a:lnTo>
                  <a:lnTo>
                    <a:pt x="14712" y="8237"/>
                  </a:lnTo>
                  <a:cubicBezTo>
                    <a:pt x="14712" y="8237"/>
                    <a:pt x="13496" y="3313"/>
                    <a:pt x="13374" y="3040"/>
                  </a:cubicBezTo>
                  <a:cubicBezTo>
                    <a:pt x="13283" y="2797"/>
                    <a:pt x="11855" y="639"/>
                    <a:pt x="8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5745350" y="1134468"/>
              <a:ext cx="114025" cy="202150"/>
            </a:xfrm>
            <a:custGeom>
              <a:avLst/>
              <a:gdLst/>
              <a:ahLst/>
              <a:cxnLst/>
              <a:rect l="l" t="t" r="r" b="b"/>
              <a:pathLst>
                <a:path w="4561" h="8086" extrusionOk="0">
                  <a:moveTo>
                    <a:pt x="2645" y="0"/>
                  </a:moveTo>
                  <a:lnTo>
                    <a:pt x="366" y="31"/>
                  </a:lnTo>
                  <a:lnTo>
                    <a:pt x="31" y="426"/>
                  </a:lnTo>
                  <a:lnTo>
                    <a:pt x="1" y="821"/>
                  </a:lnTo>
                  <a:lnTo>
                    <a:pt x="1186" y="578"/>
                  </a:lnTo>
                  <a:lnTo>
                    <a:pt x="1065" y="7933"/>
                  </a:lnTo>
                  <a:lnTo>
                    <a:pt x="4560" y="8085"/>
                  </a:lnTo>
                  <a:cubicBezTo>
                    <a:pt x="4560" y="8085"/>
                    <a:pt x="4378" y="2128"/>
                    <a:pt x="4317" y="1246"/>
                  </a:cubicBezTo>
                  <a:cubicBezTo>
                    <a:pt x="4317" y="790"/>
                    <a:pt x="4135" y="334"/>
                    <a:pt x="3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5189875" y="4234818"/>
              <a:ext cx="324500" cy="433150"/>
            </a:xfrm>
            <a:custGeom>
              <a:avLst/>
              <a:gdLst/>
              <a:ahLst/>
              <a:cxnLst/>
              <a:rect l="l" t="t" r="r" b="b"/>
              <a:pathLst>
                <a:path w="12980" h="17326" extrusionOk="0">
                  <a:moveTo>
                    <a:pt x="6505" y="0"/>
                  </a:moveTo>
                  <a:lnTo>
                    <a:pt x="4195" y="9149"/>
                  </a:lnTo>
                  <a:lnTo>
                    <a:pt x="305" y="15867"/>
                  </a:lnTo>
                  <a:cubicBezTo>
                    <a:pt x="1" y="16353"/>
                    <a:pt x="183" y="16961"/>
                    <a:pt x="700" y="17234"/>
                  </a:cubicBezTo>
                  <a:cubicBezTo>
                    <a:pt x="836" y="17295"/>
                    <a:pt x="988" y="17326"/>
                    <a:pt x="1140" y="17326"/>
                  </a:cubicBezTo>
                  <a:cubicBezTo>
                    <a:pt x="1292" y="17326"/>
                    <a:pt x="1444" y="17295"/>
                    <a:pt x="1581" y="17234"/>
                  </a:cubicBezTo>
                  <a:cubicBezTo>
                    <a:pt x="3344" y="16262"/>
                    <a:pt x="9788" y="12766"/>
                    <a:pt x="9910" y="12067"/>
                  </a:cubicBezTo>
                  <a:cubicBezTo>
                    <a:pt x="10062" y="11307"/>
                    <a:pt x="12980" y="2584"/>
                    <a:pt x="12980" y="2584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5308425" y="4394468"/>
              <a:ext cx="61575" cy="20450"/>
            </a:xfrm>
            <a:custGeom>
              <a:avLst/>
              <a:gdLst/>
              <a:ahLst/>
              <a:cxnLst/>
              <a:rect l="l" t="t" r="r" b="b"/>
              <a:pathLst>
                <a:path w="2463" h="818" extrusionOk="0">
                  <a:moveTo>
                    <a:pt x="871" y="0"/>
                  </a:moveTo>
                  <a:cubicBezTo>
                    <a:pt x="704" y="0"/>
                    <a:pt x="534" y="19"/>
                    <a:pt x="365" y="58"/>
                  </a:cubicBezTo>
                  <a:cubicBezTo>
                    <a:pt x="122" y="119"/>
                    <a:pt x="0" y="210"/>
                    <a:pt x="0" y="240"/>
                  </a:cubicBezTo>
                  <a:cubicBezTo>
                    <a:pt x="192" y="213"/>
                    <a:pt x="383" y="198"/>
                    <a:pt x="574" y="198"/>
                  </a:cubicBezTo>
                  <a:cubicBezTo>
                    <a:pt x="808" y="198"/>
                    <a:pt x="1043" y="221"/>
                    <a:pt x="1277" y="271"/>
                  </a:cubicBezTo>
                  <a:cubicBezTo>
                    <a:pt x="1702" y="392"/>
                    <a:pt x="2098" y="575"/>
                    <a:pt x="2432" y="818"/>
                  </a:cubicBezTo>
                  <a:cubicBezTo>
                    <a:pt x="2462" y="787"/>
                    <a:pt x="2402" y="666"/>
                    <a:pt x="2219" y="483"/>
                  </a:cubicBezTo>
                  <a:cubicBezTo>
                    <a:pt x="1833" y="166"/>
                    <a:pt x="1363" y="0"/>
                    <a:pt x="8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5314500" y="4343468"/>
              <a:ext cx="71450" cy="45200"/>
            </a:xfrm>
            <a:custGeom>
              <a:avLst/>
              <a:gdLst/>
              <a:ahLst/>
              <a:cxnLst/>
              <a:rect l="l" t="t" r="r" b="b"/>
              <a:pathLst>
                <a:path w="2858" h="1808" extrusionOk="0">
                  <a:moveTo>
                    <a:pt x="414" y="180"/>
                  </a:moveTo>
                  <a:cubicBezTo>
                    <a:pt x="448" y="180"/>
                    <a:pt x="482" y="190"/>
                    <a:pt x="517" y="213"/>
                  </a:cubicBezTo>
                  <a:cubicBezTo>
                    <a:pt x="700" y="305"/>
                    <a:pt x="852" y="426"/>
                    <a:pt x="973" y="609"/>
                  </a:cubicBezTo>
                  <a:cubicBezTo>
                    <a:pt x="1119" y="809"/>
                    <a:pt x="1254" y="1031"/>
                    <a:pt x="1365" y="1262"/>
                  </a:cubicBezTo>
                  <a:lnTo>
                    <a:pt x="1365" y="1262"/>
                  </a:lnTo>
                  <a:cubicBezTo>
                    <a:pt x="1333" y="1328"/>
                    <a:pt x="1303" y="1394"/>
                    <a:pt x="1277" y="1460"/>
                  </a:cubicBezTo>
                  <a:cubicBezTo>
                    <a:pt x="1257" y="1490"/>
                    <a:pt x="1240" y="1523"/>
                    <a:pt x="1227" y="1558"/>
                  </a:cubicBezTo>
                  <a:lnTo>
                    <a:pt x="1227" y="1558"/>
                  </a:lnTo>
                  <a:cubicBezTo>
                    <a:pt x="734" y="1435"/>
                    <a:pt x="355" y="1057"/>
                    <a:pt x="213" y="548"/>
                  </a:cubicBezTo>
                  <a:cubicBezTo>
                    <a:pt x="213" y="457"/>
                    <a:pt x="213" y="335"/>
                    <a:pt x="274" y="244"/>
                  </a:cubicBezTo>
                  <a:cubicBezTo>
                    <a:pt x="312" y="206"/>
                    <a:pt x="361" y="180"/>
                    <a:pt x="414" y="180"/>
                  </a:cubicBezTo>
                  <a:close/>
                  <a:moveTo>
                    <a:pt x="2402" y="396"/>
                  </a:moveTo>
                  <a:cubicBezTo>
                    <a:pt x="2493" y="396"/>
                    <a:pt x="2584" y="426"/>
                    <a:pt x="2615" y="517"/>
                  </a:cubicBezTo>
                  <a:cubicBezTo>
                    <a:pt x="2645" y="609"/>
                    <a:pt x="2645" y="730"/>
                    <a:pt x="2615" y="821"/>
                  </a:cubicBezTo>
                  <a:cubicBezTo>
                    <a:pt x="2457" y="1268"/>
                    <a:pt x="2027" y="1578"/>
                    <a:pt x="1560" y="1595"/>
                  </a:cubicBezTo>
                  <a:lnTo>
                    <a:pt x="1560" y="1595"/>
                  </a:lnTo>
                  <a:cubicBezTo>
                    <a:pt x="1554" y="1533"/>
                    <a:pt x="1537" y="1466"/>
                    <a:pt x="1520" y="1399"/>
                  </a:cubicBezTo>
                  <a:cubicBezTo>
                    <a:pt x="1507" y="1354"/>
                    <a:pt x="1492" y="1309"/>
                    <a:pt x="1476" y="1264"/>
                  </a:cubicBezTo>
                  <a:lnTo>
                    <a:pt x="1476" y="1264"/>
                  </a:lnTo>
                  <a:cubicBezTo>
                    <a:pt x="1600" y="1067"/>
                    <a:pt x="1738" y="879"/>
                    <a:pt x="1885" y="700"/>
                  </a:cubicBezTo>
                  <a:cubicBezTo>
                    <a:pt x="2037" y="548"/>
                    <a:pt x="2189" y="457"/>
                    <a:pt x="2402" y="396"/>
                  </a:cubicBezTo>
                  <a:close/>
                  <a:moveTo>
                    <a:pt x="1413" y="1366"/>
                  </a:moveTo>
                  <a:lnTo>
                    <a:pt x="1413" y="1366"/>
                  </a:lnTo>
                  <a:cubicBezTo>
                    <a:pt x="1446" y="1442"/>
                    <a:pt x="1477" y="1519"/>
                    <a:pt x="1505" y="1596"/>
                  </a:cubicBezTo>
                  <a:lnTo>
                    <a:pt x="1505" y="1596"/>
                  </a:lnTo>
                  <a:cubicBezTo>
                    <a:pt x="1449" y="1595"/>
                    <a:pt x="1394" y="1591"/>
                    <a:pt x="1338" y="1581"/>
                  </a:cubicBezTo>
                  <a:cubicBezTo>
                    <a:pt x="1324" y="1579"/>
                    <a:pt x="1310" y="1576"/>
                    <a:pt x="1295" y="1573"/>
                  </a:cubicBezTo>
                  <a:lnTo>
                    <a:pt x="1295" y="1573"/>
                  </a:lnTo>
                  <a:cubicBezTo>
                    <a:pt x="1333" y="1503"/>
                    <a:pt x="1372" y="1434"/>
                    <a:pt x="1413" y="1366"/>
                  </a:cubicBezTo>
                  <a:close/>
                  <a:moveTo>
                    <a:pt x="419" y="1"/>
                  </a:moveTo>
                  <a:cubicBezTo>
                    <a:pt x="311" y="1"/>
                    <a:pt x="203" y="41"/>
                    <a:pt x="122" y="122"/>
                  </a:cubicBezTo>
                  <a:cubicBezTo>
                    <a:pt x="31" y="244"/>
                    <a:pt x="0" y="426"/>
                    <a:pt x="31" y="578"/>
                  </a:cubicBezTo>
                  <a:cubicBezTo>
                    <a:pt x="173" y="1175"/>
                    <a:pt x="608" y="1613"/>
                    <a:pt x="1186" y="1766"/>
                  </a:cubicBezTo>
                  <a:lnTo>
                    <a:pt x="1186" y="1766"/>
                  </a:lnTo>
                  <a:cubicBezTo>
                    <a:pt x="1186" y="1776"/>
                    <a:pt x="1186" y="1785"/>
                    <a:pt x="1186" y="1794"/>
                  </a:cubicBezTo>
                  <a:cubicBezTo>
                    <a:pt x="1190" y="1786"/>
                    <a:pt x="1194" y="1778"/>
                    <a:pt x="1197" y="1769"/>
                  </a:cubicBezTo>
                  <a:lnTo>
                    <a:pt x="1197" y="1769"/>
                  </a:lnTo>
                  <a:cubicBezTo>
                    <a:pt x="1234" y="1779"/>
                    <a:pt x="1270" y="1787"/>
                    <a:pt x="1307" y="1794"/>
                  </a:cubicBezTo>
                  <a:cubicBezTo>
                    <a:pt x="1376" y="1803"/>
                    <a:pt x="1443" y="1808"/>
                    <a:pt x="1510" y="1808"/>
                  </a:cubicBezTo>
                  <a:cubicBezTo>
                    <a:pt x="2096" y="1808"/>
                    <a:pt x="2606" y="1455"/>
                    <a:pt x="2797" y="882"/>
                  </a:cubicBezTo>
                  <a:cubicBezTo>
                    <a:pt x="2858" y="730"/>
                    <a:pt x="2827" y="578"/>
                    <a:pt x="2766" y="426"/>
                  </a:cubicBezTo>
                  <a:cubicBezTo>
                    <a:pt x="2714" y="321"/>
                    <a:pt x="2592" y="238"/>
                    <a:pt x="2461" y="238"/>
                  </a:cubicBezTo>
                  <a:cubicBezTo>
                    <a:pt x="2442" y="238"/>
                    <a:pt x="2422" y="240"/>
                    <a:pt x="2402" y="244"/>
                  </a:cubicBezTo>
                  <a:cubicBezTo>
                    <a:pt x="2159" y="305"/>
                    <a:pt x="1946" y="426"/>
                    <a:pt x="1794" y="609"/>
                  </a:cubicBezTo>
                  <a:cubicBezTo>
                    <a:pt x="1656" y="766"/>
                    <a:pt x="1532" y="948"/>
                    <a:pt x="1428" y="1139"/>
                  </a:cubicBezTo>
                  <a:lnTo>
                    <a:pt x="1428" y="1139"/>
                  </a:lnTo>
                  <a:cubicBezTo>
                    <a:pt x="1340" y="924"/>
                    <a:pt x="1225" y="713"/>
                    <a:pt x="1095" y="517"/>
                  </a:cubicBezTo>
                  <a:cubicBezTo>
                    <a:pt x="943" y="305"/>
                    <a:pt x="791" y="153"/>
                    <a:pt x="578" y="31"/>
                  </a:cubicBezTo>
                  <a:cubicBezTo>
                    <a:pt x="527" y="11"/>
                    <a:pt x="473" y="1"/>
                    <a:pt x="4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5781825" y="4294068"/>
              <a:ext cx="354150" cy="297150"/>
            </a:xfrm>
            <a:custGeom>
              <a:avLst/>
              <a:gdLst/>
              <a:ahLst/>
              <a:cxnLst/>
              <a:rect l="l" t="t" r="r" b="b"/>
              <a:pathLst>
                <a:path w="14166" h="11886" extrusionOk="0">
                  <a:moveTo>
                    <a:pt x="305" y="1"/>
                  </a:moveTo>
                  <a:lnTo>
                    <a:pt x="1" y="11399"/>
                  </a:lnTo>
                  <a:lnTo>
                    <a:pt x="14165" y="11886"/>
                  </a:lnTo>
                  <a:cubicBezTo>
                    <a:pt x="14135" y="10518"/>
                    <a:pt x="6901" y="7569"/>
                    <a:pt x="6901" y="7569"/>
                  </a:cubicBezTo>
                  <a:lnTo>
                    <a:pt x="7387" y="275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5906450" y="4372343"/>
              <a:ext cx="53975" cy="31250"/>
            </a:xfrm>
            <a:custGeom>
              <a:avLst/>
              <a:gdLst/>
              <a:ahLst/>
              <a:cxnLst/>
              <a:rect l="l" t="t" r="r" b="b"/>
              <a:pathLst>
                <a:path w="2159" h="1250" extrusionOk="0">
                  <a:moveTo>
                    <a:pt x="357" y="239"/>
                  </a:moveTo>
                  <a:cubicBezTo>
                    <a:pt x="413" y="239"/>
                    <a:pt x="491" y="257"/>
                    <a:pt x="578" y="274"/>
                  </a:cubicBezTo>
                  <a:cubicBezTo>
                    <a:pt x="730" y="305"/>
                    <a:pt x="852" y="365"/>
                    <a:pt x="1004" y="426"/>
                  </a:cubicBezTo>
                  <a:cubicBezTo>
                    <a:pt x="1217" y="517"/>
                    <a:pt x="1429" y="639"/>
                    <a:pt x="1612" y="791"/>
                  </a:cubicBezTo>
                  <a:cubicBezTo>
                    <a:pt x="1798" y="944"/>
                    <a:pt x="1928" y="1078"/>
                    <a:pt x="2012" y="1161"/>
                  </a:cubicBezTo>
                  <a:lnTo>
                    <a:pt x="2012" y="1161"/>
                  </a:lnTo>
                  <a:cubicBezTo>
                    <a:pt x="1827" y="1090"/>
                    <a:pt x="1653" y="1028"/>
                    <a:pt x="1460" y="1004"/>
                  </a:cubicBezTo>
                  <a:cubicBezTo>
                    <a:pt x="1247" y="913"/>
                    <a:pt x="1004" y="821"/>
                    <a:pt x="791" y="700"/>
                  </a:cubicBezTo>
                  <a:cubicBezTo>
                    <a:pt x="669" y="639"/>
                    <a:pt x="548" y="578"/>
                    <a:pt x="426" y="487"/>
                  </a:cubicBezTo>
                  <a:cubicBezTo>
                    <a:pt x="365" y="457"/>
                    <a:pt x="305" y="396"/>
                    <a:pt x="274" y="365"/>
                  </a:cubicBezTo>
                  <a:cubicBezTo>
                    <a:pt x="274" y="305"/>
                    <a:pt x="213" y="335"/>
                    <a:pt x="274" y="274"/>
                  </a:cubicBezTo>
                  <a:cubicBezTo>
                    <a:pt x="287" y="249"/>
                    <a:pt x="316" y="239"/>
                    <a:pt x="357" y="239"/>
                  </a:cubicBezTo>
                  <a:close/>
                  <a:moveTo>
                    <a:pt x="365" y="1"/>
                  </a:moveTo>
                  <a:cubicBezTo>
                    <a:pt x="274" y="1"/>
                    <a:pt x="153" y="61"/>
                    <a:pt x="62" y="153"/>
                  </a:cubicBezTo>
                  <a:cubicBezTo>
                    <a:pt x="1" y="274"/>
                    <a:pt x="1" y="426"/>
                    <a:pt x="92" y="517"/>
                  </a:cubicBezTo>
                  <a:cubicBezTo>
                    <a:pt x="153" y="609"/>
                    <a:pt x="213" y="669"/>
                    <a:pt x="305" y="700"/>
                  </a:cubicBezTo>
                  <a:cubicBezTo>
                    <a:pt x="426" y="791"/>
                    <a:pt x="578" y="882"/>
                    <a:pt x="700" y="943"/>
                  </a:cubicBezTo>
                  <a:cubicBezTo>
                    <a:pt x="943" y="1065"/>
                    <a:pt x="1186" y="1125"/>
                    <a:pt x="1429" y="1186"/>
                  </a:cubicBezTo>
                  <a:cubicBezTo>
                    <a:pt x="1580" y="1224"/>
                    <a:pt x="1730" y="1250"/>
                    <a:pt x="1880" y="1250"/>
                  </a:cubicBezTo>
                  <a:cubicBezTo>
                    <a:pt x="1949" y="1250"/>
                    <a:pt x="2019" y="1244"/>
                    <a:pt x="2088" y="1232"/>
                  </a:cubicBezTo>
                  <a:lnTo>
                    <a:pt x="2088" y="1232"/>
                  </a:lnTo>
                  <a:cubicBezTo>
                    <a:pt x="2102" y="1244"/>
                    <a:pt x="2113" y="1250"/>
                    <a:pt x="2121" y="1250"/>
                  </a:cubicBezTo>
                  <a:cubicBezTo>
                    <a:pt x="2124" y="1250"/>
                    <a:pt x="2126" y="1249"/>
                    <a:pt x="2128" y="1247"/>
                  </a:cubicBezTo>
                  <a:cubicBezTo>
                    <a:pt x="2134" y="1247"/>
                    <a:pt x="2134" y="1239"/>
                    <a:pt x="2130" y="1223"/>
                  </a:cubicBezTo>
                  <a:lnTo>
                    <a:pt x="2130" y="1223"/>
                  </a:lnTo>
                  <a:cubicBezTo>
                    <a:pt x="2140" y="1221"/>
                    <a:pt x="2149" y="1219"/>
                    <a:pt x="2159" y="1217"/>
                  </a:cubicBezTo>
                  <a:cubicBezTo>
                    <a:pt x="2147" y="1212"/>
                    <a:pt x="2135" y="1208"/>
                    <a:pt x="2124" y="1203"/>
                  </a:cubicBezTo>
                  <a:lnTo>
                    <a:pt x="2124" y="1203"/>
                  </a:lnTo>
                  <a:cubicBezTo>
                    <a:pt x="2090" y="1114"/>
                    <a:pt x="1965" y="901"/>
                    <a:pt x="1733" y="669"/>
                  </a:cubicBezTo>
                  <a:cubicBezTo>
                    <a:pt x="1521" y="487"/>
                    <a:pt x="1308" y="335"/>
                    <a:pt x="1095" y="213"/>
                  </a:cubicBezTo>
                  <a:cubicBezTo>
                    <a:pt x="943" y="153"/>
                    <a:pt x="791" y="92"/>
                    <a:pt x="639" y="61"/>
                  </a:cubicBezTo>
                  <a:cubicBezTo>
                    <a:pt x="548" y="31"/>
                    <a:pt x="457" y="1"/>
                    <a:pt x="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5953575" y="4349543"/>
              <a:ext cx="28900" cy="55500"/>
            </a:xfrm>
            <a:custGeom>
              <a:avLst/>
              <a:gdLst/>
              <a:ahLst/>
              <a:cxnLst/>
              <a:rect l="l" t="t" r="r" b="b"/>
              <a:pathLst>
                <a:path w="1156" h="2220" extrusionOk="0">
                  <a:moveTo>
                    <a:pt x="791" y="1"/>
                  </a:moveTo>
                  <a:cubicBezTo>
                    <a:pt x="578" y="31"/>
                    <a:pt x="395" y="153"/>
                    <a:pt x="335" y="335"/>
                  </a:cubicBezTo>
                  <a:cubicBezTo>
                    <a:pt x="243" y="487"/>
                    <a:pt x="183" y="639"/>
                    <a:pt x="122" y="761"/>
                  </a:cubicBezTo>
                  <a:cubicBezTo>
                    <a:pt x="31" y="1004"/>
                    <a:pt x="0" y="1277"/>
                    <a:pt x="0" y="1521"/>
                  </a:cubicBezTo>
                  <a:cubicBezTo>
                    <a:pt x="0" y="1764"/>
                    <a:pt x="31" y="2007"/>
                    <a:pt x="183" y="2220"/>
                  </a:cubicBezTo>
                  <a:cubicBezTo>
                    <a:pt x="213" y="2220"/>
                    <a:pt x="152" y="1946"/>
                    <a:pt x="183" y="1551"/>
                  </a:cubicBezTo>
                  <a:cubicBezTo>
                    <a:pt x="213" y="1308"/>
                    <a:pt x="274" y="1065"/>
                    <a:pt x="335" y="852"/>
                  </a:cubicBezTo>
                  <a:cubicBezTo>
                    <a:pt x="395" y="730"/>
                    <a:pt x="456" y="578"/>
                    <a:pt x="547" y="457"/>
                  </a:cubicBezTo>
                  <a:cubicBezTo>
                    <a:pt x="608" y="366"/>
                    <a:pt x="730" y="244"/>
                    <a:pt x="791" y="244"/>
                  </a:cubicBezTo>
                  <a:cubicBezTo>
                    <a:pt x="851" y="244"/>
                    <a:pt x="912" y="366"/>
                    <a:pt x="912" y="518"/>
                  </a:cubicBezTo>
                  <a:cubicBezTo>
                    <a:pt x="943" y="639"/>
                    <a:pt x="943" y="791"/>
                    <a:pt x="912" y="913"/>
                  </a:cubicBezTo>
                  <a:cubicBezTo>
                    <a:pt x="882" y="1156"/>
                    <a:pt x="791" y="1369"/>
                    <a:pt x="669" y="1581"/>
                  </a:cubicBezTo>
                  <a:cubicBezTo>
                    <a:pt x="456" y="1916"/>
                    <a:pt x="213" y="2068"/>
                    <a:pt x="213" y="2098"/>
                  </a:cubicBezTo>
                  <a:cubicBezTo>
                    <a:pt x="243" y="2098"/>
                    <a:pt x="517" y="2037"/>
                    <a:pt x="821" y="1673"/>
                  </a:cubicBezTo>
                  <a:cubicBezTo>
                    <a:pt x="973" y="1460"/>
                    <a:pt x="1095" y="1217"/>
                    <a:pt x="1155" y="943"/>
                  </a:cubicBezTo>
                  <a:cubicBezTo>
                    <a:pt x="1155" y="791"/>
                    <a:pt x="1155" y="639"/>
                    <a:pt x="1155" y="487"/>
                  </a:cubicBezTo>
                  <a:cubicBezTo>
                    <a:pt x="1125" y="396"/>
                    <a:pt x="1125" y="305"/>
                    <a:pt x="1064" y="214"/>
                  </a:cubicBezTo>
                  <a:cubicBezTo>
                    <a:pt x="1034" y="92"/>
                    <a:pt x="912" y="1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5654175" y="1287293"/>
              <a:ext cx="307025" cy="542500"/>
            </a:xfrm>
            <a:custGeom>
              <a:avLst/>
              <a:gdLst/>
              <a:ahLst/>
              <a:cxnLst/>
              <a:rect l="l" t="t" r="r" b="b"/>
              <a:pathLst>
                <a:path w="12281" h="21700" extrusionOk="0">
                  <a:moveTo>
                    <a:pt x="6321" y="0"/>
                  </a:moveTo>
                  <a:cubicBezTo>
                    <a:pt x="4228" y="0"/>
                    <a:pt x="2196" y="577"/>
                    <a:pt x="487" y="1912"/>
                  </a:cubicBezTo>
                  <a:lnTo>
                    <a:pt x="0" y="2276"/>
                  </a:lnTo>
                  <a:lnTo>
                    <a:pt x="882" y="21699"/>
                  </a:lnTo>
                  <a:lnTo>
                    <a:pt x="9393" y="21334"/>
                  </a:lnTo>
                  <a:cubicBezTo>
                    <a:pt x="9453" y="20422"/>
                    <a:pt x="8967" y="14830"/>
                    <a:pt x="8967" y="14830"/>
                  </a:cubicBezTo>
                  <a:cubicBezTo>
                    <a:pt x="8967" y="14830"/>
                    <a:pt x="12189" y="14343"/>
                    <a:pt x="12250" y="11121"/>
                  </a:cubicBezTo>
                  <a:cubicBezTo>
                    <a:pt x="12280" y="7899"/>
                    <a:pt x="11794" y="1456"/>
                    <a:pt x="11794" y="1456"/>
                  </a:cubicBezTo>
                  <a:lnTo>
                    <a:pt x="11733" y="1182"/>
                  </a:lnTo>
                  <a:cubicBezTo>
                    <a:pt x="9997" y="434"/>
                    <a:pt x="8136" y="0"/>
                    <a:pt x="632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5773475" y="1626868"/>
              <a:ext cx="105650" cy="51500"/>
            </a:xfrm>
            <a:custGeom>
              <a:avLst/>
              <a:gdLst/>
              <a:ahLst/>
              <a:cxnLst/>
              <a:rect l="l" t="t" r="r" b="b"/>
              <a:pathLst>
                <a:path w="4226" h="2060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895" y="2059"/>
                    <a:pt x="3706" y="2059"/>
                  </a:cubicBezTo>
                  <a:cubicBezTo>
                    <a:pt x="3872" y="2059"/>
                    <a:pt x="4045" y="2052"/>
                    <a:pt x="4225" y="2037"/>
                  </a:cubicBezTo>
                  <a:lnTo>
                    <a:pt x="4225" y="1186"/>
                  </a:lnTo>
                  <a:cubicBezTo>
                    <a:pt x="4175" y="1187"/>
                    <a:pt x="4124" y="1187"/>
                    <a:pt x="4073" y="1187"/>
                  </a:cubicBezTo>
                  <a:cubicBezTo>
                    <a:pt x="2608" y="1187"/>
                    <a:pt x="1205" y="764"/>
                    <a:pt x="0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5609150" y="1424843"/>
              <a:ext cx="57975" cy="83800"/>
            </a:xfrm>
            <a:custGeom>
              <a:avLst/>
              <a:gdLst/>
              <a:ahLst/>
              <a:cxnLst/>
              <a:rect l="l" t="t" r="r" b="b"/>
              <a:pathLst>
                <a:path w="2319" h="3352" extrusionOk="0">
                  <a:moveTo>
                    <a:pt x="1491" y="1"/>
                  </a:moveTo>
                  <a:cubicBezTo>
                    <a:pt x="847" y="1"/>
                    <a:pt x="0" y="255"/>
                    <a:pt x="38" y="1638"/>
                  </a:cubicBezTo>
                  <a:cubicBezTo>
                    <a:pt x="97" y="3075"/>
                    <a:pt x="1037" y="3352"/>
                    <a:pt x="1691" y="3352"/>
                  </a:cubicBezTo>
                  <a:cubicBezTo>
                    <a:pt x="2047" y="3352"/>
                    <a:pt x="2318" y="3270"/>
                    <a:pt x="2318" y="3249"/>
                  </a:cubicBezTo>
                  <a:cubicBezTo>
                    <a:pt x="2318" y="3188"/>
                    <a:pt x="2196" y="87"/>
                    <a:pt x="2196" y="87"/>
                  </a:cubicBezTo>
                  <a:cubicBezTo>
                    <a:pt x="2174" y="87"/>
                    <a:pt x="1867" y="1"/>
                    <a:pt x="149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5624525" y="1442218"/>
              <a:ext cx="25875" cy="48200"/>
            </a:xfrm>
            <a:custGeom>
              <a:avLst/>
              <a:gdLst/>
              <a:ahLst/>
              <a:cxnLst/>
              <a:rect l="l" t="t" r="r" b="b"/>
              <a:pathLst>
                <a:path w="1035" h="1928" extrusionOk="0">
                  <a:moveTo>
                    <a:pt x="518" y="0"/>
                  </a:moveTo>
                  <a:cubicBezTo>
                    <a:pt x="335" y="61"/>
                    <a:pt x="183" y="183"/>
                    <a:pt x="153" y="365"/>
                  </a:cubicBezTo>
                  <a:cubicBezTo>
                    <a:pt x="62" y="547"/>
                    <a:pt x="1" y="760"/>
                    <a:pt x="31" y="973"/>
                  </a:cubicBezTo>
                  <a:cubicBezTo>
                    <a:pt x="31" y="1368"/>
                    <a:pt x="244" y="1763"/>
                    <a:pt x="609" y="1915"/>
                  </a:cubicBezTo>
                  <a:cubicBezTo>
                    <a:pt x="641" y="1923"/>
                    <a:pt x="674" y="1927"/>
                    <a:pt x="707" y="1927"/>
                  </a:cubicBezTo>
                  <a:cubicBezTo>
                    <a:pt x="796" y="1927"/>
                    <a:pt x="885" y="1899"/>
                    <a:pt x="974" y="1854"/>
                  </a:cubicBezTo>
                  <a:cubicBezTo>
                    <a:pt x="1034" y="1794"/>
                    <a:pt x="1034" y="1763"/>
                    <a:pt x="1034" y="1763"/>
                  </a:cubicBezTo>
                  <a:lnTo>
                    <a:pt x="1034" y="1763"/>
                  </a:lnTo>
                  <a:cubicBezTo>
                    <a:pt x="1034" y="1763"/>
                    <a:pt x="974" y="1763"/>
                    <a:pt x="913" y="1824"/>
                  </a:cubicBezTo>
                  <a:cubicBezTo>
                    <a:pt x="867" y="1839"/>
                    <a:pt x="822" y="1847"/>
                    <a:pt x="776" y="1847"/>
                  </a:cubicBezTo>
                  <a:cubicBezTo>
                    <a:pt x="730" y="1847"/>
                    <a:pt x="685" y="1839"/>
                    <a:pt x="639" y="1824"/>
                  </a:cubicBezTo>
                  <a:cubicBezTo>
                    <a:pt x="335" y="1642"/>
                    <a:pt x="153" y="1307"/>
                    <a:pt x="183" y="973"/>
                  </a:cubicBezTo>
                  <a:cubicBezTo>
                    <a:pt x="153" y="791"/>
                    <a:pt x="183" y="608"/>
                    <a:pt x="244" y="426"/>
                  </a:cubicBezTo>
                  <a:cubicBezTo>
                    <a:pt x="305" y="274"/>
                    <a:pt x="396" y="152"/>
                    <a:pt x="548" y="122"/>
                  </a:cubicBezTo>
                  <a:cubicBezTo>
                    <a:pt x="571" y="114"/>
                    <a:pt x="594" y="111"/>
                    <a:pt x="615" y="111"/>
                  </a:cubicBezTo>
                  <a:cubicBezTo>
                    <a:pt x="681" y="111"/>
                    <a:pt x="738" y="145"/>
                    <a:pt x="761" y="213"/>
                  </a:cubicBezTo>
                  <a:cubicBezTo>
                    <a:pt x="791" y="274"/>
                    <a:pt x="791" y="304"/>
                    <a:pt x="791" y="335"/>
                  </a:cubicBezTo>
                  <a:cubicBezTo>
                    <a:pt x="822" y="335"/>
                    <a:pt x="852" y="274"/>
                    <a:pt x="822" y="183"/>
                  </a:cubicBezTo>
                  <a:cubicBezTo>
                    <a:pt x="822" y="152"/>
                    <a:pt x="761" y="92"/>
                    <a:pt x="730" y="61"/>
                  </a:cubicBezTo>
                  <a:cubicBezTo>
                    <a:pt x="670" y="0"/>
                    <a:pt x="578" y="0"/>
                    <a:pt x="51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5898100" y="1414018"/>
              <a:ext cx="22825" cy="21475"/>
            </a:xfrm>
            <a:custGeom>
              <a:avLst/>
              <a:gdLst/>
              <a:ahLst/>
              <a:cxnLst/>
              <a:rect l="l" t="t" r="r" b="b"/>
              <a:pathLst>
                <a:path w="913" h="859" extrusionOk="0">
                  <a:moveTo>
                    <a:pt x="479" y="0"/>
                  </a:moveTo>
                  <a:cubicBezTo>
                    <a:pt x="461" y="0"/>
                    <a:pt x="444" y="1"/>
                    <a:pt x="426" y="4"/>
                  </a:cubicBezTo>
                  <a:cubicBezTo>
                    <a:pt x="183" y="4"/>
                    <a:pt x="0" y="216"/>
                    <a:pt x="0" y="460"/>
                  </a:cubicBezTo>
                  <a:cubicBezTo>
                    <a:pt x="0" y="685"/>
                    <a:pt x="183" y="858"/>
                    <a:pt x="403" y="858"/>
                  </a:cubicBezTo>
                  <a:cubicBezTo>
                    <a:pt x="421" y="858"/>
                    <a:pt x="438" y="857"/>
                    <a:pt x="456" y="855"/>
                  </a:cubicBezTo>
                  <a:cubicBezTo>
                    <a:pt x="699" y="855"/>
                    <a:pt x="912" y="642"/>
                    <a:pt x="912" y="399"/>
                  </a:cubicBezTo>
                  <a:cubicBezTo>
                    <a:pt x="884" y="174"/>
                    <a:pt x="699" y="0"/>
                    <a:pt x="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85175" y="1400418"/>
              <a:ext cx="47150" cy="12425"/>
            </a:xfrm>
            <a:custGeom>
              <a:avLst/>
              <a:gdLst/>
              <a:ahLst/>
              <a:cxnLst/>
              <a:rect l="l" t="t" r="r" b="b"/>
              <a:pathLst>
                <a:path w="1886" h="497" extrusionOk="0">
                  <a:moveTo>
                    <a:pt x="973" y="1"/>
                  </a:moveTo>
                  <a:cubicBezTo>
                    <a:pt x="730" y="1"/>
                    <a:pt x="457" y="92"/>
                    <a:pt x="244" y="244"/>
                  </a:cubicBezTo>
                  <a:cubicBezTo>
                    <a:pt x="92" y="335"/>
                    <a:pt x="1" y="426"/>
                    <a:pt x="61" y="487"/>
                  </a:cubicBezTo>
                  <a:cubicBezTo>
                    <a:pt x="68" y="494"/>
                    <a:pt x="79" y="497"/>
                    <a:pt x="93" y="497"/>
                  </a:cubicBezTo>
                  <a:cubicBezTo>
                    <a:pt x="205" y="497"/>
                    <a:pt x="541" y="305"/>
                    <a:pt x="973" y="305"/>
                  </a:cubicBezTo>
                  <a:cubicBezTo>
                    <a:pt x="1406" y="305"/>
                    <a:pt x="1742" y="497"/>
                    <a:pt x="1854" y="497"/>
                  </a:cubicBezTo>
                  <a:cubicBezTo>
                    <a:pt x="1868" y="497"/>
                    <a:pt x="1878" y="494"/>
                    <a:pt x="1885" y="487"/>
                  </a:cubicBezTo>
                  <a:cubicBezTo>
                    <a:pt x="1885" y="457"/>
                    <a:pt x="1855" y="335"/>
                    <a:pt x="1703" y="244"/>
                  </a:cubicBezTo>
                  <a:cubicBezTo>
                    <a:pt x="1490" y="92"/>
                    <a:pt x="1247" y="1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5775750" y="1417893"/>
              <a:ext cx="23575" cy="22150"/>
            </a:xfrm>
            <a:custGeom>
              <a:avLst/>
              <a:gdLst/>
              <a:ahLst/>
              <a:cxnLst/>
              <a:rect l="l" t="t" r="r" b="b"/>
              <a:pathLst>
                <a:path w="943" h="886" extrusionOk="0">
                  <a:moveTo>
                    <a:pt x="457" y="1"/>
                  </a:moveTo>
                  <a:cubicBezTo>
                    <a:pt x="213" y="1"/>
                    <a:pt x="1" y="213"/>
                    <a:pt x="31" y="457"/>
                  </a:cubicBezTo>
                  <a:cubicBezTo>
                    <a:pt x="31" y="710"/>
                    <a:pt x="214" y="885"/>
                    <a:pt x="434" y="885"/>
                  </a:cubicBezTo>
                  <a:cubicBezTo>
                    <a:pt x="452" y="885"/>
                    <a:pt x="469" y="884"/>
                    <a:pt x="487" y="882"/>
                  </a:cubicBezTo>
                  <a:cubicBezTo>
                    <a:pt x="730" y="882"/>
                    <a:pt x="943" y="669"/>
                    <a:pt x="943" y="426"/>
                  </a:cubicBezTo>
                  <a:cubicBezTo>
                    <a:pt x="913" y="183"/>
                    <a:pt x="70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5763600" y="1402693"/>
              <a:ext cx="47900" cy="12425"/>
            </a:xfrm>
            <a:custGeom>
              <a:avLst/>
              <a:gdLst/>
              <a:ahLst/>
              <a:cxnLst/>
              <a:rect l="l" t="t" r="r" b="b"/>
              <a:pathLst>
                <a:path w="1916" h="497" extrusionOk="0">
                  <a:moveTo>
                    <a:pt x="973" y="1"/>
                  </a:moveTo>
                  <a:cubicBezTo>
                    <a:pt x="699" y="1"/>
                    <a:pt x="456" y="92"/>
                    <a:pt x="244" y="244"/>
                  </a:cubicBezTo>
                  <a:cubicBezTo>
                    <a:pt x="92" y="335"/>
                    <a:pt x="0" y="426"/>
                    <a:pt x="61" y="487"/>
                  </a:cubicBezTo>
                  <a:cubicBezTo>
                    <a:pt x="68" y="494"/>
                    <a:pt x="78" y="497"/>
                    <a:pt x="92" y="497"/>
                  </a:cubicBezTo>
                  <a:cubicBezTo>
                    <a:pt x="204" y="497"/>
                    <a:pt x="541" y="305"/>
                    <a:pt x="973" y="305"/>
                  </a:cubicBezTo>
                  <a:cubicBezTo>
                    <a:pt x="1405" y="305"/>
                    <a:pt x="1742" y="497"/>
                    <a:pt x="1832" y="497"/>
                  </a:cubicBezTo>
                  <a:cubicBezTo>
                    <a:pt x="1844" y="497"/>
                    <a:pt x="1851" y="494"/>
                    <a:pt x="1854" y="487"/>
                  </a:cubicBezTo>
                  <a:cubicBezTo>
                    <a:pt x="1915" y="457"/>
                    <a:pt x="1854" y="366"/>
                    <a:pt x="1702" y="244"/>
                  </a:cubicBezTo>
                  <a:cubicBezTo>
                    <a:pt x="1490" y="92"/>
                    <a:pt x="1216" y="1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5849475" y="1403468"/>
              <a:ext cx="37250" cy="103925"/>
            </a:xfrm>
            <a:custGeom>
              <a:avLst/>
              <a:gdLst/>
              <a:ahLst/>
              <a:cxnLst/>
              <a:rect l="l" t="t" r="r" b="b"/>
              <a:pathLst>
                <a:path w="1490" h="4157" extrusionOk="0">
                  <a:moveTo>
                    <a:pt x="0" y="0"/>
                  </a:moveTo>
                  <a:lnTo>
                    <a:pt x="0" y="0"/>
                  </a:lnTo>
                  <a:cubicBezTo>
                    <a:pt x="213" y="851"/>
                    <a:pt x="486" y="1702"/>
                    <a:pt x="851" y="2523"/>
                  </a:cubicBezTo>
                  <a:cubicBezTo>
                    <a:pt x="973" y="2857"/>
                    <a:pt x="1094" y="3161"/>
                    <a:pt x="1216" y="3496"/>
                  </a:cubicBezTo>
                  <a:cubicBezTo>
                    <a:pt x="1277" y="3587"/>
                    <a:pt x="1307" y="3739"/>
                    <a:pt x="1307" y="3860"/>
                  </a:cubicBezTo>
                  <a:cubicBezTo>
                    <a:pt x="1277" y="3952"/>
                    <a:pt x="1155" y="3982"/>
                    <a:pt x="1034" y="3982"/>
                  </a:cubicBezTo>
                  <a:cubicBezTo>
                    <a:pt x="760" y="3982"/>
                    <a:pt x="486" y="4043"/>
                    <a:pt x="243" y="4134"/>
                  </a:cubicBezTo>
                  <a:cubicBezTo>
                    <a:pt x="365" y="4149"/>
                    <a:pt x="494" y="4157"/>
                    <a:pt x="627" y="4157"/>
                  </a:cubicBezTo>
                  <a:cubicBezTo>
                    <a:pt x="760" y="4157"/>
                    <a:pt x="897" y="4149"/>
                    <a:pt x="1034" y="4134"/>
                  </a:cubicBezTo>
                  <a:cubicBezTo>
                    <a:pt x="1125" y="4134"/>
                    <a:pt x="1185" y="4104"/>
                    <a:pt x="1246" y="4104"/>
                  </a:cubicBezTo>
                  <a:cubicBezTo>
                    <a:pt x="1337" y="4073"/>
                    <a:pt x="1429" y="4012"/>
                    <a:pt x="1459" y="3921"/>
                  </a:cubicBezTo>
                  <a:cubicBezTo>
                    <a:pt x="1489" y="3739"/>
                    <a:pt x="1489" y="3556"/>
                    <a:pt x="1398" y="3404"/>
                  </a:cubicBezTo>
                  <a:cubicBezTo>
                    <a:pt x="1277" y="3101"/>
                    <a:pt x="1155" y="2797"/>
                    <a:pt x="1034" y="2432"/>
                  </a:cubicBezTo>
                  <a:cubicBezTo>
                    <a:pt x="760" y="1611"/>
                    <a:pt x="395" y="79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5816025" y="1515168"/>
              <a:ext cx="42575" cy="34975"/>
            </a:xfrm>
            <a:custGeom>
              <a:avLst/>
              <a:gdLst/>
              <a:ahLst/>
              <a:cxnLst/>
              <a:rect l="l" t="t" r="r" b="b"/>
              <a:pathLst>
                <a:path w="1703" h="1399" extrusionOk="0">
                  <a:moveTo>
                    <a:pt x="122" y="0"/>
                  </a:moveTo>
                  <a:cubicBezTo>
                    <a:pt x="61" y="0"/>
                    <a:pt x="1" y="122"/>
                    <a:pt x="31" y="335"/>
                  </a:cubicBezTo>
                  <a:cubicBezTo>
                    <a:pt x="61" y="639"/>
                    <a:pt x="213" y="912"/>
                    <a:pt x="457" y="1095"/>
                  </a:cubicBezTo>
                  <a:cubicBezTo>
                    <a:pt x="700" y="1307"/>
                    <a:pt x="1004" y="1399"/>
                    <a:pt x="1308" y="1399"/>
                  </a:cubicBezTo>
                  <a:cubicBezTo>
                    <a:pt x="1551" y="1399"/>
                    <a:pt x="1703" y="1368"/>
                    <a:pt x="1703" y="1307"/>
                  </a:cubicBezTo>
                  <a:cubicBezTo>
                    <a:pt x="1672" y="1247"/>
                    <a:pt x="1125" y="1307"/>
                    <a:pt x="639" y="912"/>
                  </a:cubicBezTo>
                  <a:cubicBezTo>
                    <a:pt x="183" y="547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5756000" y="1356843"/>
              <a:ext cx="57775" cy="16625"/>
            </a:xfrm>
            <a:custGeom>
              <a:avLst/>
              <a:gdLst/>
              <a:ahLst/>
              <a:cxnLst/>
              <a:rect l="l" t="t" r="r" b="b"/>
              <a:pathLst>
                <a:path w="2311" h="665" extrusionOk="0">
                  <a:moveTo>
                    <a:pt x="1309" y="0"/>
                  </a:moveTo>
                  <a:cubicBezTo>
                    <a:pt x="1238" y="0"/>
                    <a:pt x="1166" y="4"/>
                    <a:pt x="1095" y="11"/>
                  </a:cubicBezTo>
                  <a:cubicBezTo>
                    <a:pt x="791" y="41"/>
                    <a:pt x="517" y="163"/>
                    <a:pt x="274" y="315"/>
                  </a:cubicBezTo>
                  <a:cubicBezTo>
                    <a:pt x="61" y="437"/>
                    <a:pt x="0" y="558"/>
                    <a:pt x="31" y="619"/>
                  </a:cubicBezTo>
                  <a:cubicBezTo>
                    <a:pt x="56" y="652"/>
                    <a:pt x="107" y="665"/>
                    <a:pt x="181" y="665"/>
                  </a:cubicBezTo>
                  <a:cubicBezTo>
                    <a:pt x="378" y="665"/>
                    <a:pt x="735" y="572"/>
                    <a:pt x="1155" y="528"/>
                  </a:cubicBezTo>
                  <a:cubicBezTo>
                    <a:pt x="1763" y="467"/>
                    <a:pt x="2250" y="528"/>
                    <a:pt x="2310" y="376"/>
                  </a:cubicBezTo>
                  <a:cubicBezTo>
                    <a:pt x="2310" y="315"/>
                    <a:pt x="2219" y="224"/>
                    <a:pt x="1976" y="133"/>
                  </a:cubicBezTo>
                  <a:cubicBezTo>
                    <a:pt x="1767" y="40"/>
                    <a:pt x="1540" y="0"/>
                    <a:pt x="1309" y="0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5884425" y="1363943"/>
              <a:ext cx="44100" cy="14300"/>
            </a:xfrm>
            <a:custGeom>
              <a:avLst/>
              <a:gdLst/>
              <a:ahLst/>
              <a:cxnLst/>
              <a:rect l="l" t="t" r="r" b="b"/>
              <a:pathLst>
                <a:path w="1764" h="572" extrusionOk="0">
                  <a:moveTo>
                    <a:pt x="882" y="1"/>
                  </a:moveTo>
                  <a:cubicBezTo>
                    <a:pt x="639" y="1"/>
                    <a:pt x="426" y="61"/>
                    <a:pt x="213" y="183"/>
                  </a:cubicBezTo>
                  <a:cubicBezTo>
                    <a:pt x="31" y="305"/>
                    <a:pt x="0" y="426"/>
                    <a:pt x="31" y="457"/>
                  </a:cubicBezTo>
                  <a:cubicBezTo>
                    <a:pt x="76" y="517"/>
                    <a:pt x="183" y="533"/>
                    <a:pt x="331" y="533"/>
                  </a:cubicBezTo>
                  <a:cubicBezTo>
                    <a:pt x="479" y="533"/>
                    <a:pt x="669" y="517"/>
                    <a:pt x="882" y="517"/>
                  </a:cubicBezTo>
                  <a:cubicBezTo>
                    <a:pt x="1145" y="517"/>
                    <a:pt x="1395" y="571"/>
                    <a:pt x="1559" y="571"/>
                  </a:cubicBezTo>
                  <a:cubicBezTo>
                    <a:pt x="1642" y="571"/>
                    <a:pt x="1702" y="558"/>
                    <a:pt x="1733" y="517"/>
                  </a:cubicBezTo>
                  <a:cubicBezTo>
                    <a:pt x="1763" y="457"/>
                    <a:pt x="1702" y="335"/>
                    <a:pt x="1550" y="244"/>
                  </a:cubicBezTo>
                  <a:cubicBezTo>
                    <a:pt x="1368" y="92"/>
                    <a:pt x="1125" y="1"/>
                    <a:pt x="882" y="1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5248400" y="2586618"/>
              <a:ext cx="794850" cy="1848825"/>
            </a:xfrm>
            <a:custGeom>
              <a:avLst/>
              <a:gdLst/>
              <a:ahLst/>
              <a:cxnLst/>
              <a:rect l="l" t="t" r="r" b="b"/>
              <a:pathLst>
                <a:path w="31794" h="73953" extrusionOk="0">
                  <a:moveTo>
                    <a:pt x="11307" y="0"/>
                  </a:moveTo>
                  <a:lnTo>
                    <a:pt x="152" y="71734"/>
                  </a:lnTo>
                  <a:cubicBezTo>
                    <a:pt x="0" y="72676"/>
                    <a:pt x="699" y="73557"/>
                    <a:pt x="1672" y="73588"/>
                  </a:cubicBezTo>
                  <a:lnTo>
                    <a:pt x="8784" y="73831"/>
                  </a:lnTo>
                  <a:cubicBezTo>
                    <a:pt x="8804" y="73832"/>
                    <a:pt x="8824" y="73832"/>
                    <a:pt x="8844" y="73832"/>
                  </a:cubicBezTo>
                  <a:cubicBezTo>
                    <a:pt x="9610" y="73832"/>
                    <a:pt x="10278" y="73265"/>
                    <a:pt x="10426" y="72524"/>
                  </a:cubicBezTo>
                  <a:lnTo>
                    <a:pt x="21429" y="10335"/>
                  </a:lnTo>
                  <a:lnTo>
                    <a:pt x="20122" y="72949"/>
                  </a:lnTo>
                  <a:cubicBezTo>
                    <a:pt x="20122" y="73466"/>
                    <a:pt x="20517" y="73861"/>
                    <a:pt x="21003" y="73861"/>
                  </a:cubicBezTo>
                  <a:lnTo>
                    <a:pt x="29484" y="73953"/>
                  </a:lnTo>
                  <a:cubicBezTo>
                    <a:pt x="29970" y="73953"/>
                    <a:pt x="30365" y="73557"/>
                    <a:pt x="30396" y="73071"/>
                  </a:cubicBezTo>
                  <a:lnTo>
                    <a:pt x="31794" y="304"/>
                  </a:lnTo>
                  <a:lnTo>
                    <a:pt x="11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5446725" y="1743118"/>
              <a:ext cx="1029675" cy="852625"/>
            </a:xfrm>
            <a:custGeom>
              <a:avLst/>
              <a:gdLst/>
              <a:ahLst/>
              <a:cxnLst/>
              <a:rect l="l" t="t" r="r" b="b"/>
              <a:pathLst>
                <a:path w="41187" h="34105" extrusionOk="0">
                  <a:moveTo>
                    <a:pt x="17539" y="1"/>
                  </a:moveTo>
                  <a:cubicBezTo>
                    <a:pt x="16338" y="890"/>
                    <a:pt x="14714" y="1354"/>
                    <a:pt x="13109" y="1354"/>
                  </a:cubicBezTo>
                  <a:cubicBezTo>
                    <a:pt x="11584" y="1354"/>
                    <a:pt x="10077" y="935"/>
                    <a:pt x="8967" y="62"/>
                  </a:cubicBezTo>
                  <a:cubicBezTo>
                    <a:pt x="8967" y="62"/>
                    <a:pt x="7235" y="427"/>
                    <a:pt x="6201" y="639"/>
                  </a:cubicBezTo>
                  <a:cubicBezTo>
                    <a:pt x="2979" y="1247"/>
                    <a:pt x="639" y="3618"/>
                    <a:pt x="0" y="5807"/>
                  </a:cubicBezTo>
                  <a:lnTo>
                    <a:pt x="4043" y="15168"/>
                  </a:lnTo>
                  <a:lnTo>
                    <a:pt x="4833" y="24074"/>
                  </a:lnTo>
                  <a:lnTo>
                    <a:pt x="2584" y="32038"/>
                  </a:lnTo>
                  <a:cubicBezTo>
                    <a:pt x="2341" y="32859"/>
                    <a:pt x="2888" y="33679"/>
                    <a:pt x="3709" y="33801"/>
                  </a:cubicBezTo>
                  <a:lnTo>
                    <a:pt x="23861" y="34105"/>
                  </a:lnTo>
                  <a:lnTo>
                    <a:pt x="24195" y="33953"/>
                  </a:lnTo>
                  <a:cubicBezTo>
                    <a:pt x="24621" y="33163"/>
                    <a:pt x="24925" y="32251"/>
                    <a:pt x="24712" y="31400"/>
                  </a:cubicBezTo>
                  <a:cubicBezTo>
                    <a:pt x="23861" y="27600"/>
                    <a:pt x="24469" y="16202"/>
                    <a:pt x="24286" y="12706"/>
                  </a:cubicBezTo>
                  <a:lnTo>
                    <a:pt x="24286" y="12706"/>
                  </a:lnTo>
                  <a:cubicBezTo>
                    <a:pt x="27402" y="15750"/>
                    <a:pt x="30762" y="18358"/>
                    <a:pt x="33594" y="18358"/>
                  </a:cubicBezTo>
                  <a:cubicBezTo>
                    <a:pt x="34354" y="18358"/>
                    <a:pt x="35077" y="18170"/>
                    <a:pt x="35746" y="17752"/>
                  </a:cubicBezTo>
                  <a:cubicBezTo>
                    <a:pt x="38420" y="16111"/>
                    <a:pt x="41187" y="1612"/>
                    <a:pt x="41187" y="1612"/>
                  </a:cubicBezTo>
                  <a:lnTo>
                    <a:pt x="35928" y="335"/>
                  </a:lnTo>
                  <a:lnTo>
                    <a:pt x="32463" y="9788"/>
                  </a:lnTo>
                  <a:lnTo>
                    <a:pt x="22827" y="1186"/>
                  </a:lnTo>
                  <a:cubicBezTo>
                    <a:pt x="21824" y="427"/>
                    <a:pt x="20061" y="335"/>
                    <a:pt x="18724" y="183"/>
                  </a:cubicBezTo>
                  <a:lnTo>
                    <a:pt x="18602" y="183"/>
                  </a:lnTo>
                  <a:cubicBezTo>
                    <a:pt x="18086" y="92"/>
                    <a:pt x="17843" y="31"/>
                    <a:pt x="17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5674700" y="173856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5654925" y="1349468"/>
              <a:ext cx="86650" cy="132475"/>
            </a:xfrm>
            <a:custGeom>
              <a:avLst/>
              <a:gdLst/>
              <a:ahLst/>
              <a:cxnLst/>
              <a:rect l="l" t="t" r="r" b="b"/>
              <a:pathLst>
                <a:path w="3466" h="5299" extrusionOk="0">
                  <a:moveTo>
                    <a:pt x="3236" y="1"/>
                  </a:moveTo>
                  <a:cubicBezTo>
                    <a:pt x="2063" y="1"/>
                    <a:pt x="1003" y="475"/>
                    <a:pt x="1" y="1036"/>
                  </a:cubicBezTo>
                  <a:cubicBezTo>
                    <a:pt x="92" y="1947"/>
                    <a:pt x="62" y="2829"/>
                    <a:pt x="153" y="3741"/>
                  </a:cubicBezTo>
                  <a:cubicBezTo>
                    <a:pt x="183" y="4075"/>
                    <a:pt x="305" y="4379"/>
                    <a:pt x="457" y="4683"/>
                  </a:cubicBezTo>
                  <a:cubicBezTo>
                    <a:pt x="593" y="5093"/>
                    <a:pt x="951" y="5299"/>
                    <a:pt x="1304" y="5299"/>
                  </a:cubicBezTo>
                  <a:cubicBezTo>
                    <a:pt x="1657" y="5299"/>
                    <a:pt x="2007" y="5093"/>
                    <a:pt x="2128" y="4683"/>
                  </a:cubicBezTo>
                  <a:cubicBezTo>
                    <a:pt x="2280" y="4349"/>
                    <a:pt x="2372" y="3954"/>
                    <a:pt x="2341" y="3558"/>
                  </a:cubicBezTo>
                  <a:cubicBezTo>
                    <a:pt x="2311" y="3163"/>
                    <a:pt x="2341" y="2768"/>
                    <a:pt x="2463" y="2373"/>
                  </a:cubicBezTo>
                  <a:cubicBezTo>
                    <a:pt x="2645" y="1978"/>
                    <a:pt x="2858" y="1613"/>
                    <a:pt x="3132" y="1248"/>
                  </a:cubicBezTo>
                  <a:cubicBezTo>
                    <a:pt x="3375" y="884"/>
                    <a:pt x="3466" y="428"/>
                    <a:pt x="3344" y="2"/>
                  </a:cubicBezTo>
                  <a:cubicBezTo>
                    <a:pt x="3308" y="1"/>
                    <a:pt x="3272" y="1"/>
                    <a:pt x="3236" y="1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5654175" y="1281118"/>
              <a:ext cx="297900" cy="96525"/>
            </a:xfrm>
            <a:custGeom>
              <a:avLst/>
              <a:gdLst/>
              <a:ahLst/>
              <a:cxnLst/>
              <a:rect l="l" t="t" r="r" b="b"/>
              <a:pathLst>
                <a:path w="11916" h="3861" extrusionOk="0">
                  <a:moveTo>
                    <a:pt x="6566" y="0"/>
                  </a:moveTo>
                  <a:lnTo>
                    <a:pt x="0" y="1946"/>
                  </a:lnTo>
                  <a:lnTo>
                    <a:pt x="0" y="3861"/>
                  </a:lnTo>
                  <a:cubicBezTo>
                    <a:pt x="2075" y="2933"/>
                    <a:pt x="4318" y="2464"/>
                    <a:pt x="6569" y="2464"/>
                  </a:cubicBezTo>
                  <a:cubicBezTo>
                    <a:pt x="8374" y="2464"/>
                    <a:pt x="10184" y="2766"/>
                    <a:pt x="11915" y="3374"/>
                  </a:cubicBezTo>
                  <a:lnTo>
                    <a:pt x="11824" y="1581"/>
                  </a:lnTo>
                  <a:lnTo>
                    <a:pt x="65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5607825" y="1280318"/>
              <a:ext cx="387575" cy="74525"/>
            </a:xfrm>
            <a:custGeom>
              <a:avLst/>
              <a:gdLst/>
              <a:ahLst/>
              <a:cxnLst/>
              <a:rect l="l" t="t" r="r" b="b"/>
              <a:pathLst>
                <a:path w="15503" h="2981" extrusionOk="0">
                  <a:moveTo>
                    <a:pt x="10390" y="1"/>
                  </a:moveTo>
                  <a:cubicBezTo>
                    <a:pt x="10351" y="1"/>
                    <a:pt x="10313" y="1"/>
                    <a:pt x="10274" y="2"/>
                  </a:cubicBezTo>
                  <a:lnTo>
                    <a:pt x="5532" y="93"/>
                  </a:lnTo>
                  <a:cubicBezTo>
                    <a:pt x="4377" y="124"/>
                    <a:pt x="3283" y="610"/>
                    <a:pt x="2493" y="1461"/>
                  </a:cubicBezTo>
                  <a:lnTo>
                    <a:pt x="0" y="2981"/>
                  </a:lnTo>
                  <a:cubicBezTo>
                    <a:pt x="0" y="2981"/>
                    <a:pt x="4316" y="1704"/>
                    <a:pt x="8085" y="1674"/>
                  </a:cubicBezTo>
                  <a:cubicBezTo>
                    <a:pt x="10578" y="1674"/>
                    <a:pt x="13070" y="2008"/>
                    <a:pt x="15502" y="2647"/>
                  </a:cubicBezTo>
                  <a:lnTo>
                    <a:pt x="13587" y="1431"/>
                  </a:lnTo>
                  <a:lnTo>
                    <a:pt x="13344" y="1218"/>
                  </a:lnTo>
                  <a:cubicBezTo>
                    <a:pt x="12551" y="425"/>
                    <a:pt x="11502" y="1"/>
                    <a:pt x="10390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5848700" y="1151943"/>
              <a:ext cx="9900" cy="125400"/>
            </a:xfrm>
            <a:custGeom>
              <a:avLst/>
              <a:gdLst/>
              <a:ahLst/>
              <a:cxnLst/>
              <a:rect l="l" t="t" r="r" b="b"/>
              <a:pathLst>
                <a:path w="396" h="5016" extrusionOk="0">
                  <a:moveTo>
                    <a:pt x="61" y="0"/>
                  </a:moveTo>
                  <a:cubicBezTo>
                    <a:pt x="1" y="821"/>
                    <a:pt x="31" y="1672"/>
                    <a:pt x="92" y="2523"/>
                  </a:cubicBezTo>
                  <a:cubicBezTo>
                    <a:pt x="122" y="3344"/>
                    <a:pt x="183" y="4195"/>
                    <a:pt x="335" y="5016"/>
                  </a:cubicBezTo>
                  <a:cubicBezTo>
                    <a:pt x="396" y="4164"/>
                    <a:pt x="365" y="3344"/>
                    <a:pt x="305" y="2493"/>
                  </a:cubicBezTo>
                  <a:cubicBezTo>
                    <a:pt x="274" y="1642"/>
                    <a:pt x="213" y="821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5745350" y="1148893"/>
              <a:ext cx="31200" cy="129200"/>
            </a:xfrm>
            <a:custGeom>
              <a:avLst/>
              <a:gdLst/>
              <a:ahLst/>
              <a:cxnLst/>
              <a:rect l="l" t="t" r="r" b="b"/>
              <a:pathLst>
                <a:path w="1248" h="5168" extrusionOk="0">
                  <a:moveTo>
                    <a:pt x="882" y="1"/>
                  </a:moveTo>
                  <a:cubicBezTo>
                    <a:pt x="578" y="31"/>
                    <a:pt x="274" y="122"/>
                    <a:pt x="1" y="244"/>
                  </a:cubicBezTo>
                  <a:cubicBezTo>
                    <a:pt x="274" y="244"/>
                    <a:pt x="578" y="213"/>
                    <a:pt x="882" y="153"/>
                  </a:cubicBezTo>
                  <a:cubicBezTo>
                    <a:pt x="1004" y="153"/>
                    <a:pt x="1095" y="244"/>
                    <a:pt x="1095" y="365"/>
                  </a:cubicBezTo>
                  <a:cubicBezTo>
                    <a:pt x="1065" y="517"/>
                    <a:pt x="1065" y="700"/>
                    <a:pt x="1065" y="882"/>
                  </a:cubicBezTo>
                  <a:cubicBezTo>
                    <a:pt x="1065" y="1247"/>
                    <a:pt x="1034" y="1672"/>
                    <a:pt x="1034" y="2098"/>
                  </a:cubicBezTo>
                  <a:lnTo>
                    <a:pt x="1034" y="4256"/>
                  </a:lnTo>
                  <a:cubicBezTo>
                    <a:pt x="1034" y="4560"/>
                    <a:pt x="1065" y="4864"/>
                    <a:pt x="1095" y="5168"/>
                  </a:cubicBezTo>
                  <a:cubicBezTo>
                    <a:pt x="1156" y="4864"/>
                    <a:pt x="1186" y="4560"/>
                    <a:pt x="1186" y="4256"/>
                  </a:cubicBezTo>
                  <a:cubicBezTo>
                    <a:pt x="1217" y="3709"/>
                    <a:pt x="1247" y="2949"/>
                    <a:pt x="1247" y="2098"/>
                  </a:cubicBezTo>
                  <a:lnTo>
                    <a:pt x="1247" y="882"/>
                  </a:lnTo>
                  <a:lnTo>
                    <a:pt x="1247" y="365"/>
                  </a:lnTo>
                  <a:cubicBezTo>
                    <a:pt x="1247" y="153"/>
                    <a:pt x="1065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5621500" y="1273618"/>
              <a:ext cx="376175" cy="72125"/>
            </a:xfrm>
            <a:custGeom>
              <a:avLst/>
              <a:gdLst/>
              <a:ahLst/>
              <a:cxnLst/>
              <a:rect l="l" t="t" r="r" b="b"/>
              <a:pathLst>
                <a:path w="15047" h="2885" extrusionOk="0">
                  <a:moveTo>
                    <a:pt x="8775" y="1"/>
                  </a:moveTo>
                  <a:cubicBezTo>
                    <a:pt x="8420" y="1"/>
                    <a:pt x="8058" y="8"/>
                    <a:pt x="7690" y="27"/>
                  </a:cubicBezTo>
                  <a:cubicBezTo>
                    <a:pt x="6535" y="57"/>
                    <a:pt x="5411" y="118"/>
                    <a:pt x="4377" y="209"/>
                  </a:cubicBezTo>
                  <a:cubicBezTo>
                    <a:pt x="3891" y="209"/>
                    <a:pt x="3374" y="392"/>
                    <a:pt x="3010" y="696"/>
                  </a:cubicBezTo>
                  <a:cubicBezTo>
                    <a:pt x="2858" y="878"/>
                    <a:pt x="2706" y="1060"/>
                    <a:pt x="2584" y="1243"/>
                  </a:cubicBezTo>
                  <a:cubicBezTo>
                    <a:pt x="2523" y="1334"/>
                    <a:pt x="2462" y="1395"/>
                    <a:pt x="2402" y="1486"/>
                  </a:cubicBezTo>
                  <a:lnTo>
                    <a:pt x="2341" y="1607"/>
                  </a:lnTo>
                  <a:cubicBezTo>
                    <a:pt x="2310" y="1638"/>
                    <a:pt x="2280" y="1668"/>
                    <a:pt x="2219" y="1668"/>
                  </a:cubicBezTo>
                  <a:cubicBezTo>
                    <a:pt x="1551" y="2033"/>
                    <a:pt x="973" y="2276"/>
                    <a:pt x="578" y="2459"/>
                  </a:cubicBezTo>
                  <a:cubicBezTo>
                    <a:pt x="395" y="2550"/>
                    <a:pt x="244" y="2641"/>
                    <a:pt x="152" y="2702"/>
                  </a:cubicBezTo>
                  <a:cubicBezTo>
                    <a:pt x="61" y="2763"/>
                    <a:pt x="0" y="2793"/>
                    <a:pt x="0" y="2793"/>
                  </a:cubicBezTo>
                  <a:cubicBezTo>
                    <a:pt x="0" y="2793"/>
                    <a:pt x="244" y="2702"/>
                    <a:pt x="639" y="2519"/>
                  </a:cubicBezTo>
                  <a:cubicBezTo>
                    <a:pt x="1034" y="2367"/>
                    <a:pt x="1611" y="2124"/>
                    <a:pt x="2310" y="1790"/>
                  </a:cubicBezTo>
                  <a:cubicBezTo>
                    <a:pt x="2341" y="1759"/>
                    <a:pt x="2402" y="1729"/>
                    <a:pt x="2432" y="1699"/>
                  </a:cubicBezTo>
                  <a:lnTo>
                    <a:pt x="2523" y="1577"/>
                  </a:lnTo>
                  <a:lnTo>
                    <a:pt x="2706" y="1334"/>
                  </a:lnTo>
                  <a:cubicBezTo>
                    <a:pt x="2827" y="1152"/>
                    <a:pt x="2949" y="969"/>
                    <a:pt x="3101" y="817"/>
                  </a:cubicBezTo>
                  <a:cubicBezTo>
                    <a:pt x="3465" y="544"/>
                    <a:pt x="3921" y="392"/>
                    <a:pt x="4377" y="392"/>
                  </a:cubicBezTo>
                  <a:cubicBezTo>
                    <a:pt x="5411" y="300"/>
                    <a:pt x="6535" y="240"/>
                    <a:pt x="7690" y="209"/>
                  </a:cubicBezTo>
                  <a:cubicBezTo>
                    <a:pt x="8181" y="197"/>
                    <a:pt x="8657" y="189"/>
                    <a:pt x="9119" y="189"/>
                  </a:cubicBezTo>
                  <a:cubicBezTo>
                    <a:pt x="9772" y="189"/>
                    <a:pt x="10398" y="204"/>
                    <a:pt x="11004" y="240"/>
                  </a:cubicBezTo>
                  <a:cubicBezTo>
                    <a:pt x="11490" y="240"/>
                    <a:pt x="12007" y="270"/>
                    <a:pt x="12280" y="604"/>
                  </a:cubicBezTo>
                  <a:cubicBezTo>
                    <a:pt x="12554" y="908"/>
                    <a:pt x="12615" y="1364"/>
                    <a:pt x="12858" y="1699"/>
                  </a:cubicBezTo>
                  <a:cubicBezTo>
                    <a:pt x="13070" y="2003"/>
                    <a:pt x="13374" y="2215"/>
                    <a:pt x="13709" y="2337"/>
                  </a:cubicBezTo>
                  <a:cubicBezTo>
                    <a:pt x="13982" y="2489"/>
                    <a:pt x="14226" y="2580"/>
                    <a:pt x="14438" y="2641"/>
                  </a:cubicBezTo>
                  <a:cubicBezTo>
                    <a:pt x="14833" y="2793"/>
                    <a:pt x="15046" y="2884"/>
                    <a:pt x="15046" y="2884"/>
                  </a:cubicBezTo>
                  <a:cubicBezTo>
                    <a:pt x="15046" y="2884"/>
                    <a:pt x="15016" y="2854"/>
                    <a:pt x="14925" y="2793"/>
                  </a:cubicBezTo>
                  <a:cubicBezTo>
                    <a:pt x="14803" y="2763"/>
                    <a:pt x="14681" y="2671"/>
                    <a:pt x="14469" y="2580"/>
                  </a:cubicBezTo>
                  <a:cubicBezTo>
                    <a:pt x="14256" y="2519"/>
                    <a:pt x="14013" y="2398"/>
                    <a:pt x="13739" y="2276"/>
                  </a:cubicBezTo>
                  <a:cubicBezTo>
                    <a:pt x="13435" y="2124"/>
                    <a:pt x="13192" y="1911"/>
                    <a:pt x="12979" y="1638"/>
                  </a:cubicBezTo>
                  <a:cubicBezTo>
                    <a:pt x="12767" y="1334"/>
                    <a:pt x="12736" y="878"/>
                    <a:pt x="12432" y="513"/>
                  </a:cubicBezTo>
                  <a:cubicBezTo>
                    <a:pt x="12250" y="300"/>
                    <a:pt x="12037" y="179"/>
                    <a:pt x="11794" y="118"/>
                  </a:cubicBezTo>
                  <a:cubicBezTo>
                    <a:pt x="11520" y="88"/>
                    <a:pt x="11277" y="57"/>
                    <a:pt x="11034" y="57"/>
                  </a:cubicBezTo>
                  <a:cubicBezTo>
                    <a:pt x="10321" y="36"/>
                    <a:pt x="9565" y="1"/>
                    <a:pt x="8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5654925" y="1678543"/>
              <a:ext cx="257625" cy="146675"/>
            </a:xfrm>
            <a:custGeom>
              <a:avLst/>
              <a:gdLst/>
              <a:ahLst/>
              <a:cxnLst/>
              <a:rect l="l" t="t" r="r" b="b"/>
              <a:pathLst>
                <a:path w="10305" h="5867" extrusionOk="0">
                  <a:moveTo>
                    <a:pt x="457" y="0"/>
                  </a:moveTo>
                  <a:lnTo>
                    <a:pt x="1" y="3192"/>
                  </a:lnTo>
                  <a:lnTo>
                    <a:pt x="5229" y="5867"/>
                  </a:lnTo>
                  <a:lnTo>
                    <a:pt x="8512" y="5198"/>
                  </a:lnTo>
                  <a:lnTo>
                    <a:pt x="10305" y="2706"/>
                  </a:lnTo>
                  <a:lnTo>
                    <a:pt x="9271" y="547"/>
                  </a:lnTo>
                  <a:lnTo>
                    <a:pt x="6870" y="1368"/>
                  </a:lnTo>
                  <a:lnTo>
                    <a:pt x="6080" y="3769"/>
                  </a:lnTo>
                  <a:lnTo>
                    <a:pt x="4864" y="158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5654925" y="1718818"/>
              <a:ext cx="154300" cy="105650"/>
            </a:xfrm>
            <a:custGeom>
              <a:avLst/>
              <a:gdLst/>
              <a:ahLst/>
              <a:cxnLst/>
              <a:rect l="l" t="t" r="r" b="b"/>
              <a:pathLst>
                <a:path w="6172" h="4226" extrusionOk="0">
                  <a:moveTo>
                    <a:pt x="4621" y="0"/>
                  </a:moveTo>
                  <a:lnTo>
                    <a:pt x="4530" y="213"/>
                  </a:lnTo>
                  <a:lnTo>
                    <a:pt x="3496" y="2766"/>
                  </a:lnTo>
                  <a:cubicBezTo>
                    <a:pt x="3360" y="3147"/>
                    <a:pt x="3200" y="3527"/>
                    <a:pt x="3059" y="3886"/>
                  </a:cubicBezTo>
                  <a:lnTo>
                    <a:pt x="3059" y="3886"/>
                  </a:lnTo>
                  <a:cubicBezTo>
                    <a:pt x="2193" y="3076"/>
                    <a:pt x="1468" y="2382"/>
                    <a:pt x="913" y="1885"/>
                  </a:cubicBezTo>
                  <a:lnTo>
                    <a:pt x="244" y="1277"/>
                  </a:lnTo>
                  <a:cubicBezTo>
                    <a:pt x="183" y="1216"/>
                    <a:pt x="92" y="1155"/>
                    <a:pt x="1" y="1095"/>
                  </a:cubicBezTo>
                  <a:lnTo>
                    <a:pt x="1" y="1095"/>
                  </a:lnTo>
                  <a:cubicBezTo>
                    <a:pt x="62" y="1186"/>
                    <a:pt x="122" y="1247"/>
                    <a:pt x="214" y="1338"/>
                  </a:cubicBezTo>
                  <a:lnTo>
                    <a:pt x="821" y="1976"/>
                  </a:lnTo>
                  <a:cubicBezTo>
                    <a:pt x="1369" y="2523"/>
                    <a:pt x="2128" y="3253"/>
                    <a:pt x="3010" y="4134"/>
                  </a:cubicBezTo>
                  <a:lnTo>
                    <a:pt x="3132" y="4225"/>
                  </a:lnTo>
                  <a:lnTo>
                    <a:pt x="3192" y="4073"/>
                  </a:lnTo>
                  <a:cubicBezTo>
                    <a:pt x="3344" y="3678"/>
                    <a:pt x="3527" y="3253"/>
                    <a:pt x="3679" y="2827"/>
                  </a:cubicBezTo>
                  <a:lnTo>
                    <a:pt x="4623" y="494"/>
                  </a:lnTo>
                  <a:lnTo>
                    <a:pt x="4623" y="494"/>
                  </a:lnTo>
                  <a:cubicBezTo>
                    <a:pt x="4879" y="1077"/>
                    <a:pt x="5188" y="1611"/>
                    <a:pt x="5594" y="2098"/>
                  </a:cubicBezTo>
                  <a:cubicBezTo>
                    <a:pt x="5715" y="2250"/>
                    <a:pt x="5867" y="2402"/>
                    <a:pt x="5989" y="2523"/>
                  </a:cubicBezTo>
                  <a:cubicBezTo>
                    <a:pt x="6110" y="2614"/>
                    <a:pt x="6171" y="2675"/>
                    <a:pt x="6171" y="2675"/>
                  </a:cubicBezTo>
                  <a:cubicBezTo>
                    <a:pt x="6171" y="2645"/>
                    <a:pt x="5989" y="2432"/>
                    <a:pt x="5685" y="2037"/>
                  </a:cubicBezTo>
                  <a:cubicBezTo>
                    <a:pt x="5259" y="1459"/>
                    <a:pt x="4925" y="851"/>
                    <a:pt x="4712" y="213"/>
                  </a:cubicBezTo>
                  <a:lnTo>
                    <a:pt x="4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5813000" y="1713493"/>
              <a:ext cx="99550" cy="88175"/>
            </a:xfrm>
            <a:custGeom>
              <a:avLst/>
              <a:gdLst/>
              <a:ahLst/>
              <a:cxnLst/>
              <a:rect l="l" t="t" r="r" b="b"/>
              <a:pathLst>
                <a:path w="3982" h="3527" extrusionOk="0">
                  <a:moveTo>
                    <a:pt x="486" y="1"/>
                  </a:moveTo>
                  <a:lnTo>
                    <a:pt x="456" y="305"/>
                  </a:lnTo>
                  <a:cubicBezTo>
                    <a:pt x="334" y="1034"/>
                    <a:pt x="152" y="1642"/>
                    <a:pt x="91" y="2067"/>
                  </a:cubicBezTo>
                  <a:cubicBezTo>
                    <a:pt x="30" y="2280"/>
                    <a:pt x="0" y="2523"/>
                    <a:pt x="0" y="2736"/>
                  </a:cubicBezTo>
                  <a:cubicBezTo>
                    <a:pt x="91" y="2523"/>
                    <a:pt x="152" y="2311"/>
                    <a:pt x="182" y="2098"/>
                  </a:cubicBezTo>
                  <a:cubicBezTo>
                    <a:pt x="287" y="1731"/>
                    <a:pt x="437" y="1230"/>
                    <a:pt x="554" y="632"/>
                  </a:cubicBezTo>
                  <a:lnTo>
                    <a:pt x="554" y="632"/>
                  </a:lnTo>
                  <a:cubicBezTo>
                    <a:pt x="722" y="1121"/>
                    <a:pt x="928" y="1634"/>
                    <a:pt x="1155" y="2189"/>
                  </a:cubicBezTo>
                  <a:cubicBezTo>
                    <a:pt x="1337" y="2615"/>
                    <a:pt x="1489" y="3040"/>
                    <a:pt x="1641" y="3435"/>
                  </a:cubicBezTo>
                  <a:lnTo>
                    <a:pt x="1672" y="3526"/>
                  </a:lnTo>
                  <a:lnTo>
                    <a:pt x="1763" y="3496"/>
                  </a:lnTo>
                  <a:cubicBezTo>
                    <a:pt x="2401" y="3071"/>
                    <a:pt x="2979" y="2584"/>
                    <a:pt x="3465" y="2007"/>
                  </a:cubicBezTo>
                  <a:cubicBezTo>
                    <a:pt x="3648" y="1794"/>
                    <a:pt x="3830" y="1551"/>
                    <a:pt x="3982" y="1308"/>
                  </a:cubicBezTo>
                  <a:lnTo>
                    <a:pt x="3982" y="1308"/>
                  </a:lnTo>
                  <a:cubicBezTo>
                    <a:pt x="3739" y="1490"/>
                    <a:pt x="3556" y="1703"/>
                    <a:pt x="3374" y="1946"/>
                  </a:cubicBezTo>
                  <a:cubicBezTo>
                    <a:pt x="2888" y="2460"/>
                    <a:pt x="2375" y="2894"/>
                    <a:pt x="1785" y="3273"/>
                  </a:cubicBezTo>
                  <a:lnTo>
                    <a:pt x="1785" y="3273"/>
                  </a:lnTo>
                  <a:cubicBezTo>
                    <a:pt x="1646" y="2907"/>
                    <a:pt x="1504" y="2518"/>
                    <a:pt x="1337" y="2128"/>
                  </a:cubicBezTo>
                  <a:cubicBezTo>
                    <a:pt x="1064" y="1460"/>
                    <a:pt x="821" y="852"/>
                    <a:pt x="608" y="305"/>
                  </a:cubicBezTo>
                  <a:lnTo>
                    <a:pt x="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5809200" y="1781118"/>
              <a:ext cx="54725" cy="823750"/>
            </a:xfrm>
            <a:custGeom>
              <a:avLst/>
              <a:gdLst/>
              <a:ahLst/>
              <a:cxnLst/>
              <a:rect l="l" t="t" r="r" b="b"/>
              <a:pathLst>
                <a:path w="2189" h="32950" extrusionOk="0">
                  <a:moveTo>
                    <a:pt x="30" y="1"/>
                  </a:moveTo>
                  <a:cubicBezTo>
                    <a:pt x="0" y="122"/>
                    <a:pt x="30" y="244"/>
                    <a:pt x="30" y="335"/>
                  </a:cubicBezTo>
                  <a:cubicBezTo>
                    <a:pt x="61" y="578"/>
                    <a:pt x="91" y="882"/>
                    <a:pt x="152" y="1308"/>
                  </a:cubicBezTo>
                  <a:cubicBezTo>
                    <a:pt x="243" y="2159"/>
                    <a:pt x="365" y="3344"/>
                    <a:pt x="547" y="4834"/>
                  </a:cubicBezTo>
                  <a:cubicBezTo>
                    <a:pt x="882" y="7782"/>
                    <a:pt x="1337" y="11885"/>
                    <a:pt x="1672" y="16445"/>
                  </a:cubicBezTo>
                  <a:cubicBezTo>
                    <a:pt x="1824" y="18724"/>
                    <a:pt x="1945" y="20913"/>
                    <a:pt x="1976" y="22889"/>
                  </a:cubicBezTo>
                  <a:cubicBezTo>
                    <a:pt x="2006" y="24864"/>
                    <a:pt x="2006" y="26627"/>
                    <a:pt x="1945" y="28117"/>
                  </a:cubicBezTo>
                  <a:cubicBezTo>
                    <a:pt x="1945" y="28512"/>
                    <a:pt x="1915" y="28846"/>
                    <a:pt x="1915" y="29211"/>
                  </a:cubicBezTo>
                  <a:cubicBezTo>
                    <a:pt x="1885" y="29545"/>
                    <a:pt x="1854" y="29849"/>
                    <a:pt x="1824" y="30153"/>
                  </a:cubicBezTo>
                  <a:cubicBezTo>
                    <a:pt x="1793" y="30731"/>
                    <a:pt x="1763" y="31247"/>
                    <a:pt x="1702" y="31673"/>
                  </a:cubicBezTo>
                  <a:cubicBezTo>
                    <a:pt x="1672" y="32068"/>
                    <a:pt x="1641" y="32372"/>
                    <a:pt x="1611" y="32615"/>
                  </a:cubicBezTo>
                  <a:cubicBezTo>
                    <a:pt x="1581" y="32737"/>
                    <a:pt x="1581" y="32828"/>
                    <a:pt x="1581" y="32950"/>
                  </a:cubicBezTo>
                  <a:cubicBezTo>
                    <a:pt x="1611" y="32858"/>
                    <a:pt x="1641" y="32737"/>
                    <a:pt x="1641" y="32615"/>
                  </a:cubicBezTo>
                  <a:lnTo>
                    <a:pt x="1793" y="31673"/>
                  </a:lnTo>
                  <a:cubicBezTo>
                    <a:pt x="1854" y="31247"/>
                    <a:pt x="1885" y="30731"/>
                    <a:pt x="1945" y="30153"/>
                  </a:cubicBezTo>
                  <a:cubicBezTo>
                    <a:pt x="1976" y="29849"/>
                    <a:pt x="2006" y="29545"/>
                    <a:pt x="2037" y="29211"/>
                  </a:cubicBezTo>
                  <a:cubicBezTo>
                    <a:pt x="2037" y="28877"/>
                    <a:pt x="2067" y="28512"/>
                    <a:pt x="2097" y="28147"/>
                  </a:cubicBezTo>
                  <a:cubicBezTo>
                    <a:pt x="2158" y="26627"/>
                    <a:pt x="2189" y="24864"/>
                    <a:pt x="2158" y="22889"/>
                  </a:cubicBezTo>
                  <a:cubicBezTo>
                    <a:pt x="2128" y="20883"/>
                    <a:pt x="2006" y="18724"/>
                    <a:pt x="1854" y="16445"/>
                  </a:cubicBezTo>
                  <a:cubicBezTo>
                    <a:pt x="1520" y="11885"/>
                    <a:pt x="1064" y="7782"/>
                    <a:pt x="699" y="4803"/>
                  </a:cubicBezTo>
                  <a:cubicBezTo>
                    <a:pt x="486" y="3314"/>
                    <a:pt x="334" y="2128"/>
                    <a:pt x="213" y="1277"/>
                  </a:cubicBezTo>
                  <a:cubicBezTo>
                    <a:pt x="152" y="882"/>
                    <a:pt x="122" y="578"/>
                    <a:pt x="91" y="335"/>
                  </a:cubicBezTo>
                  <a:cubicBezTo>
                    <a:pt x="61" y="214"/>
                    <a:pt x="61" y="122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5742325" y="1755293"/>
              <a:ext cx="43325" cy="54725"/>
            </a:xfrm>
            <a:custGeom>
              <a:avLst/>
              <a:gdLst/>
              <a:ahLst/>
              <a:cxnLst/>
              <a:rect l="l" t="t" r="r" b="b"/>
              <a:pathLst>
                <a:path w="1733" h="2189" extrusionOk="0">
                  <a:moveTo>
                    <a:pt x="730" y="0"/>
                  </a:moveTo>
                  <a:lnTo>
                    <a:pt x="0" y="1854"/>
                  </a:lnTo>
                  <a:lnTo>
                    <a:pt x="1550" y="2189"/>
                  </a:lnTo>
                  <a:lnTo>
                    <a:pt x="1733" y="51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742325" y="1755293"/>
              <a:ext cx="43325" cy="54725"/>
            </a:xfrm>
            <a:custGeom>
              <a:avLst/>
              <a:gdLst/>
              <a:ahLst/>
              <a:cxnLst/>
              <a:rect l="l" t="t" r="r" b="b"/>
              <a:pathLst>
                <a:path w="1733" h="2189" extrusionOk="0">
                  <a:moveTo>
                    <a:pt x="730" y="0"/>
                  </a:moveTo>
                  <a:lnTo>
                    <a:pt x="0" y="1854"/>
                  </a:lnTo>
                  <a:lnTo>
                    <a:pt x="1550" y="2189"/>
                  </a:lnTo>
                  <a:lnTo>
                    <a:pt x="1733" y="51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5818300" y="1749218"/>
              <a:ext cx="35750" cy="55500"/>
            </a:xfrm>
            <a:custGeom>
              <a:avLst/>
              <a:gdLst/>
              <a:ahLst/>
              <a:cxnLst/>
              <a:rect l="l" t="t" r="r" b="b"/>
              <a:pathLst>
                <a:path w="1430" h="2220" extrusionOk="0">
                  <a:moveTo>
                    <a:pt x="730" y="0"/>
                  </a:moveTo>
                  <a:lnTo>
                    <a:pt x="1" y="638"/>
                  </a:lnTo>
                  <a:lnTo>
                    <a:pt x="457" y="2219"/>
                  </a:lnTo>
                  <a:lnTo>
                    <a:pt x="1429" y="173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5778800" y="1817593"/>
              <a:ext cx="124650" cy="581350"/>
            </a:xfrm>
            <a:custGeom>
              <a:avLst/>
              <a:gdLst/>
              <a:ahLst/>
              <a:cxnLst/>
              <a:rect l="l" t="t" r="r" b="b"/>
              <a:pathLst>
                <a:path w="4986" h="23254" extrusionOk="0">
                  <a:moveTo>
                    <a:pt x="1763" y="1"/>
                  </a:moveTo>
                  <a:lnTo>
                    <a:pt x="456" y="92"/>
                  </a:lnTo>
                  <a:lnTo>
                    <a:pt x="0" y="19940"/>
                  </a:lnTo>
                  <a:lnTo>
                    <a:pt x="3344" y="23253"/>
                  </a:lnTo>
                  <a:lnTo>
                    <a:pt x="4985" y="18846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769675" y="1748818"/>
              <a:ext cx="68425" cy="74250"/>
            </a:xfrm>
            <a:custGeom>
              <a:avLst/>
              <a:gdLst/>
              <a:ahLst/>
              <a:cxnLst/>
              <a:rect l="l" t="t" r="r" b="b"/>
              <a:pathLst>
                <a:path w="2737" h="2970" extrusionOk="0">
                  <a:moveTo>
                    <a:pt x="1768" y="1"/>
                  </a:moveTo>
                  <a:cubicBezTo>
                    <a:pt x="1727" y="1"/>
                    <a:pt x="1684" y="6"/>
                    <a:pt x="1642" y="16"/>
                  </a:cubicBezTo>
                  <a:cubicBezTo>
                    <a:pt x="1399" y="77"/>
                    <a:pt x="1095" y="138"/>
                    <a:pt x="852" y="168"/>
                  </a:cubicBezTo>
                  <a:cubicBezTo>
                    <a:pt x="669" y="168"/>
                    <a:pt x="487" y="320"/>
                    <a:pt x="426" y="502"/>
                  </a:cubicBezTo>
                  <a:lnTo>
                    <a:pt x="92" y="1262"/>
                  </a:lnTo>
                  <a:cubicBezTo>
                    <a:pt x="1" y="1384"/>
                    <a:pt x="1" y="1566"/>
                    <a:pt x="92" y="1718"/>
                  </a:cubicBezTo>
                  <a:lnTo>
                    <a:pt x="578" y="2661"/>
                  </a:lnTo>
                  <a:cubicBezTo>
                    <a:pt x="660" y="2852"/>
                    <a:pt x="864" y="2969"/>
                    <a:pt x="1081" y="2969"/>
                  </a:cubicBezTo>
                  <a:cubicBezTo>
                    <a:pt x="1106" y="2969"/>
                    <a:pt x="1131" y="2968"/>
                    <a:pt x="1156" y="2965"/>
                  </a:cubicBezTo>
                  <a:lnTo>
                    <a:pt x="2128" y="2752"/>
                  </a:lnTo>
                  <a:cubicBezTo>
                    <a:pt x="2341" y="2721"/>
                    <a:pt x="2523" y="2539"/>
                    <a:pt x="2554" y="2326"/>
                  </a:cubicBezTo>
                  <a:lnTo>
                    <a:pt x="2706" y="1445"/>
                  </a:lnTo>
                  <a:cubicBezTo>
                    <a:pt x="2736" y="1323"/>
                    <a:pt x="2736" y="1171"/>
                    <a:pt x="2675" y="1080"/>
                  </a:cubicBezTo>
                  <a:lnTo>
                    <a:pt x="2250" y="290"/>
                  </a:lnTo>
                  <a:cubicBezTo>
                    <a:pt x="2149" y="114"/>
                    <a:pt x="1966" y="1"/>
                    <a:pt x="1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5778800" y="1758318"/>
              <a:ext cx="47125" cy="50200"/>
            </a:xfrm>
            <a:custGeom>
              <a:avLst/>
              <a:gdLst/>
              <a:ahLst/>
              <a:cxnLst/>
              <a:rect l="l" t="t" r="r" b="b"/>
              <a:pathLst>
                <a:path w="1885" h="2008" extrusionOk="0">
                  <a:moveTo>
                    <a:pt x="1885" y="1"/>
                  </a:moveTo>
                  <a:lnTo>
                    <a:pt x="1885" y="1"/>
                  </a:lnTo>
                  <a:cubicBezTo>
                    <a:pt x="1763" y="62"/>
                    <a:pt x="1672" y="153"/>
                    <a:pt x="1581" y="274"/>
                  </a:cubicBezTo>
                  <a:cubicBezTo>
                    <a:pt x="1398" y="426"/>
                    <a:pt x="1186" y="700"/>
                    <a:pt x="912" y="974"/>
                  </a:cubicBezTo>
                  <a:cubicBezTo>
                    <a:pt x="639" y="1247"/>
                    <a:pt x="426" y="1521"/>
                    <a:pt x="243" y="1703"/>
                  </a:cubicBezTo>
                  <a:cubicBezTo>
                    <a:pt x="152" y="1794"/>
                    <a:pt x="61" y="1916"/>
                    <a:pt x="0" y="2007"/>
                  </a:cubicBezTo>
                  <a:cubicBezTo>
                    <a:pt x="122" y="1946"/>
                    <a:pt x="213" y="1855"/>
                    <a:pt x="304" y="1733"/>
                  </a:cubicBezTo>
                  <a:lnTo>
                    <a:pt x="973" y="1034"/>
                  </a:lnTo>
                  <a:cubicBezTo>
                    <a:pt x="1246" y="761"/>
                    <a:pt x="1459" y="487"/>
                    <a:pt x="1611" y="305"/>
                  </a:cubicBezTo>
                  <a:cubicBezTo>
                    <a:pt x="1702" y="214"/>
                    <a:pt x="1794" y="92"/>
                    <a:pt x="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5779550" y="1759843"/>
              <a:ext cx="22075" cy="21300"/>
            </a:xfrm>
            <a:custGeom>
              <a:avLst/>
              <a:gdLst/>
              <a:ahLst/>
              <a:cxnLst/>
              <a:rect l="l" t="t" r="r" b="b"/>
              <a:pathLst>
                <a:path w="883" h="852" extrusionOk="0">
                  <a:moveTo>
                    <a:pt x="1" y="1"/>
                  </a:moveTo>
                  <a:lnTo>
                    <a:pt x="1" y="1"/>
                  </a:lnTo>
                  <a:cubicBezTo>
                    <a:pt x="244" y="305"/>
                    <a:pt x="548" y="609"/>
                    <a:pt x="882" y="852"/>
                  </a:cubicBezTo>
                  <a:cubicBezTo>
                    <a:pt x="609" y="517"/>
                    <a:pt x="335" y="2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5826675" y="1756818"/>
              <a:ext cx="11425" cy="55475"/>
            </a:xfrm>
            <a:custGeom>
              <a:avLst/>
              <a:gdLst/>
              <a:ahLst/>
              <a:cxnLst/>
              <a:rect l="l" t="t" r="r" b="b"/>
              <a:pathLst>
                <a:path w="457" h="2219" extrusionOk="0">
                  <a:moveTo>
                    <a:pt x="0" y="0"/>
                  </a:moveTo>
                  <a:cubicBezTo>
                    <a:pt x="0" y="122"/>
                    <a:pt x="31" y="243"/>
                    <a:pt x="91" y="334"/>
                  </a:cubicBezTo>
                  <a:cubicBezTo>
                    <a:pt x="274" y="547"/>
                    <a:pt x="365" y="821"/>
                    <a:pt x="335" y="1094"/>
                  </a:cubicBezTo>
                  <a:cubicBezTo>
                    <a:pt x="243" y="1459"/>
                    <a:pt x="152" y="1854"/>
                    <a:pt x="91" y="2219"/>
                  </a:cubicBezTo>
                  <a:cubicBezTo>
                    <a:pt x="152" y="2128"/>
                    <a:pt x="183" y="2006"/>
                    <a:pt x="213" y="1885"/>
                  </a:cubicBezTo>
                  <a:cubicBezTo>
                    <a:pt x="274" y="1672"/>
                    <a:pt x="365" y="1398"/>
                    <a:pt x="426" y="1094"/>
                  </a:cubicBezTo>
                  <a:cubicBezTo>
                    <a:pt x="456" y="912"/>
                    <a:pt x="426" y="760"/>
                    <a:pt x="335" y="608"/>
                  </a:cubicBezTo>
                  <a:cubicBezTo>
                    <a:pt x="274" y="517"/>
                    <a:pt x="213" y="395"/>
                    <a:pt x="152" y="304"/>
                  </a:cubicBezTo>
                  <a:cubicBezTo>
                    <a:pt x="31" y="12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5268700" y="1876868"/>
              <a:ext cx="482750" cy="598650"/>
            </a:xfrm>
            <a:custGeom>
              <a:avLst/>
              <a:gdLst/>
              <a:ahLst/>
              <a:cxnLst/>
              <a:rect l="l" t="t" r="r" b="b"/>
              <a:pathLst>
                <a:path w="19310" h="23946" extrusionOk="0">
                  <a:moveTo>
                    <a:pt x="7182" y="1"/>
                  </a:moveTo>
                  <a:cubicBezTo>
                    <a:pt x="7182" y="1"/>
                    <a:pt x="1468" y="15928"/>
                    <a:pt x="1042" y="17356"/>
                  </a:cubicBezTo>
                  <a:cubicBezTo>
                    <a:pt x="1" y="20836"/>
                    <a:pt x="3233" y="23946"/>
                    <a:pt x="6530" y="23946"/>
                  </a:cubicBezTo>
                  <a:cubicBezTo>
                    <a:pt x="6890" y="23946"/>
                    <a:pt x="7251" y="23909"/>
                    <a:pt x="7608" y="23831"/>
                  </a:cubicBezTo>
                  <a:cubicBezTo>
                    <a:pt x="8672" y="23588"/>
                    <a:pt x="19310" y="18846"/>
                    <a:pt x="19310" y="18846"/>
                  </a:cubicBezTo>
                  <a:lnTo>
                    <a:pt x="16362" y="14834"/>
                  </a:lnTo>
                  <a:lnTo>
                    <a:pt x="10313" y="15229"/>
                  </a:lnTo>
                  <a:lnTo>
                    <a:pt x="10313" y="15229"/>
                  </a:lnTo>
                  <a:lnTo>
                    <a:pt x="12623" y="7539"/>
                  </a:lnTo>
                  <a:lnTo>
                    <a:pt x="7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5523475" y="2064568"/>
              <a:ext cx="142125" cy="195300"/>
            </a:xfrm>
            <a:custGeom>
              <a:avLst/>
              <a:gdLst/>
              <a:ahLst/>
              <a:cxnLst/>
              <a:rect l="l" t="t" r="r" b="b"/>
              <a:pathLst>
                <a:path w="5685" h="7812" extrusionOk="0">
                  <a:moveTo>
                    <a:pt x="2432" y="0"/>
                  </a:moveTo>
                  <a:lnTo>
                    <a:pt x="2432" y="0"/>
                  </a:lnTo>
                  <a:cubicBezTo>
                    <a:pt x="2371" y="152"/>
                    <a:pt x="2310" y="335"/>
                    <a:pt x="2250" y="517"/>
                  </a:cubicBezTo>
                  <a:cubicBezTo>
                    <a:pt x="2128" y="882"/>
                    <a:pt x="1976" y="1338"/>
                    <a:pt x="1794" y="1885"/>
                  </a:cubicBezTo>
                  <a:cubicBezTo>
                    <a:pt x="1429" y="3070"/>
                    <a:pt x="943" y="4681"/>
                    <a:pt x="395" y="6505"/>
                  </a:cubicBezTo>
                  <a:cubicBezTo>
                    <a:pt x="274" y="6900"/>
                    <a:pt x="152" y="7295"/>
                    <a:pt x="31" y="7690"/>
                  </a:cubicBezTo>
                  <a:lnTo>
                    <a:pt x="0" y="7812"/>
                  </a:lnTo>
                  <a:lnTo>
                    <a:pt x="152" y="7812"/>
                  </a:lnTo>
                  <a:cubicBezTo>
                    <a:pt x="1733" y="7721"/>
                    <a:pt x="3101" y="7630"/>
                    <a:pt x="4104" y="7538"/>
                  </a:cubicBezTo>
                  <a:lnTo>
                    <a:pt x="5259" y="7447"/>
                  </a:lnTo>
                  <a:cubicBezTo>
                    <a:pt x="5411" y="7447"/>
                    <a:pt x="5532" y="7417"/>
                    <a:pt x="5684" y="7386"/>
                  </a:cubicBezTo>
                  <a:cubicBezTo>
                    <a:pt x="5532" y="7356"/>
                    <a:pt x="5411" y="7356"/>
                    <a:pt x="5259" y="7356"/>
                  </a:cubicBezTo>
                  <a:lnTo>
                    <a:pt x="4073" y="7417"/>
                  </a:lnTo>
                  <a:cubicBezTo>
                    <a:pt x="3129" y="7446"/>
                    <a:pt x="1784" y="7533"/>
                    <a:pt x="261" y="7622"/>
                  </a:cubicBezTo>
                  <a:lnTo>
                    <a:pt x="261" y="7622"/>
                  </a:lnTo>
                  <a:cubicBezTo>
                    <a:pt x="386" y="7269"/>
                    <a:pt x="473" y="6914"/>
                    <a:pt x="608" y="6535"/>
                  </a:cubicBezTo>
                  <a:cubicBezTo>
                    <a:pt x="1125" y="4742"/>
                    <a:pt x="1611" y="3131"/>
                    <a:pt x="1946" y="1946"/>
                  </a:cubicBezTo>
                  <a:cubicBezTo>
                    <a:pt x="2098" y="1368"/>
                    <a:pt x="2219" y="912"/>
                    <a:pt x="2310" y="517"/>
                  </a:cubicBezTo>
                  <a:cubicBezTo>
                    <a:pt x="2371" y="365"/>
                    <a:pt x="2432" y="183"/>
                    <a:pt x="2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5458125" y="2363118"/>
              <a:ext cx="264450" cy="108075"/>
            </a:xfrm>
            <a:custGeom>
              <a:avLst/>
              <a:gdLst/>
              <a:ahLst/>
              <a:cxnLst/>
              <a:rect l="l" t="t" r="r" b="b"/>
              <a:pathLst>
                <a:path w="10578" h="4323" extrusionOk="0">
                  <a:moveTo>
                    <a:pt x="10541" y="1"/>
                  </a:moveTo>
                  <a:cubicBezTo>
                    <a:pt x="10397" y="1"/>
                    <a:pt x="8085" y="893"/>
                    <a:pt x="5259" y="2071"/>
                  </a:cubicBezTo>
                  <a:cubicBezTo>
                    <a:pt x="2371" y="3256"/>
                    <a:pt x="0" y="4259"/>
                    <a:pt x="31" y="4320"/>
                  </a:cubicBezTo>
                  <a:cubicBezTo>
                    <a:pt x="33" y="4322"/>
                    <a:pt x="37" y="4323"/>
                    <a:pt x="43" y="4323"/>
                  </a:cubicBezTo>
                  <a:cubicBezTo>
                    <a:pt x="236" y="4323"/>
                    <a:pt x="2521" y="3402"/>
                    <a:pt x="5350" y="2253"/>
                  </a:cubicBezTo>
                  <a:cubicBezTo>
                    <a:pt x="8237" y="1068"/>
                    <a:pt x="10578" y="34"/>
                    <a:pt x="10548" y="4"/>
                  </a:cubicBezTo>
                  <a:cubicBezTo>
                    <a:pt x="10548" y="2"/>
                    <a:pt x="10545" y="1"/>
                    <a:pt x="10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5667100" y="2123068"/>
              <a:ext cx="293325" cy="266000"/>
            </a:xfrm>
            <a:custGeom>
              <a:avLst/>
              <a:gdLst/>
              <a:ahLst/>
              <a:cxnLst/>
              <a:rect l="l" t="t" r="r" b="b"/>
              <a:pathLst>
                <a:path w="11733" h="10640" extrusionOk="0">
                  <a:moveTo>
                    <a:pt x="608" y="1"/>
                  </a:moveTo>
                  <a:cubicBezTo>
                    <a:pt x="274" y="1"/>
                    <a:pt x="0" y="305"/>
                    <a:pt x="91" y="639"/>
                  </a:cubicBezTo>
                  <a:lnTo>
                    <a:pt x="912" y="4682"/>
                  </a:lnTo>
                  <a:lnTo>
                    <a:pt x="2280" y="10031"/>
                  </a:lnTo>
                  <a:cubicBezTo>
                    <a:pt x="2341" y="10366"/>
                    <a:pt x="2645" y="10578"/>
                    <a:pt x="2979" y="10578"/>
                  </a:cubicBezTo>
                  <a:lnTo>
                    <a:pt x="9879" y="10639"/>
                  </a:lnTo>
                  <a:cubicBezTo>
                    <a:pt x="10243" y="10639"/>
                    <a:pt x="10547" y="10366"/>
                    <a:pt x="10608" y="10001"/>
                  </a:cubicBezTo>
                  <a:lnTo>
                    <a:pt x="11702" y="639"/>
                  </a:lnTo>
                  <a:cubicBezTo>
                    <a:pt x="11733" y="305"/>
                    <a:pt x="11490" y="31"/>
                    <a:pt x="11186" y="31"/>
                  </a:cubicBezTo>
                  <a:lnTo>
                    <a:pt x="6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5666325" y="2186918"/>
              <a:ext cx="284225" cy="164275"/>
            </a:xfrm>
            <a:custGeom>
              <a:avLst/>
              <a:gdLst/>
              <a:ahLst/>
              <a:cxnLst/>
              <a:rect l="l" t="t" r="r" b="b"/>
              <a:pathLst>
                <a:path w="11369" h="6571" extrusionOk="0">
                  <a:moveTo>
                    <a:pt x="1" y="0"/>
                  </a:moveTo>
                  <a:lnTo>
                    <a:pt x="92" y="2340"/>
                  </a:lnTo>
                  <a:lnTo>
                    <a:pt x="487" y="3404"/>
                  </a:lnTo>
                  <a:lnTo>
                    <a:pt x="426" y="4711"/>
                  </a:lnTo>
                  <a:cubicBezTo>
                    <a:pt x="396" y="5350"/>
                    <a:pt x="761" y="5927"/>
                    <a:pt x="1368" y="6170"/>
                  </a:cubicBezTo>
                  <a:lnTo>
                    <a:pt x="1733" y="6322"/>
                  </a:lnTo>
                  <a:cubicBezTo>
                    <a:pt x="2143" y="6486"/>
                    <a:pt x="2571" y="6571"/>
                    <a:pt x="2997" y="6571"/>
                  </a:cubicBezTo>
                  <a:cubicBezTo>
                    <a:pt x="3361" y="6571"/>
                    <a:pt x="3724" y="6509"/>
                    <a:pt x="4074" y="6383"/>
                  </a:cubicBezTo>
                  <a:cubicBezTo>
                    <a:pt x="4773" y="6170"/>
                    <a:pt x="5502" y="5897"/>
                    <a:pt x="5593" y="5897"/>
                  </a:cubicBezTo>
                  <a:cubicBezTo>
                    <a:pt x="6110" y="5836"/>
                    <a:pt x="6597" y="5684"/>
                    <a:pt x="7052" y="5502"/>
                  </a:cubicBezTo>
                  <a:cubicBezTo>
                    <a:pt x="7356" y="5350"/>
                    <a:pt x="10609" y="4499"/>
                    <a:pt x="10974" y="4347"/>
                  </a:cubicBezTo>
                  <a:cubicBezTo>
                    <a:pt x="11369" y="4195"/>
                    <a:pt x="11126" y="3830"/>
                    <a:pt x="10974" y="3587"/>
                  </a:cubicBezTo>
                  <a:cubicBezTo>
                    <a:pt x="10960" y="3560"/>
                    <a:pt x="10904" y="3549"/>
                    <a:pt x="10815" y="3549"/>
                  </a:cubicBezTo>
                  <a:cubicBezTo>
                    <a:pt x="10075" y="3549"/>
                    <a:pt x="7052" y="4347"/>
                    <a:pt x="7052" y="4347"/>
                  </a:cubicBezTo>
                  <a:cubicBezTo>
                    <a:pt x="7204" y="4012"/>
                    <a:pt x="9697" y="3070"/>
                    <a:pt x="10031" y="2857"/>
                  </a:cubicBezTo>
                  <a:cubicBezTo>
                    <a:pt x="10366" y="2614"/>
                    <a:pt x="10031" y="2280"/>
                    <a:pt x="9454" y="2128"/>
                  </a:cubicBezTo>
                  <a:cubicBezTo>
                    <a:pt x="9430" y="2121"/>
                    <a:pt x="9400" y="2118"/>
                    <a:pt x="9365" y="2118"/>
                  </a:cubicBezTo>
                  <a:cubicBezTo>
                    <a:pt x="8677" y="2118"/>
                    <a:pt x="5932" y="3313"/>
                    <a:pt x="5106" y="3313"/>
                  </a:cubicBezTo>
                  <a:cubicBezTo>
                    <a:pt x="5003" y="3313"/>
                    <a:pt x="4930" y="3294"/>
                    <a:pt x="4894" y="3252"/>
                  </a:cubicBezTo>
                  <a:cubicBezTo>
                    <a:pt x="4560" y="2888"/>
                    <a:pt x="6293" y="1733"/>
                    <a:pt x="6627" y="1368"/>
                  </a:cubicBezTo>
                  <a:cubicBezTo>
                    <a:pt x="6961" y="1003"/>
                    <a:pt x="6688" y="578"/>
                    <a:pt x="6353" y="365"/>
                  </a:cubicBezTo>
                  <a:cubicBezTo>
                    <a:pt x="6336" y="356"/>
                    <a:pt x="6316" y="351"/>
                    <a:pt x="6291" y="351"/>
                  </a:cubicBezTo>
                  <a:cubicBezTo>
                    <a:pt x="5832" y="351"/>
                    <a:pt x="4110" y="1897"/>
                    <a:pt x="3648" y="2128"/>
                  </a:cubicBezTo>
                  <a:cubicBezTo>
                    <a:pt x="3511" y="2187"/>
                    <a:pt x="3344" y="2214"/>
                    <a:pt x="3161" y="2214"/>
                  </a:cubicBezTo>
                  <a:cubicBezTo>
                    <a:pt x="2695" y="2214"/>
                    <a:pt x="2135" y="2042"/>
                    <a:pt x="1764" y="1824"/>
                  </a:cubicBezTo>
                  <a:cubicBezTo>
                    <a:pt x="1490" y="1672"/>
                    <a:pt x="1217" y="1155"/>
                    <a:pt x="1034" y="699"/>
                  </a:cubicBezTo>
                  <a:cubicBezTo>
                    <a:pt x="882" y="274"/>
                    <a:pt x="457" y="0"/>
                    <a:pt x="1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5803100" y="2152718"/>
              <a:ext cx="22075" cy="18775"/>
            </a:xfrm>
            <a:custGeom>
              <a:avLst/>
              <a:gdLst/>
              <a:ahLst/>
              <a:cxnLst/>
              <a:rect l="l" t="t" r="r" b="b"/>
              <a:pathLst>
                <a:path w="883" h="751" extrusionOk="0">
                  <a:moveTo>
                    <a:pt x="518" y="0"/>
                  </a:moveTo>
                  <a:cubicBezTo>
                    <a:pt x="153" y="0"/>
                    <a:pt x="1" y="395"/>
                    <a:pt x="244" y="639"/>
                  </a:cubicBezTo>
                  <a:cubicBezTo>
                    <a:pt x="321" y="716"/>
                    <a:pt x="414" y="750"/>
                    <a:pt x="505" y="750"/>
                  </a:cubicBezTo>
                  <a:cubicBezTo>
                    <a:pt x="699" y="750"/>
                    <a:pt x="882" y="593"/>
                    <a:pt x="882" y="365"/>
                  </a:cubicBezTo>
                  <a:cubicBezTo>
                    <a:pt x="882" y="152"/>
                    <a:pt x="730" y="0"/>
                    <a:pt x="5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5895825" y="1998443"/>
              <a:ext cx="107925" cy="35750"/>
            </a:xfrm>
            <a:custGeom>
              <a:avLst/>
              <a:gdLst/>
              <a:ahLst/>
              <a:cxnLst/>
              <a:rect l="l" t="t" r="r" b="b"/>
              <a:pathLst>
                <a:path w="4317" h="1430" extrusionOk="0">
                  <a:moveTo>
                    <a:pt x="0" y="1"/>
                  </a:moveTo>
                  <a:lnTo>
                    <a:pt x="0" y="1429"/>
                  </a:lnTo>
                  <a:lnTo>
                    <a:pt x="4316" y="1429"/>
                  </a:lnTo>
                  <a:lnTo>
                    <a:pt x="43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5521950" y="2614718"/>
              <a:ext cx="119325" cy="38025"/>
            </a:xfrm>
            <a:custGeom>
              <a:avLst/>
              <a:gdLst/>
              <a:ahLst/>
              <a:cxnLst/>
              <a:rect l="l" t="t" r="r" b="b"/>
              <a:pathLst>
                <a:path w="4773" h="1521" extrusionOk="0">
                  <a:moveTo>
                    <a:pt x="213" y="1"/>
                  </a:moveTo>
                  <a:lnTo>
                    <a:pt x="1" y="1399"/>
                  </a:lnTo>
                  <a:lnTo>
                    <a:pt x="4621" y="1520"/>
                  </a:lnTo>
                  <a:lnTo>
                    <a:pt x="4773" y="18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5667850" y="2617768"/>
              <a:ext cx="288775" cy="34225"/>
            </a:xfrm>
            <a:custGeom>
              <a:avLst/>
              <a:gdLst/>
              <a:ahLst/>
              <a:cxnLst/>
              <a:rect l="l" t="t" r="r" b="b"/>
              <a:pathLst>
                <a:path w="11551" h="1369" extrusionOk="0">
                  <a:moveTo>
                    <a:pt x="152" y="0"/>
                  </a:moveTo>
                  <a:lnTo>
                    <a:pt x="0" y="1277"/>
                  </a:lnTo>
                  <a:lnTo>
                    <a:pt x="11551" y="1368"/>
                  </a:lnTo>
                  <a:lnTo>
                    <a:pt x="11551" y="3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5781825" y="2604843"/>
              <a:ext cx="99575" cy="60825"/>
            </a:xfrm>
            <a:custGeom>
              <a:avLst/>
              <a:gdLst/>
              <a:ahLst/>
              <a:cxnLst/>
              <a:rect l="l" t="t" r="r" b="b"/>
              <a:pathLst>
                <a:path w="3983" h="2433" extrusionOk="0">
                  <a:moveTo>
                    <a:pt x="3466" y="578"/>
                  </a:moveTo>
                  <a:lnTo>
                    <a:pt x="3466" y="1885"/>
                  </a:lnTo>
                  <a:lnTo>
                    <a:pt x="518" y="1885"/>
                  </a:lnTo>
                  <a:lnTo>
                    <a:pt x="518" y="578"/>
                  </a:lnTo>
                  <a:close/>
                  <a:moveTo>
                    <a:pt x="396" y="1"/>
                  </a:moveTo>
                  <a:cubicBezTo>
                    <a:pt x="183" y="1"/>
                    <a:pt x="1" y="213"/>
                    <a:pt x="31" y="457"/>
                  </a:cubicBezTo>
                  <a:lnTo>
                    <a:pt x="31" y="1976"/>
                  </a:lnTo>
                  <a:cubicBezTo>
                    <a:pt x="1" y="2219"/>
                    <a:pt x="183" y="2402"/>
                    <a:pt x="396" y="2432"/>
                  </a:cubicBezTo>
                  <a:lnTo>
                    <a:pt x="3588" y="2432"/>
                  </a:lnTo>
                  <a:cubicBezTo>
                    <a:pt x="3831" y="2402"/>
                    <a:pt x="3983" y="2219"/>
                    <a:pt x="3983" y="1976"/>
                  </a:cubicBezTo>
                  <a:lnTo>
                    <a:pt x="3983" y="457"/>
                  </a:lnTo>
                  <a:cubicBezTo>
                    <a:pt x="3983" y="213"/>
                    <a:pt x="3831" y="1"/>
                    <a:pt x="3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5981675" y="2617768"/>
              <a:ext cx="61575" cy="34975"/>
            </a:xfrm>
            <a:custGeom>
              <a:avLst/>
              <a:gdLst/>
              <a:ahLst/>
              <a:cxnLst/>
              <a:rect l="l" t="t" r="r" b="b"/>
              <a:pathLst>
                <a:path w="2463" h="1399" extrusionOk="0">
                  <a:moveTo>
                    <a:pt x="2463" y="0"/>
                  </a:moveTo>
                  <a:lnTo>
                    <a:pt x="1" y="31"/>
                  </a:lnTo>
                  <a:lnTo>
                    <a:pt x="1" y="1338"/>
                  </a:lnTo>
                  <a:lnTo>
                    <a:pt x="2433" y="1398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5376050" y="2686918"/>
              <a:ext cx="269775" cy="1648975"/>
            </a:xfrm>
            <a:custGeom>
              <a:avLst/>
              <a:gdLst/>
              <a:ahLst/>
              <a:cxnLst/>
              <a:rect l="l" t="t" r="r" b="b"/>
              <a:pathLst>
                <a:path w="10791" h="65959" extrusionOk="0">
                  <a:moveTo>
                    <a:pt x="10791" y="0"/>
                  </a:moveTo>
                  <a:cubicBezTo>
                    <a:pt x="10791" y="0"/>
                    <a:pt x="10761" y="61"/>
                    <a:pt x="10730" y="183"/>
                  </a:cubicBezTo>
                  <a:cubicBezTo>
                    <a:pt x="10730" y="304"/>
                    <a:pt x="10700" y="456"/>
                    <a:pt x="10669" y="669"/>
                  </a:cubicBezTo>
                  <a:cubicBezTo>
                    <a:pt x="10578" y="1125"/>
                    <a:pt x="10487" y="1763"/>
                    <a:pt x="10365" y="2614"/>
                  </a:cubicBezTo>
                  <a:cubicBezTo>
                    <a:pt x="10092" y="4286"/>
                    <a:pt x="9727" y="6687"/>
                    <a:pt x="9241" y="9666"/>
                  </a:cubicBezTo>
                  <a:cubicBezTo>
                    <a:pt x="8299" y="15654"/>
                    <a:pt x="6992" y="23922"/>
                    <a:pt x="5472" y="33010"/>
                  </a:cubicBezTo>
                  <a:cubicBezTo>
                    <a:pt x="3952" y="42098"/>
                    <a:pt x="2584" y="50335"/>
                    <a:pt x="1581" y="56293"/>
                  </a:cubicBezTo>
                  <a:cubicBezTo>
                    <a:pt x="1095" y="59272"/>
                    <a:pt x="700" y="61673"/>
                    <a:pt x="426" y="63375"/>
                  </a:cubicBezTo>
                  <a:cubicBezTo>
                    <a:pt x="274" y="64196"/>
                    <a:pt x="183" y="64834"/>
                    <a:pt x="92" y="65290"/>
                  </a:cubicBezTo>
                  <a:lnTo>
                    <a:pt x="31" y="65776"/>
                  </a:lnTo>
                  <a:cubicBezTo>
                    <a:pt x="1" y="65898"/>
                    <a:pt x="1" y="65959"/>
                    <a:pt x="1" y="65959"/>
                  </a:cubicBezTo>
                  <a:cubicBezTo>
                    <a:pt x="1" y="65959"/>
                    <a:pt x="31" y="65898"/>
                    <a:pt x="61" y="65776"/>
                  </a:cubicBezTo>
                  <a:cubicBezTo>
                    <a:pt x="92" y="65655"/>
                    <a:pt x="122" y="65472"/>
                    <a:pt x="153" y="65260"/>
                  </a:cubicBezTo>
                  <a:cubicBezTo>
                    <a:pt x="244" y="64834"/>
                    <a:pt x="365" y="64196"/>
                    <a:pt x="517" y="63375"/>
                  </a:cubicBezTo>
                  <a:cubicBezTo>
                    <a:pt x="791" y="61703"/>
                    <a:pt x="1216" y="59302"/>
                    <a:pt x="1763" y="56323"/>
                  </a:cubicBezTo>
                  <a:cubicBezTo>
                    <a:pt x="2797" y="50366"/>
                    <a:pt x="4195" y="42129"/>
                    <a:pt x="5685" y="33040"/>
                  </a:cubicBezTo>
                  <a:cubicBezTo>
                    <a:pt x="7204" y="23922"/>
                    <a:pt x="8511" y="15684"/>
                    <a:pt x="9393" y="9696"/>
                  </a:cubicBezTo>
                  <a:cubicBezTo>
                    <a:pt x="9849" y="6718"/>
                    <a:pt x="10213" y="4286"/>
                    <a:pt x="10457" y="2614"/>
                  </a:cubicBezTo>
                  <a:cubicBezTo>
                    <a:pt x="10578" y="1794"/>
                    <a:pt x="10639" y="1125"/>
                    <a:pt x="10700" y="699"/>
                  </a:cubicBezTo>
                  <a:cubicBezTo>
                    <a:pt x="10730" y="487"/>
                    <a:pt x="10791" y="304"/>
                    <a:pt x="10791" y="183"/>
                  </a:cubicBezTo>
                  <a:cubicBezTo>
                    <a:pt x="10791" y="122"/>
                    <a:pt x="10791" y="61"/>
                    <a:pt x="10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5917850" y="2688443"/>
              <a:ext cx="18275" cy="1654300"/>
            </a:xfrm>
            <a:custGeom>
              <a:avLst/>
              <a:gdLst/>
              <a:ahLst/>
              <a:cxnLst/>
              <a:rect l="l" t="t" r="r" b="b"/>
              <a:pathLst>
                <a:path w="731" h="66172" extrusionOk="0">
                  <a:moveTo>
                    <a:pt x="700" y="0"/>
                  </a:moveTo>
                  <a:lnTo>
                    <a:pt x="700" y="0"/>
                  </a:lnTo>
                  <a:cubicBezTo>
                    <a:pt x="639" y="0"/>
                    <a:pt x="457" y="14833"/>
                    <a:pt x="274" y="33070"/>
                  </a:cubicBezTo>
                  <a:cubicBezTo>
                    <a:pt x="122" y="51338"/>
                    <a:pt x="1" y="66171"/>
                    <a:pt x="61" y="66171"/>
                  </a:cubicBezTo>
                  <a:cubicBezTo>
                    <a:pt x="122" y="66171"/>
                    <a:pt x="305" y="51338"/>
                    <a:pt x="487" y="33070"/>
                  </a:cubicBezTo>
                  <a:cubicBezTo>
                    <a:pt x="639" y="14833"/>
                    <a:pt x="730" y="0"/>
                    <a:pt x="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5756750" y="4346518"/>
              <a:ext cx="257625" cy="4575"/>
            </a:xfrm>
            <a:custGeom>
              <a:avLst/>
              <a:gdLst/>
              <a:ahLst/>
              <a:cxnLst/>
              <a:rect l="l" t="t" r="r" b="b"/>
              <a:pathLst>
                <a:path w="10305" h="183" extrusionOk="0">
                  <a:moveTo>
                    <a:pt x="5138" y="0"/>
                  </a:moveTo>
                  <a:cubicBezTo>
                    <a:pt x="2311" y="0"/>
                    <a:pt x="1" y="31"/>
                    <a:pt x="1" y="91"/>
                  </a:cubicBezTo>
                  <a:cubicBezTo>
                    <a:pt x="1" y="152"/>
                    <a:pt x="2280" y="183"/>
                    <a:pt x="5138" y="183"/>
                  </a:cubicBezTo>
                  <a:cubicBezTo>
                    <a:pt x="7995" y="183"/>
                    <a:pt x="10305" y="152"/>
                    <a:pt x="10305" y="91"/>
                  </a:cubicBezTo>
                  <a:cubicBezTo>
                    <a:pt x="10305" y="31"/>
                    <a:pt x="7995" y="0"/>
                    <a:pt x="5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5257500" y="4337393"/>
              <a:ext cx="263725" cy="6875"/>
            </a:xfrm>
            <a:custGeom>
              <a:avLst/>
              <a:gdLst/>
              <a:ahLst/>
              <a:cxnLst/>
              <a:rect l="l" t="t" r="r" b="b"/>
              <a:pathLst>
                <a:path w="10549" h="275" extrusionOk="0">
                  <a:moveTo>
                    <a:pt x="8998" y="0"/>
                  </a:moveTo>
                  <a:cubicBezTo>
                    <a:pt x="8025" y="0"/>
                    <a:pt x="6718" y="0"/>
                    <a:pt x="5259" y="31"/>
                  </a:cubicBezTo>
                  <a:lnTo>
                    <a:pt x="1551" y="122"/>
                  </a:lnTo>
                  <a:lnTo>
                    <a:pt x="396" y="152"/>
                  </a:lnTo>
                  <a:cubicBezTo>
                    <a:pt x="274" y="152"/>
                    <a:pt x="122" y="183"/>
                    <a:pt x="1" y="213"/>
                  </a:cubicBezTo>
                  <a:cubicBezTo>
                    <a:pt x="122" y="244"/>
                    <a:pt x="274" y="244"/>
                    <a:pt x="396" y="244"/>
                  </a:cubicBezTo>
                  <a:cubicBezTo>
                    <a:pt x="670" y="274"/>
                    <a:pt x="1065" y="274"/>
                    <a:pt x="1551" y="274"/>
                  </a:cubicBezTo>
                  <a:cubicBezTo>
                    <a:pt x="2493" y="274"/>
                    <a:pt x="3831" y="274"/>
                    <a:pt x="5259" y="244"/>
                  </a:cubicBezTo>
                  <a:lnTo>
                    <a:pt x="8998" y="152"/>
                  </a:lnTo>
                  <a:lnTo>
                    <a:pt x="10153" y="92"/>
                  </a:lnTo>
                  <a:cubicBezTo>
                    <a:pt x="10275" y="92"/>
                    <a:pt x="10427" y="92"/>
                    <a:pt x="10548" y="61"/>
                  </a:cubicBezTo>
                  <a:cubicBezTo>
                    <a:pt x="10427" y="31"/>
                    <a:pt x="10275" y="31"/>
                    <a:pt x="10123" y="31"/>
                  </a:cubicBezTo>
                  <a:cubicBezTo>
                    <a:pt x="9849" y="0"/>
                    <a:pt x="9484" y="0"/>
                    <a:pt x="89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6252200" y="1983243"/>
              <a:ext cx="6100" cy="95025"/>
            </a:xfrm>
            <a:custGeom>
              <a:avLst/>
              <a:gdLst/>
              <a:ahLst/>
              <a:cxnLst/>
              <a:rect l="l" t="t" r="r" b="b"/>
              <a:pathLst>
                <a:path w="244" h="3801" extrusionOk="0">
                  <a:moveTo>
                    <a:pt x="122" y="1"/>
                  </a:moveTo>
                  <a:cubicBezTo>
                    <a:pt x="31" y="639"/>
                    <a:pt x="1" y="1278"/>
                    <a:pt x="31" y="1916"/>
                  </a:cubicBezTo>
                  <a:cubicBezTo>
                    <a:pt x="1" y="2554"/>
                    <a:pt x="31" y="3193"/>
                    <a:pt x="122" y="3800"/>
                  </a:cubicBezTo>
                  <a:cubicBezTo>
                    <a:pt x="214" y="3193"/>
                    <a:pt x="244" y="2554"/>
                    <a:pt x="214" y="1916"/>
                  </a:cubicBezTo>
                  <a:cubicBezTo>
                    <a:pt x="244" y="1278"/>
                    <a:pt x="214" y="639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6254475" y="1983243"/>
              <a:ext cx="34225" cy="101100"/>
            </a:xfrm>
            <a:custGeom>
              <a:avLst/>
              <a:gdLst/>
              <a:ahLst/>
              <a:cxnLst/>
              <a:rect l="l" t="t" r="r" b="b"/>
              <a:pathLst>
                <a:path w="1369" h="4044" extrusionOk="0">
                  <a:moveTo>
                    <a:pt x="1" y="1"/>
                  </a:moveTo>
                  <a:cubicBezTo>
                    <a:pt x="62" y="700"/>
                    <a:pt x="244" y="1399"/>
                    <a:pt x="518" y="2068"/>
                  </a:cubicBezTo>
                  <a:cubicBezTo>
                    <a:pt x="730" y="2767"/>
                    <a:pt x="1004" y="3436"/>
                    <a:pt x="1369" y="4044"/>
                  </a:cubicBezTo>
                  <a:cubicBezTo>
                    <a:pt x="1186" y="3375"/>
                    <a:pt x="974" y="2676"/>
                    <a:pt x="700" y="2007"/>
                  </a:cubicBezTo>
                  <a:cubicBezTo>
                    <a:pt x="518" y="1338"/>
                    <a:pt x="275" y="67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6915600" y="1799368"/>
              <a:ext cx="136050" cy="223225"/>
            </a:xfrm>
            <a:custGeom>
              <a:avLst/>
              <a:gdLst/>
              <a:ahLst/>
              <a:cxnLst/>
              <a:rect l="l" t="t" r="r" b="b"/>
              <a:pathLst>
                <a:path w="5442" h="8929" extrusionOk="0">
                  <a:moveTo>
                    <a:pt x="5441" y="0"/>
                  </a:moveTo>
                  <a:lnTo>
                    <a:pt x="5441" y="0"/>
                  </a:lnTo>
                  <a:cubicBezTo>
                    <a:pt x="4924" y="31"/>
                    <a:pt x="4438" y="243"/>
                    <a:pt x="4073" y="608"/>
                  </a:cubicBezTo>
                  <a:cubicBezTo>
                    <a:pt x="3769" y="1034"/>
                    <a:pt x="3557" y="1520"/>
                    <a:pt x="3161" y="1824"/>
                  </a:cubicBezTo>
                  <a:cubicBezTo>
                    <a:pt x="2766" y="2128"/>
                    <a:pt x="2280" y="2219"/>
                    <a:pt x="1915" y="2523"/>
                  </a:cubicBezTo>
                  <a:cubicBezTo>
                    <a:pt x="1246" y="3192"/>
                    <a:pt x="1581" y="4316"/>
                    <a:pt x="1277" y="5198"/>
                  </a:cubicBezTo>
                  <a:cubicBezTo>
                    <a:pt x="1064" y="5684"/>
                    <a:pt x="791" y="6171"/>
                    <a:pt x="456" y="6596"/>
                  </a:cubicBezTo>
                  <a:cubicBezTo>
                    <a:pt x="91" y="7052"/>
                    <a:pt x="0" y="7630"/>
                    <a:pt x="152" y="8146"/>
                  </a:cubicBezTo>
                  <a:cubicBezTo>
                    <a:pt x="335" y="8572"/>
                    <a:pt x="760" y="8845"/>
                    <a:pt x="1216" y="8906"/>
                  </a:cubicBezTo>
                  <a:cubicBezTo>
                    <a:pt x="1322" y="8921"/>
                    <a:pt x="1431" y="8929"/>
                    <a:pt x="1540" y="8929"/>
                  </a:cubicBezTo>
                  <a:cubicBezTo>
                    <a:pt x="1868" y="8929"/>
                    <a:pt x="2204" y="8861"/>
                    <a:pt x="2523" y="8724"/>
                  </a:cubicBezTo>
                  <a:lnTo>
                    <a:pt x="2493" y="7660"/>
                  </a:lnTo>
                  <a:lnTo>
                    <a:pt x="2493" y="7660"/>
                  </a:lnTo>
                  <a:cubicBezTo>
                    <a:pt x="2523" y="7873"/>
                    <a:pt x="2614" y="8085"/>
                    <a:pt x="2736" y="8237"/>
                  </a:cubicBezTo>
                  <a:cubicBezTo>
                    <a:pt x="2827" y="8374"/>
                    <a:pt x="2970" y="8443"/>
                    <a:pt x="3125" y="8443"/>
                  </a:cubicBezTo>
                  <a:cubicBezTo>
                    <a:pt x="3177" y="8443"/>
                    <a:pt x="3230" y="8435"/>
                    <a:pt x="3283" y="8420"/>
                  </a:cubicBezTo>
                  <a:cubicBezTo>
                    <a:pt x="3587" y="8298"/>
                    <a:pt x="3587" y="7873"/>
                    <a:pt x="3557" y="7569"/>
                  </a:cubicBezTo>
                  <a:cubicBezTo>
                    <a:pt x="3465" y="6353"/>
                    <a:pt x="3496" y="5046"/>
                    <a:pt x="4195" y="4043"/>
                  </a:cubicBezTo>
                  <a:cubicBezTo>
                    <a:pt x="4529" y="3587"/>
                    <a:pt x="5076" y="3070"/>
                    <a:pt x="5350" y="2584"/>
                  </a:cubicBezTo>
                  <a:lnTo>
                    <a:pt x="5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7154200" y="1894343"/>
              <a:ext cx="466600" cy="649725"/>
            </a:xfrm>
            <a:custGeom>
              <a:avLst/>
              <a:gdLst/>
              <a:ahLst/>
              <a:cxnLst/>
              <a:rect l="l" t="t" r="r" b="b"/>
              <a:pathLst>
                <a:path w="18664" h="25989" extrusionOk="0">
                  <a:moveTo>
                    <a:pt x="7204" y="1"/>
                  </a:moveTo>
                  <a:cubicBezTo>
                    <a:pt x="7022" y="1"/>
                    <a:pt x="6323" y="1794"/>
                    <a:pt x="5806" y="3405"/>
                  </a:cubicBezTo>
                  <a:cubicBezTo>
                    <a:pt x="4864" y="6293"/>
                    <a:pt x="5168" y="9454"/>
                    <a:pt x="6688" y="12098"/>
                  </a:cubicBezTo>
                  <a:lnTo>
                    <a:pt x="10001" y="17934"/>
                  </a:lnTo>
                  <a:lnTo>
                    <a:pt x="0" y="21278"/>
                  </a:lnTo>
                  <a:lnTo>
                    <a:pt x="1459" y="25989"/>
                  </a:lnTo>
                  <a:lnTo>
                    <a:pt x="15472" y="22220"/>
                  </a:lnTo>
                  <a:cubicBezTo>
                    <a:pt x="16749" y="21855"/>
                    <a:pt x="17812" y="20913"/>
                    <a:pt x="18268" y="19636"/>
                  </a:cubicBezTo>
                  <a:cubicBezTo>
                    <a:pt x="18663" y="18512"/>
                    <a:pt x="18542" y="17265"/>
                    <a:pt x="17934" y="16232"/>
                  </a:cubicBezTo>
                  <a:lnTo>
                    <a:pt x="10639" y="3679"/>
                  </a:lnTo>
                  <a:cubicBezTo>
                    <a:pt x="10639" y="3679"/>
                    <a:pt x="8268" y="1"/>
                    <a:pt x="7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484725" y="2274293"/>
              <a:ext cx="686225" cy="371600"/>
            </a:xfrm>
            <a:custGeom>
              <a:avLst/>
              <a:gdLst/>
              <a:ahLst/>
              <a:cxnLst/>
              <a:rect l="l" t="t" r="r" b="b"/>
              <a:pathLst>
                <a:path w="27449" h="14864" extrusionOk="0">
                  <a:moveTo>
                    <a:pt x="1" y="0"/>
                  </a:moveTo>
                  <a:lnTo>
                    <a:pt x="12038" y="14651"/>
                  </a:lnTo>
                  <a:lnTo>
                    <a:pt x="27448" y="14864"/>
                  </a:lnTo>
                  <a:lnTo>
                    <a:pt x="165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870000" y="2407743"/>
              <a:ext cx="319175" cy="148225"/>
            </a:xfrm>
            <a:custGeom>
              <a:avLst/>
              <a:gdLst/>
              <a:ahLst/>
              <a:cxnLst/>
              <a:rect l="l" t="t" r="r" b="b"/>
              <a:pathLst>
                <a:path w="12767" h="5929" extrusionOk="0">
                  <a:moveTo>
                    <a:pt x="6660" y="0"/>
                  </a:moveTo>
                  <a:cubicBezTo>
                    <a:pt x="6114" y="0"/>
                    <a:pt x="5580" y="28"/>
                    <a:pt x="5046" y="73"/>
                  </a:cubicBezTo>
                  <a:lnTo>
                    <a:pt x="5381" y="529"/>
                  </a:lnTo>
                  <a:cubicBezTo>
                    <a:pt x="5684" y="924"/>
                    <a:pt x="5411" y="1502"/>
                    <a:pt x="4925" y="1532"/>
                  </a:cubicBezTo>
                  <a:lnTo>
                    <a:pt x="700" y="1714"/>
                  </a:lnTo>
                  <a:cubicBezTo>
                    <a:pt x="396" y="1714"/>
                    <a:pt x="0" y="1836"/>
                    <a:pt x="31" y="2140"/>
                  </a:cubicBezTo>
                  <a:cubicBezTo>
                    <a:pt x="31" y="2383"/>
                    <a:pt x="244" y="2596"/>
                    <a:pt x="517" y="2626"/>
                  </a:cubicBezTo>
                  <a:lnTo>
                    <a:pt x="3222" y="2778"/>
                  </a:lnTo>
                  <a:cubicBezTo>
                    <a:pt x="3283" y="3295"/>
                    <a:pt x="3678" y="3720"/>
                    <a:pt x="4195" y="3842"/>
                  </a:cubicBezTo>
                  <a:cubicBezTo>
                    <a:pt x="4043" y="4997"/>
                    <a:pt x="5502" y="5179"/>
                    <a:pt x="5502" y="5179"/>
                  </a:cubicBezTo>
                  <a:cubicBezTo>
                    <a:pt x="5320" y="5544"/>
                    <a:pt x="5958" y="5909"/>
                    <a:pt x="5958" y="5909"/>
                  </a:cubicBezTo>
                  <a:cubicBezTo>
                    <a:pt x="6017" y="5922"/>
                    <a:pt x="6110" y="5929"/>
                    <a:pt x="6232" y="5929"/>
                  </a:cubicBezTo>
                  <a:cubicBezTo>
                    <a:pt x="6934" y="5929"/>
                    <a:pt x="8586" y="5725"/>
                    <a:pt x="10061" y="5544"/>
                  </a:cubicBezTo>
                  <a:lnTo>
                    <a:pt x="11156" y="4997"/>
                  </a:lnTo>
                  <a:lnTo>
                    <a:pt x="12767" y="5149"/>
                  </a:lnTo>
                  <a:lnTo>
                    <a:pt x="11368" y="833"/>
                  </a:lnTo>
                  <a:cubicBezTo>
                    <a:pt x="11368" y="833"/>
                    <a:pt x="8116" y="103"/>
                    <a:pt x="7265" y="12"/>
                  </a:cubicBezTo>
                  <a:cubicBezTo>
                    <a:pt x="7061" y="4"/>
                    <a:pt x="6860" y="0"/>
                    <a:pt x="666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908000" y="1418463"/>
              <a:ext cx="367050" cy="69975"/>
            </a:xfrm>
            <a:custGeom>
              <a:avLst/>
              <a:gdLst/>
              <a:ahLst/>
              <a:cxnLst/>
              <a:rect l="l" t="t" r="r" b="b"/>
              <a:pathLst>
                <a:path w="14682" h="2799" extrusionOk="0">
                  <a:moveTo>
                    <a:pt x="4807" y="0"/>
                  </a:moveTo>
                  <a:cubicBezTo>
                    <a:pt x="3756" y="0"/>
                    <a:pt x="2768" y="394"/>
                    <a:pt x="2006" y="1126"/>
                  </a:cubicBezTo>
                  <a:lnTo>
                    <a:pt x="1794" y="1339"/>
                  </a:lnTo>
                  <a:lnTo>
                    <a:pt x="0" y="2494"/>
                  </a:lnTo>
                  <a:cubicBezTo>
                    <a:pt x="2280" y="1886"/>
                    <a:pt x="4651" y="1582"/>
                    <a:pt x="7022" y="1552"/>
                  </a:cubicBezTo>
                  <a:cubicBezTo>
                    <a:pt x="10608" y="1582"/>
                    <a:pt x="14681" y="2798"/>
                    <a:pt x="14681" y="2798"/>
                  </a:cubicBezTo>
                  <a:lnTo>
                    <a:pt x="12311" y="1369"/>
                  </a:lnTo>
                  <a:cubicBezTo>
                    <a:pt x="11581" y="579"/>
                    <a:pt x="10517" y="93"/>
                    <a:pt x="9423" y="93"/>
                  </a:cubicBezTo>
                  <a:lnTo>
                    <a:pt x="4924" y="2"/>
                  </a:lnTo>
                  <a:cubicBezTo>
                    <a:pt x="4885" y="1"/>
                    <a:pt x="4846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8" name="Google Shape;3168;p65"/>
          <p:cNvGrpSpPr/>
          <p:nvPr/>
        </p:nvGrpSpPr>
        <p:grpSpPr>
          <a:xfrm>
            <a:off x="4344754" y="539550"/>
            <a:ext cx="3938196" cy="4064405"/>
            <a:chOff x="4485777" y="540000"/>
            <a:chExt cx="3938196" cy="4064405"/>
          </a:xfrm>
        </p:grpSpPr>
        <p:sp>
          <p:nvSpPr>
            <p:cNvPr id="3169" name="Google Shape;3169;p65"/>
            <p:cNvSpPr/>
            <p:nvPr/>
          </p:nvSpPr>
          <p:spPr>
            <a:xfrm>
              <a:off x="5444857" y="540000"/>
              <a:ext cx="2979116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1" y="0"/>
                  </a:moveTo>
                  <a:lnTo>
                    <a:pt x="1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5"/>
            <p:cNvSpPr/>
            <p:nvPr/>
          </p:nvSpPr>
          <p:spPr>
            <a:xfrm>
              <a:off x="4502306" y="544042"/>
              <a:ext cx="3788464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0" y="0"/>
                  </a:moveTo>
                  <a:lnTo>
                    <a:pt x="0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F36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5"/>
            <p:cNvSpPr/>
            <p:nvPr/>
          </p:nvSpPr>
          <p:spPr>
            <a:xfrm>
              <a:off x="4867285" y="976313"/>
              <a:ext cx="3058507" cy="3191779"/>
            </a:xfrm>
            <a:custGeom>
              <a:avLst/>
              <a:gdLst/>
              <a:ahLst/>
              <a:cxnLst/>
              <a:rect l="l" t="t" r="r" b="b"/>
              <a:pathLst>
                <a:path w="34158" h="51472" extrusionOk="0">
                  <a:moveTo>
                    <a:pt x="0" y="1"/>
                  </a:moveTo>
                  <a:lnTo>
                    <a:pt x="0" y="101"/>
                  </a:lnTo>
                  <a:cubicBezTo>
                    <a:pt x="34" y="19448"/>
                    <a:pt x="34" y="37261"/>
                    <a:pt x="34" y="51371"/>
                  </a:cubicBezTo>
                  <a:lnTo>
                    <a:pt x="34" y="51471"/>
                  </a:lnTo>
                  <a:lnTo>
                    <a:pt x="134" y="51471"/>
                  </a:lnTo>
                  <a:lnTo>
                    <a:pt x="24851" y="51371"/>
                  </a:lnTo>
                  <a:lnTo>
                    <a:pt x="31656" y="51338"/>
                  </a:lnTo>
                  <a:lnTo>
                    <a:pt x="31623" y="51338"/>
                  </a:lnTo>
                  <a:lnTo>
                    <a:pt x="24818" y="51304"/>
                  </a:lnTo>
                  <a:lnTo>
                    <a:pt x="201" y="51271"/>
                  </a:lnTo>
                  <a:lnTo>
                    <a:pt x="201" y="51271"/>
                  </a:lnTo>
                  <a:cubicBezTo>
                    <a:pt x="234" y="37209"/>
                    <a:pt x="234" y="19484"/>
                    <a:pt x="234" y="234"/>
                  </a:cubicBezTo>
                  <a:lnTo>
                    <a:pt x="33958" y="234"/>
                  </a:lnTo>
                  <a:cubicBezTo>
                    <a:pt x="33958" y="15254"/>
                    <a:pt x="33991" y="28014"/>
                    <a:pt x="33991" y="37027"/>
                  </a:cubicBezTo>
                  <a:cubicBezTo>
                    <a:pt x="34025" y="41531"/>
                    <a:pt x="34025" y="45100"/>
                    <a:pt x="34025" y="47568"/>
                  </a:cubicBezTo>
                  <a:lnTo>
                    <a:pt x="34025" y="50370"/>
                  </a:lnTo>
                  <a:lnTo>
                    <a:pt x="34025" y="51104"/>
                  </a:lnTo>
                  <a:lnTo>
                    <a:pt x="34025" y="51371"/>
                  </a:lnTo>
                  <a:cubicBezTo>
                    <a:pt x="34025" y="51371"/>
                    <a:pt x="34058" y="51271"/>
                    <a:pt x="34058" y="51104"/>
                  </a:cubicBezTo>
                  <a:lnTo>
                    <a:pt x="34058" y="50404"/>
                  </a:lnTo>
                  <a:lnTo>
                    <a:pt x="34058" y="47602"/>
                  </a:lnTo>
                  <a:cubicBezTo>
                    <a:pt x="34058" y="45167"/>
                    <a:pt x="34091" y="41597"/>
                    <a:pt x="34091" y="37061"/>
                  </a:cubicBezTo>
                  <a:cubicBezTo>
                    <a:pt x="34091" y="28021"/>
                    <a:pt x="34125" y="15212"/>
                    <a:pt x="34158" y="101"/>
                  </a:cubicBezTo>
                  <a:lnTo>
                    <a:pt x="341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5"/>
            <p:cNvSpPr/>
            <p:nvPr/>
          </p:nvSpPr>
          <p:spPr>
            <a:xfrm>
              <a:off x="5295150" y="4141005"/>
              <a:ext cx="389774" cy="453045"/>
            </a:xfrm>
            <a:custGeom>
              <a:avLst/>
              <a:gdLst/>
              <a:ahLst/>
              <a:cxnLst/>
              <a:rect l="l" t="t" r="r" b="b"/>
              <a:pathLst>
                <a:path w="5905" h="7306" extrusionOk="0">
                  <a:moveTo>
                    <a:pt x="0" y="7305"/>
                  </a:moveTo>
                  <a:lnTo>
                    <a:pt x="5905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3" name="Google Shape;3173;p65"/>
            <p:cNvGrpSpPr/>
            <p:nvPr/>
          </p:nvGrpSpPr>
          <p:grpSpPr>
            <a:xfrm>
              <a:off x="4485777" y="540000"/>
              <a:ext cx="3821522" cy="4064405"/>
              <a:chOff x="4485777" y="540000"/>
              <a:chExt cx="3821522" cy="4064405"/>
            </a:xfrm>
          </p:grpSpPr>
          <p:sp>
            <p:nvSpPr>
              <p:cNvPr id="3174" name="Google Shape;3174;p65"/>
              <p:cNvSpPr/>
              <p:nvPr/>
            </p:nvSpPr>
            <p:spPr>
              <a:xfrm>
                <a:off x="7877920" y="540000"/>
                <a:ext cx="405154" cy="463401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7473" extrusionOk="0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65"/>
              <p:cNvSpPr/>
              <p:nvPr/>
            </p:nvSpPr>
            <p:spPr>
              <a:xfrm>
                <a:off x="7917525" y="4147205"/>
                <a:ext cx="389774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65"/>
              <p:cNvSpPr/>
              <p:nvPr/>
            </p:nvSpPr>
            <p:spPr>
              <a:xfrm>
                <a:off x="4485777" y="4141005"/>
                <a:ext cx="389774" cy="45304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06" extrusionOk="0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65"/>
              <p:cNvSpPr/>
              <p:nvPr/>
            </p:nvSpPr>
            <p:spPr>
              <a:xfrm>
                <a:off x="4485777" y="540000"/>
                <a:ext cx="367728" cy="434442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70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78" name="Google Shape;3178;p65"/>
            <p:cNvSpPr/>
            <p:nvPr/>
          </p:nvSpPr>
          <p:spPr>
            <a:xfrm>
              <a:off x="6457687" y="1623805"/>
              <a:ext cx="750901" cy="2000257"/>
            </a:xfrm>
            <a:custGeom>
              <a:avLst/>
              <a:gdLst/>
              <a:ahLst/>
              <a:cxnLst/>
              <a:rect l="l" t="t" r="r" b="b"/>
              <a:pathLst>
                <a:path w="11376" h="32257" extrusionOk="0">
                  <a:moveTo>
                    <a:pt x="1" y="0"/>
                  </a:moveTo>
                  <a:lnTo>
                    <a:pt x="1" y="32257"/>
                  </a:lnTo>
                  <a:lnTo>
                    <a:pt x="11376" y="32257"/>
                  </a:lnTo>
                  <a:lnTo>
                    <a:pt x="11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1" name="Google Shape;3181;p65"/>
          <p:cNvSpPr txBox="1">
            <a:spLocks noGrp="1"/>
          </p:cNvSpPr>
          <p:nvPr>
            <p:ph type="subTitle" idx="1"/>
          </p:nvPr>
        </p:nvSpPr>
        <p:spPr>
          <a:xfrm>
            <a:off x="719999" y="1710974"/>
            <a:ext cx="3336932" cy="24566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1-outer jaket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2-water proof membrane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3-armoured protection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4-insulation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5-condutor</a:t>
            </a:r>
          </a:p>
        </p:txBody>
      </p:sp>
      <p:sp>
        <p:nvSpPr>
          <p:cNvPr id="3186" name="Google Shape;3186;p6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3852000" cy="12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high-voltage cable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AA1CB78-5E4C-0535-C9A2-A07232945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1" t="11914"/>
          <a:stretch/>
        </p:blipFill>
        <p:spPr>
          <a:xfrm>
            <a:off x="4748308" y="1002951"/>
            <a:ext cx="2988588" cy="31376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10199AD9-2A6E-08D5-208A-24405EC42E36}"/>
                  </a:ext>
                </a:extLst>
              </p14:cNvPr>
              <p14:cNvContentPartPr/>
              <p14:nvPr/>
            </p14:nvContentPartPr>
            <p14:xfrm>
              <a:off x="4795292" y="1190729"/>
              <a:ext cx="360" cy="636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199AD9-2A6E-08D5-208A-24405EC42E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6292" y="1181729"/>
                <a:ext cx="1800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7968BC25-923C-EF93-A489-7937CFFF5918}"/>
                  </a:ext>
                </a:extLst>
              </p14:cNvPr>
              <p14:cNvContentPartPr/>
              <p14:nvPr/>
            </p14:nvContentPartPr>
            <p14:xfrm>
              <a:off x="4788930" y="1295760"/>
              <a:ext cx="61200" cy="372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968BC25-923C-EF93-A489-7937CFFF59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25930" y="1232760"/>
                <a:ext cx="186840" cy="4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066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65"/>
          <p:cNvSpPr txBox="1">
            <a:spLocks noGrp="1"/>
          </p:cNvSpPr>
          <p:nvPr>
            <p:ph type="subTitle" idx="1"/>
          </p:nvPr>
        </p:nvSpPr>
        <p:spPr>
          <a:xfrm>
            <a:off x="3362425" y="3093207"/>
            <a:ext cx="3336932" cy="24566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a insulation</a:t>
            </a:r>
          </a:p>
          <a:p>
            <a:pPr marL="0" lvl="0" indent="0"/>
            <a:r>
              <a:rPr lang="en-GB" dirty="0"/>
              <a:t>b waterproof membrane </a:t>
            </a:r>
          </a:p>
          <a:p>
            <a:pPr marL="0" lvl="0" indent="0"/>
            <a:r>
              <a:rPr lang="en-GB" dirty="0"/>
              <a:t>c outer jacket </a:t>
            </a:r>
          </a:p>
          <a:p>
            <a:pPr marL="0" lvl="0" indent="0"/>
            <a:r>
              <a:rPr lang="en-GB" dirty="0"/>
              <a:t>d armoured protection </a:t>
            </a:r>
          </a:p>
          <a:p>
            <a:pPr marL="0" lvl="0" indent="0"/>
            <a:r>
              <a:rPr lang="en-GB" dirty="0"/>
              <a:t>e conductor</a:t>
            </a:r>
            <a:endParaRPr lang="en" dirty="0"/>
          </a:p>
        </p:txBody>
      </p:sp>
      <p:sp>
        <p:nvSpPr>
          <p:cNvPr id="3186" name="Google Shape;3186;p65"/>
          <p:cNvSpPr txBox="1">
            <a:spLocks noGrp="1"/>
          </p:cNvSpPr>
          <p:nvPr>
            <p:ph type="title"/>
          </p:nvPr>
        </p:nvSpPr>
        <p:spPr>
          <a:xfrm>
            <a:off x="1443014" y="164316"/>
            <a:ext cx="7158726" cy="12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Categories of materials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F78789D-2D6D-761F-414E-2CAB3A8FA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2"/>
          <a:stretch/>
        </p:blipFill>
        <p:spPr>
          <a:xfrm>
            <a:off x="1578934" y="1158949"/>
            <a:ext cx="6480545" cy="2122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FA3CC46-02AC-3939-DFC4-F9E043EDA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294" y="2056144"/>
            <a:ext cx="238125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E9DBC30-15DD-387B-543F-D6904C747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299" y="2056657"/>
            <a:ext cx="219075" cy="257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AC5E68D-DF83-EF8A-D3B8-9C82E147B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652" y="1476004"/>
            <a:ext cx="219075" cy="257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E0B22F4-2BBF-380B-5BD0-F870A1F9B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3624" y="1490291"/>
            <a:ext cx="171450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72849E2-9814-0CA4-2AAA-570DAFCFC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471" y="2655944"/>
            <a:ext cx="171450" cy="228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82EEB54-53FA-6247-F8F5-B46B447EE7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2412" y="2002627"/>
            <a:ext cx="2000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3F1757A1-C2EF-127B-A8B3-50C152D7BB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2399" y="2571750"/>
            <a:ext cx="200025" cy="2952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12808776-F8BF-15BF-E26F-C2031810F5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1042" y="2056657"/>
            <a:ext cx="219075" cy="2571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CB3B2FC7-6602-127D-D503-B69903EC85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8419" y="1449246"/>
            <a:ext cx="2190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intérieur, automate&#10;&#10;Description générée automatiquement">
            <a:extLst>
              <a:ext uri="{FF2B5EF4-FFF2-40B4-BE49-F238E27FC236}">
                <a16:creationId xmlns:a16="http://schemas.microsoft.com/office/drawing/2014/main" xmlns="" id="{E8FE0659-CBCF-DB13-8297-2B641032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5841">
            <a:off x="1359855" y="980544"/>
            <a:ext cx="6129768" cy="3546717"/>
          </a:xfrm>
          <a:prstGeom prst="rect">
            <a:avLst/>
          </a:prstGeom>
        </p:spPr>
      </p:pic>
      <p:sp>
        <p:nvSpPr>
          <p:cNvPr id="5" name="AutoShape 2" descr="12,189,741 Tiles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6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7" y="1700213"/>
            <a:ext cx="5008231" cy="278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19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4"/>
          <p:cNvSpPr txBox="1">
            <a:spLocks noGrp="1"/>
          </p:cNvSpPr>
          <p:nvPr>
            <p:ph type="subTitle" idx="1"/>
          </p:nvPr>
        </p:nvSpPr>
        <p:spPr>
          <a:xfrm>
            <a:off x="5122719" y="2568592"/>
            <a:ext cx="3447123" cy="138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grpSp>
        <p:nvGrpSpPr>
          <p:cNvPr id="1192" name="Google Shape;1192;p44"/>
          <p:cNvGrpSpPr/>
          <p:nvPr/>
        </p:nvGrpSpPr>
        <p:grpSpPr>
          <a:xfrm flipH="1">
            <a:off x="836074" y="539547"/>
            <a:ext cx="3938196" cy="4064405"/>
            <a:chOff x="4485777" y="540000"/>
            <a:chExt cx="3938196" cy="4064405"/>
          </a:xfrm>
        </p:grpSpPr>
        <p:sp>
          <p:nvSpPr>
            <p:cNvPr id="1193" name="Google Shape;1193;p44"/>
            <p:cNvSpPr/>
            <p:nvPr/>
          </p:nvSpPr>
          <p:spPr>
            <a:xfrm>
              <a:off x="5444857" y="544042"/>
              <a:ext cx="2979116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1" y="0"/>
                  </a:moveTo>
                  <a:lnTo>
                    <a:pt x="1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4502306" y="544042"/>
              <a:ext cx="3788464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0" y="0"/>
                  </a:moveTo>
                  <a:lnTo>
                    <a:pt x="0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4867285" y="976313"/>
              <a:ext cx="3058507" cy="3191779"/>
            </a:xfrm>
            <a:custGeom>
              <a:avLst/>
              <a:gdLst/>
              <a:ahLst/>
              <a:cxnLst/>
              <a:rect l="l" t="t" r="r" b="b"/>
              <a:pathLst>
                <a:path w="34158" h="51472" extrusionOk="0">
                  <a:moveTo>
                    <a:pt x="0" y="1"/>
                  </a:moveTo>
                  <a:lnTo>
                    <a:pt x="0" y="101"/>
                  </a:lnTo>
                  <a:cubicBezTo>
                    <a:pt x="34" y="19448"/>
                    <a:pt x="34" y="37261"/>
                    <a:pt x="34" y="51371"/>
                  </a:cubicBezTo>
                  <a:lnTo>
                    <a:pt x="34" y="51471"/>
                  </a:lnTo>
                  <a:lnTo>
                    <a:pt x="134" y="51471"/>
                  </a:lnTo>
                  <a:lnTo>
                    <a:pt x="24851" y="51371"/>
                  </a:lnTo>
                  <a:lnTo>
                    <a:pt x="31656" y="51338"/>
                  </a:lnTo>
                  <a:lnTo>
                    <a:pt x="31623" y="51338"/>
                  </a:lnTo>
                  <a:lnTo>
                    <a:pt x="24818" y="51304"/>
                  </a:lnTo>
                  <a:lnTo>
                    <a:pt x="201" y="51271"/>
                  </a:lnTo>
                  <a:lnTo>
                    <a:pt x="201" y="51271"/>
                  </a:lnTo>
                  <a:cubicBezTo>
                    <a:pt x="234" y="37209"/>
                    <a:pt x="234" y="19484"/>
                    <a:pt x="234" y="234"/>
                  </a:cubicBezTo>
                  <a:lnTo>
                    <a:pt x="33958" y="234"/>
                  </a:lnTo>
                  <a:cubicBezTo>
                    <a:pt x="33958" y="15254"/>
                    <a:pt x="33991" y="28014"/>
                    <a:pt x="33991" y="37027"/>
                  </a:cubicBezTo>
                  <a:cubicBezTo>
                    <a:pt x="34025" y="41531"/>
                    <a:pt x="34025" y="45100"/>
                    <a:pt x="34025" y="47568"/>
                  </a:cubicBezTo>
                  <a:lnTo>
                    <a:pt x="34025" y="50370"/>
                  </a:lnTo>
                  <a:lnTo>
                    <a:pt x="34025" y="51104"/>
                  </a:lnTo>
                  <a:lnTo>
                    <a:pt x="34025" y="51371"/>
                  </a:lnTo>
                  <a:cubicBezTo>
                    <a:pt x="34025" y="51371"/>
                    <a:pt x="34058" y="51271"/>
                    <a:pt x="34058" y="51104"/>
                  </a:cubicBezTo>
                  <a:lnTo>
                    <a:pt x="34058" y="50404"/>
                  </a:lnTo>
                  <a:lnTo>
                    <a:pt x="34058" y="47602"/>
                  </a:lnTo>
                  <a:cubicBezTo>
                    <a:pt x="34058" y="45167"/>
                    <a:pt x="34091" y="41597"/>
                    <a:pt x="34091" y="37061"/>
                  </a:cubicBezTo>
                  <a:cubicBezTo>
                    <a:pt x="34091" y="28021"/>
                    <a:pt x="34125" y="15212"/>
                    <a:pt x="34158" y="101"/>
                  </a:cubicBezTo>
                  <a:lnTo>
                    <a:pt x="34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5295150" y="4141005"/>
              <a:ext cx="389774" cy="453045"/>
            </a:xfrm>
            <a:custGeom>
              <a:avLst/>
              <a:gdLst/>
              <a:ahLst/>
              <a:cxnLst/>
              <a:rect l="l" t="t" r="r" b="b"/>
              <a:pathLst>
                <a:path w="5905" h="7306" extrusionOk="0">
                  <a:moveTo>
                    <a:pt x="0" y="7305"/>
                  </a:moveTo>
                  <a:lnTo>
                    <a:pt x="590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7" name="Google Shape;1197;p44"/>
            <p:cNvGrpSpPr/>
            <p:nvPr/>
          </p:nvGrpSpPr>
          <p:grpSpPr>
            <a:xfrm>
              <a:off x="4485777" y="540000"/>
              <a:ext cx="3821522" cy="4064405"/>
              <a:chOff x="4485777" y="540000"/>
              <a:chExt cx="3821522" cy="4064405"/>
            </a:xfrm>
          </p:grpSpPr>
          <p:sp>
            <p:nvSpPr>
              <p:cNvPr id="1198" name="Google Shape;1198;p44"/>
              <p:cNvSpPr/>
              <p:nvPr/>
            </p:nvSpPr>
            <p:spPr>
              <a:xfrm>
                <a:off x="7877920" y="540000"/>
                <a:ext cx="405154" cy="463401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7473" extrusionOk="0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7917525" y="4147205"/>
                <a:ext cx="389774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4485777" y="4141005"/>
                <a:ext cx="389774" cy="45304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06" extrusionOk="0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4485777" y="540000"/>
                <a:ext cx="367728" cy="434442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70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2" name="Google Shape;1202;p44"/>
            <p:cNvSpPr/>
            <p:nvPr/>
          </p:nvSpPr>
          <p:spPr>
            <a:xfrm>
              <a:off x="6457687" y="1623805"/>
              <a:ext cx="750901" cy="2000257"/>
            </a:xfrm>
            <a:custGeom>
              <a:avLst/>
              <a:gdLst/>
              <a:ahLst/>
              <a:cxnLst/>
              <a:rect l="l" t="t" r="r" b="b"/>
              <a:pathLst>
                <a:path w="11376" h="32257" extrusionOk="0">
                  <a:moveTo>
                    <a:pt x="1" y="0"/>
                  </a:moveTo>
                  <a:lnTo>
                    <a:pt x="1" y="32257"/>
                  </a:lnTo>
                  <a:lnTo>
                    <a:pt x="11376" y="32257"/>
                  </a:lnTo>
                  <a:lnTo>
                    <a:pt x="11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2402E1C1-48A2-4BFB-50C5-96EA29ABF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22" y="1002947"/>
            <a:ext cx="3064020" cy="313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4" y="756768"/>
            <a:ext cx="4101153" cy="371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3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44"/>
          <p:cNvGrpSpPr/>
          <p:nvPr/>
        </p:nvGrpSpPr>
        <p:grpSpPr>
          <a:xfrm flipH="1">
            <a:off x="836074" y="539550"/>
            <a:ext cx="3938196" cy="4064405"/>
            <a:chOff x="4485777" y="540000"/>
            <a:chExt cx="3938196" cy="4064405"/>
          </a:xfrm>
        </p:grpSpPr>
        <p:sp>
          <p:nvSpPr>
            <p:cNvPr id="1193" name="Google Shape;1193;p44"/>
            <p:cNvSpPr/>
            <p:nvPr/>
          </p:nvSpPr>
          <p:spPr>
            <a:xfrm>
              <a:off x="5444857" y="544042"/>
              <a:ext cx="2979116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1" y="0"/>
                  </a:moveTo>
                  <a:lnTo>
                    <a:pt x="1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4502306" y="544042"/>
              <a:ext cx="3788464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0" y="0"/>
                  </a:moveTo>
                  <a:lnTo>
                    <a:pt x="0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4867285" y="976313"/>
              <a:ext cx="3058507" cy="3191779"/>
            </a:xfrm>
            <a:custGeom>
              <a:avLst/>
              <a:gdLst/>
              <a:ahLst/>
              <a:cxnLst/>
              <a:rect l="l" t="t" r="r" b="b"/>
              <a:pathLst>
                <a:path w="34158" h="51472" extrusionOk="0">
                  <a:moveTo>
                    <a:pt x="0" y="1"/>
                  </a:moveTo>
                  <a:lnTo>
                    <a:pt x="0" y="101"/>
                  </a:lnTo>
                  <a:cubicBezTo>
                    <a:pt x="34" y="19448"/>
                    <a:pt x="34" y="37261"/>
                    <a:pt x="34" y="51371"/>
                  </a:cubicBezTo>
                  <a:lnTo>
                    <a:pt x="34" y="51471"/>
                  </a:lnTo>
                  <a:lnTo>
                    <a:pt x="134" y="51471"/>
                  </a:lnTo>
                  <a:lnTo>
                    <a:pt x="24851" y="51371"/>
                  </a:lnTo>
                  <a:lnTo>
                    <a:pt x="31656" y="51338"/>
                  </a:lnTo>
                  <a:lnTo>
                    <a:pt x="31623" y="51338"/>
                  </a:lnTo>
                  <a:lnTo>
                    <a:pt x="24818" y="51304"/>
                  </a:lnTo>
                  <a:lnTo>
                    <a:pt x="201" y="51271"/>
                  </a:lnTo>
                  <a:lnTo>
                    <a:pt x="201" y="51271"/>
                  </a:lnTo>
                  <a:cubicBezTo>
                    <a:pt x="234" y="37209"/>
                    <a:pt x="234" y="19484"/>
                    <a:pt x="234" y="234"/>
                  </a:cubicBezTo>
                  <a:lnTo>
                    <a:pt x="33958" y="234"/>
                  </a:lnTo>
                  <a:cubicBezTo>
                    <a:pt x="33958" y="15254"/>
                    <a:pt x="33991" y="28014"/>
                    <a:pt x="33991" y="37027"/>
                  </a:cubicBezTo>
                  <a:cubicBezTo>
                    <a:pt x="34025" y="41531"/>
                    <a:pt x="34025" y="45100"/>
                    <a:pt x="34025" y="47568"/>
                  </a:cubicBezTo>
                  <a:lnTo>
                    <a:pt x="34025" y="50370"/>
                  </a:lnTo>
                  <a:lnTo>
                    <a:pt x="34025" y="51104"/>
                  </a:lnTo>
                  <a:lnTo>
                    <a:pt x="34025" y="51371"/>
                  </a:lnTo>
                  <a:cubicBezTo>
                    <a:pt x="34025" y="51371"/>
                    <a:pt x="34058" y="51271"/>
                    <a:pt x="34058" y="51104"/>
                  </a:cubicBezTo>
                  <a:lnTo>
                    <a:pt x="34058" y="50404"/>
                  </a:lnTo>
                  <a:lnTo>
                    <a:pt x="34058" y="47602"/>
                  </a:lnTo>
                  <a:cubicBezTo>
                    <a:pt x="34058" y="45167"/>
                    <a:pt x="34091" y="41597"/>
                    <a:pt x="34091" y="37061"/>
                  </a:cubicBezTo>
                  <a:cubicBezTo>
                    <a:pt x="34091" y="28021"/>
                    <a:pt x="34125" y="15212"/>
                    <a:pt x="34158" y="101"/>
                  </a:cubicBezTo>
                  <a:lnTo>
                    <a:pt x="34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5295150" y="4141005"/>
              <a:ext cx="389774" cy="453045"/>
            </a:xfrm>
            <a:custGeom>
              <a:avLst/>
              <a:gdLst/>
              <a:ahLst/>
              <a:cxnLst/>
              <a:rect l="l" t="t" r="r" b="b"/>
              <a:pathLst>
                <a:path w="5905" h="7306" extrusionOk="0">
                  <a:moveTo>
                    <a:pt x="0" y="7305"/>
                  </a:moveTo>
                  <a:lnTo>
                    <a:pt x="590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7" name="Google Shape;1197;p44"/>
            <p:cNvGrpSpPr/>
            <p:nvPr/>
          </p:nvGrpSpPr>
          <p:grpSpPr>
            <a:xfrm>
              <a:off x="4485777" y="540000"/>
              <a:ext cx="3821522" cy="4064405"/>
              <a:chOff x="4485777" y="540000"/>
              <a:chExt cx="3821522" cy="4064405"/>
            </a:xfrm>
          </p:grpSpPr>
          <p:sp>
            <p:nvSpPr>
              <p:cNvPr id="1198" name="Google Shape;1198;p44"/>
              <p:cNvSpPr/>
              <p:nvPr/>
            </p:nvSpPr>
            <p:spPr>
              <a:xfrm>
                <a:off x="7877920" y="540000"/>
                <a:ext cx="405154" cy="463401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7473" extrusionOk="0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7917525" y="4147205"/>
                <a:ext cx="389774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4485777" y="4141005"/>
                <a:ext cx="389774" cy="45304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06" extrusionOk="0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4485777" y="540000"/>
                <a:ext cx="367728" cy="434442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70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2" name="Google Shape;1202;p44"/>
            <p:cNvSpPr/>
            <p:nvPr/>
          </p:nvSpPr>
          <p:spPr>
            <a:xfrm>
              <a:off x="6457687" y="1623805"/>
              <a:ext cx="750901" cy="2000257"/>
            </a:xfrm>
            <a:custGeom>
              <a:avLst/>
              <a:gdLst/>
              <a:ahLst/>
              <a:cxnLst/>
              <a:rect l="l" t="t" r="r" b="b"/>
              <a:pathLst>
                <a:path w="11376" h="32257" extrusionOk="0">
                  <a:moveTo>
                    <a:pt x="1" y="0"/>
                  </a:moveTo>
                  <a:lnTo>
                    <a:pt x="1" y="32257"/>
                  </a:lnTo>
                  <a:lnTo>
                    <a:pt x="11376" y="32257"/>
                  </a:lnTo>
                  <a:lnTo>
                    <a:pt x="11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1FBD864B-B588-B534-5827-D69059C5F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88" y="756771"/>
            <a:ext cx="7664609" cy="3156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9E5E04F6-CF27-4456-AB5A-C206F1FAD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0429" b="9071"/>
          <a:stretch/>
        </p:blipFill>
        <p:spPr>
          <a:xfrm>
            <a:off x="1269243" y="859810"/>
            <a:ext cx="6769288" cy="361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44"/>
          <p:cNvGrpSpPr/>
          <p:nvPr/>
        </p:nvGrpSpPr>
        <p:grpSpPr>
          <a:xfrm flipH="1">
            <a:off x="85060" y="127591"/>
            <a:ext cx="7892056" cy="4848445"/>
            <a:chOff x="4485777" y="540000"/>
            <a:chExt cx="3938196" cy="4064405"/>
          </a:xfrm>
        </p:grpSpPr>
        <p:sp>
          <p:nvSpPr>
            <p:cNvPr id="1193" name="Google Shape;1193;p44"/>
            <p:cNvSpPr/>
            <p:nvPr/>
          </p:nvSpPr>
          <p:spPr>
            <a:xfrm>
              <a:off x="5444857" y="544042"/>
              <a:ext cx="2979116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1" y="0"/>
                  </a:moveTo>
                  <a:lnTo>
                    <a:pt x="1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4502306" y="544042"/>
              <a:ext cx="3788464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0" y="0"/>
                  </a:moveTo>
                  <a:lnTo>
                    <a:pt x="0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4867285" y="976313"/>
              <a:ext cx="3058507" cy="3191779"/>
            </a:xfrm>
            <a:custGeom>
              <a:avLst/>
              <a:gdLst/>
              <a:ahLst/>
              <a:cxnLst/>
              <a:rect l="l" t="t" r="r" b="b"/>
              <a:pathLst>
                <a:path w="34158" h="51472" extrusionOk="0">
                  <a:moveTo>
                    <a:pt x="0" y="1"/>
                  </a:moveTo>
                  <a:lnTo>
                    <a:pt x="0" y="101"/>
                  </a:lnTo>
                  <a:cubicBezTo>
                    <a:pt x="34" y="19448"/>
                    <a:pt x="34" y="37261"/>
                    <a:pt x="34" y="51371"/>
                  </a:cubicBezTo>
                  <a:lnTo>
                    <a:pt x="34" y="51471"/>
                  </a:lnTo>
                  <a:lnTo>
                    <a:pt x="134" y="51471"/>
                  </a:lnTo>
                  <a:lnTo>
                    <a:pt x="24851" y="51371"/>
                  </a:lnTo>
                  <a:lnTo>
                    <a:pt x="31656" y="51338"/>
                  </a:lnTo>
                  <a:lnTo>
                    <a:pt x="31623" y="51338"/>
                  </a:lnTo>
                  <a:lnTo>
                    <a:pt x="24818" y="51304"/>
                  </a:lnTo>
                  <a:lnTo>
                    <a:pt x="201" y="51271"/>
                  </a:lnTo>
                  <a:lnTo>
                    <a:pt x="201" y="51271"/>
                  </a:lnTo>
                  <a:cubicBezTo>
                    <a:pt x="234" y="37209"/>
                    <a:pt x="234" y="19484"/>
                    <a:pt x="234" y="234"/>
                  </a:cubicBezTo>
                  <a:lnTo>
                    <a:pt x="33958" y="234"/>
                  </a:lnTo>
                  <a:cubicBezTo>
                    <a:pt x="33958" y="15254"/>
                    <a:pt x="33991" y="28014"/>
                    <a:pt x="33991" y="37027"/>
                  </a:cubicBezTo>
                  <a:cubicBezTo>
                    <a:pt x="34025" y="41531"/>
                    <a:pt x="34025" y="45100"/>
                    <a:pt x="34025" y="47568"/>
                  </a:cubicBezTo>
                  <a:lnTo>
                    <a:pt x="34025" y="50370"/>
                  </a:lnTo>
                  <a:lnTo>
                    <a:pt x="34025" y="51104"/>
                  </a:lnTo>
                  <a:lnTo>
                    <a:pt x="34025" y="51371"/>
                  </a:lnTo>
                  <a:cubicBezTo>
                    <a:pt x="34025" y="51371"/>
                    <a:pt x="34058" y="51271"/>
                    <a:pt x="34058" y="51104"/>
                  </a:cubicBezTo>
                  <a:lnTo>
                    <a:pt x="34058" y="50404"/>
                  </a:lnTo>
                  <a:lnTo>
                    <a:pt x="34058" y="47602"/>
                  </a:lnTo>
                  <a:cubicBezTo>
                    <a:pt x="34058" y="45167"/>
                    <a:pt x="34091" y="41597"/>
                    <a:pt x="34091" y="37061"/>
                  </a:cubicBezTo>
                  <a:cubicBezTo>
                    <a:pt x="34091" y="28021"/>
                    <a:pt x="34125" y="15212"/>
                    <a:pt x="34158" y="101"/>
                  </a:cubicBezTo>
                  <a:lnTo>
                    <a:pt x="34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5295150" y="4141005"/>
              <a:ext cx="389774" cy="453045"/>
            </a:xfrm>
            <a:custGeom>
              <a:avLst/>
              <a:gdLst/>
              <a:ahLst/>
              <a:cxnLst/>
              <a:rect l="l" t="t" r="r" b="b"/>
              <a:pathLst>
                <a:path w="5905" h="7306" extrusionOk="0">
                  <a:moveTo>
                    <a:pt x="0" y="7305"/>
                  </a:moveTo>
                  <a:lnTo>
                    <a:pt x="590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7" name="Google Shape;1197;p44"/>
            <p:cNvGrpSpPr/>
            <p:nvPr/>
          </p:nvGrpSpPr>
          <p:grpSpPr>
            <a:xfrm>
              <a:off x="4485777" y="540000"/>
              <a:ext cx="3821522" cy="4064405"/>
              <a:chOff x="4485777" y="540000"/>
              <a:chExt cx="3821522" cy="4064405"/>
            </a:xfrm>
          </p:grpSpPr>
          <p:sp>
            <p:nvSpPr>
              <p:cNvPr id="1198" name="Google Shape;1198;p44"/>
              <p:cNvSpPr/>
              <p:nvPr/>
            </p:nvSpPr>
            <p:spPr>
              <a:xfrm>
                <a:off x="7877920" y="540000"/>
                <a:ext cx="405154" cy="463401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7473" extrusionOk="0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7917525" y="4147205"/>
                <a:ext cx="389774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4485777" y="4141005"/>
                <a:ext cx="389774" cy="45304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06" extrusionOk="0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4485777" y="540000"/>
                <a:ext cx="367728" cy="434442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70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2" name="Google Shape;1202;p44"/>
            <p:cNvSpPr/>
            <p:nvPr/>
          </p:nvSpPr>
          <p:spPr>
            <a:xfrm>
              <a:off x="6457687" y="1623805"/>
              <a:ext cx="750901" cy="2000257"/>
            </a:xfrm>
            <a:custGeom>
              <a:avLst/>
              <a:gdLst/>
              <a:ahLst/>
              <a:cxnLst/>
              <a:rect l="l" t="t" r="r" b="b"/>
              <a:pathLst>
                <a:path w="11376" h="32257" extrusionOk="0">
                  <a:moveTo>
                    <a:pt x="1" y="0"/>
                  </a:moveTo>
                  <a:lnTo>
                    <a:pt x="1" y="32257"/>
                  </a:lnTo>
                  <a:lnTo>
                    <a:pt x="11376" y="32257"/>
                  </a:lnTo>
                  <a:lnTo>
                    <a:pt x="11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 15" descr="Une image contenant intérieur, plusieurs&#10;&#10;Description générée automatiquement">
            <a:extLst>
              <a:ext uri="{FF2B5EF4-FFF2-40B4-BE49-F238E27FC236}">
                <a16:creationId xmlns:a16="http://schemas.microsoft.com/office/drawing/2014/main" xmlns="" id="{42D1173B-FAA8-C68C-65E8-6E477F582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64" y="818866"/>
            <a:ext cx="8018966" cy="399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85772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Quality Day by Slidesgo">
  <a:themeElements>
    <a:clrScheme name="Simple Light">
      <a:dk1>
        <a:srgbClr val="263238"/>
      </a:dk1>
      <a:lt1>
        <a:srgbClr val="FFFFFF"/>
      </a:lt1>
      <a:dk2>
        <a:srgbClr val="FF725E"/>
      </a:dk2>
      <a:lt2>
        <a:srgbClr val="DD523F"/>
      </a:lt2>
      <a:accent1>
        <a:srgbClr val="E0E0E0"/>
      </a:accent1>
      <a:accent2>
        <a:srgbClr val="455A64"/>
      </a:accent2>
      <a:accent3>
        <a:srgbClr val="263238"/>
      </a:accent3>
      <a:accent4>
        <a:srgbClr val="FFFFFF"/>
      </a:accent4>
      <a:accent5>
        <a:srgbClr val="FF725E"/>
      </a:accent5>
      <a:accent6>
        <a:srgbClr val="DD523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469</Words>
  <Application>Microsoft Office PowerPoint</Application>
  <PresentationFormat>Affichage à l'écran (16:9)</PresentationFormat>
  <Paragraphs>79</Paragraphs>
  <Slides>31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Arial</vt:lpstr>
      <vt:lpstr>Open Sans</vt:lpstr>
      <vt:lpstr>Poppins</vt:lpstr>
      <vt:lpstr>Symbol</vt:lpstr>
      <vt:lpstr>Calibri</vt:lpstr>
      <vt:lpstr>Palanquin Dark</vt:lpstr>
      <vt:lpstr>Times New Roman</vt:lpstr>
      <vt:lpstr>World Quality Day by Slidesgo</vt:lpstr>
      <vt:lpstr>Billy Mayes</vt:lpstr>
      <vt:lpstr>Materials</vt:lpstr>
      <vt:lpstr>What’s a material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Composites</vt:lpstr>
      <vt:lpstr>Properties of composites materials</vt:lpstr>
      <vt:lpstr>Exercise</vt:lpstr>
      <vt:lpstr>Breaking System</vt:lpstr>
      <vt:lpstr>Definition</vt:lpstr>
      <vt:lpstr>Charactristics</vt:lpstr>
      <vt:lpstr>Présentation PowerPoint</vt:lpstr>
      <vt:lpstr>We all know that pushing down on the brake pedal slows a car to a stop. But how does this happen? </vt:lpstr>
      <vt:lpstr>When you depress your brake pedal, your car transmits the force from your foot to its brakes through a fluid. </vt:lpstr>
      <vt:lpstr>Présentation PowerPoint</vt:lpstr>
      <vt:lpstr>brake pad materials </vt:lpstr>
      <vt:lpstr>Regenerative braking :</vt:lpstr>
      <vt:lpstr>Wire vs cable</vt:lpstr>
      <vt:lpstr>The the basic difference between Wires and Cables </vt:lpstr>
      <vt:lpstr>A Picture of Cable and Wire</vt:lpstr>
      <vt:lpstr>high-voltage cable</vt:lpstr>
      <vt:lpstr>Categories of materials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Categorising materials</dc:title>
  <dc:creator>karim</dc:creator>
  <cp:lastModifiedBy>HP</cp:lastModifiedBy>
  <cp:revision>8</cp:revision>
  <dcterms:modified xsi:type="dcterms:W3CDTF">2022-11-30T16:45:27Z</dcterms:modified>
</cp:coreProperties>
</file>