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4" r:id="rId5"/>
  </p:sldMasterIdLst>
  <p:sldIdLst>
    <p:sldId id="256" r:id="rId7"/>
    <p:sldId id="257" r:id="rId8"/>
    <p:sldId id="258" r:id="rId9"/>
    <p:sldId id="259" r:id="rId10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 userDrawn="0">
          <p15:clr>
            <a:srgbClr val="A4A3A4"/>
          </p15:clr>
        </p15:guide>
        <p15:guide id="2" pos="2877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D3F565"/>
    <a:srgbClr val="81FFA2"/>
    <a:srgbClr val="EFFF25"/>
    <a:srgbClr val="D4B77D"/>
    <a:srgbClr val="F2DB7A"/>
    <a:srgbClr val="C2FE02"/>
    <a:srgbClr val="00A22A"/>
    <a:srgbClr val="3888FE"/>
    <a:srgbClr val="FFC1EA"/>
    <a:srgbClr val="D1FF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17" d="100"/>
          <a:sy n="117" d="100"/>
        </p:scale>
        <p:origin x="426" y="108"/>
      </p:cViewPr>
      <p:guideLst>
        <p:guide orient="horz" pos="1617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5" Type="http://schemas.openxmlformats.org/officeDocument/2006/relationships/slideMaster" Target="slideMasters/slideMaster1.xml"></Relationship><Relationship Id="rId6" Type="http://schemas.openxmlformats.org/officeDocument/2006/relationships/theme" Target="theme/theme1.xml"></Relationship><Relationship Id="rId7" Type="http://schemas.openxmlformats.org/officeDocument/2006/relationships/slide" Target="slides/slide1.xml"></Relationship><Relationship Id="rId8" Type="http://schemas.openxmlformats.org/officeDocument/2006/relationships/slide" Target="slides/slide2.xml"></Relationship><Relationship Id="rId9" Type="http://schemas.openxmlformats.org/officeDocument/2006/relationships/slide" Target="slides/slide3.xml"></Relationship><Relationship Id="rId10" Type="http://schemas.openxmlformats.org/officeDocument/2006/relationships/slide" Target="slides/slide4.xml"></Relationship><Relationship Id="rId11" Type="http://schemas.openxmlformats.org/officeDocument/2006/relationships/viewProps" Target="viewProps.xml"></Relationship><Relationship Id="rId12" Type="http://schemas.openxmlformats.org/officeDocument/2006/relationships/presProps" Target="presProps.xml"></Relationship></Relationships>
</file>

<file path=ppt/charts/_rels/chart1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243367584.xlsx"></Relationship></Relationships>
</file>

<file path=ppt/charts/_rels/chart2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247756616.xlsx"></Relationship></Relationships>
</file>

<file path=ppt/charts/_rels/chart3.xml.rels><?xml version="1.0" encoding="UTF-8"?>
<Relationships xmlns="http://schemas.openxmlformats.org/package/2006/relationships"><Relationship Id="rId1" Type="http://schemas.openxmlformats.org/officeDocument/2006/relationships/package" Target="../embeddings/Polaris_Office_Excel_____250612888.xlsx"></Relationship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pattFill prst="lgCheck">
              <a:fgClr>
                <a:srgbClr val="4F81BD">
                  <a:alpha val="99999"/>
                </a:srgbClr>
              </a:fgClr>
              <a:bgClr>
                <a:srgbClr val="FFFFFF">
                  <a:alpha val="99999"/>
                </a:srgbClr>
              </a:bgClr>
            </a:pattFill>
          </c:spPr>
          <c:dPt>
            <c:idx val="0"/>
            <c:spPr>
              <a:noFill/>
              <a:ln w="19050" cap="flat">
                <a:solidFill>
                  <a:srgbClr val="9BBB59">
                    <a:alpha val="99999"/>
                  </a:srgbClr>
                </a:solidFill>
                <a:round/>
              </a:ln>
            </c:spPr>
          </c:dPt>
          <c:dPt>
            <c:idx val="1"/>
            <c:explosion val="19"/>
            <c:spPr>
              <a:pattFill prst="ltDnDiag">
                <a:fgClr>
                  <a:srgbClr val="D1FFDD">
                    <a:alpha val="99999"/>
                  </a:srgbClr>
                </a:fgClr>
                <a:bgClr>
                  <a:srgbClr val="81FFA2">
                    <a:alpha val="99999"/>
                  </a:srgbClr>
                </a:bgClr>
              </a:pattFill>
              <a:ln w="19050" cap="flat">
                <a:solidFill>
                  <a:srgbClr val="D1FFDD">
                    <a:alpha val="99999"/>
                  </a:srgbClr>
                </a:solidFill>
                <a:round/>
              </a:ln>
            </c:spPr>
          </c:dPt>
          <c:dPt>
            <c:idx val="2"/>
            <c:spPr>
              <a:noFill/>
              <a:ln w="19050" cap="flat">
                <a:solidFill>
                  <a:srgbClr val="FFFF00">
                    <a:alpha val="99999"/>
                  </a:srgbClr>
                </a:solidFill>
                <a:round/>
              </a:ln>
            </c:spPr>
          </c:dPt>
          <c:dPt>
            <c:idx val="3"/>
            <c:spPr>
              <a:noFill/>
              <a:ln w="19050" cap="flat">
                <a:solidFill>
                  <a:srgbClr val="F79646">
                    <a:alpha val="99999"/>
                  </a:srgbClr>
                </a:solidFill>
                <a:round/>
              </a:ln>
            </c:spPr>
          </c:dPt>
          <c:dLbls>
            <c:txPr>
              <a:bodyPr anchor="b" anchorCtr="1" rot="0" vert="horz"/>
              <a:lstStyle/>
              <a:p>
                <a:pPr>
                  <a:defRPr sz="800" b="0" i="0" u="none" baseline="0">
                    <a:solidFill>
                      <a:srgbClr val="ffffff"/>
                    </a:solidFill>
                    <a:latin typeface="Arial"/>
                    <a:ea typeface="Arial"/>
                  </a:defRPr>
                </a:pPr>
                <a:endParaRPr lang="ko-KR"/>
              </a:p>
            </c:txPr>
            <c:dLbl>
              <c:idx val="0"/>
              <c:layout>
                <c:manualLayout>
                  <c:xMode/>
                  <c:yMode/>
                  <c:x val="-0.218638889734559277444603253571"/>
                  <c:y val="-0.0339257176553032571697521291298"/>
                </c:manualLayout>
              </c:layout>
              <c:showLegendKey val="0"/>
              <c:showCatName val="1"/>
              <c:showPercent val="1"/>
              <c:showVal val="0"/>
              <c:showSerName val="0"/>
              <c:tx>
                <c:rich>
                  <a:bodyPr/>
                  <a:lstStyle/>
                  <a:p>
                    <a:pPr>
                      <a:defRPr sz="800" b="0" i="0" u="none" baseline="0">
                        <a:solidFill>
                          <a:srgbClr val="ffffff"/>
                        </a:solidFill>
                        <a:latin typeface="Arial"/>
                        <a:ea typeface="Arial"/>
                      </a:defRPr>
                    </a:pPr>
                    <a:r>
                      <a:rPr lang="ko-KR" altLang="en-US" sz="800" b="0" i="0" u="none" baseline="0">
                        <a:solidFill>
                          <a:srgbClr val="ffffff"/>
                        </a:solidFill>
                        <a:latin typeface="Arial"/>
                        <a:ea typeface="Arial"/>
                      </a:rPr>
                      <a:t>Lorem
58%</a:t>
                    </a:r>
                  </a:p>
                </c:rich>
              </c:tx>
            </c:dLbl>
            <c:dLbl>
              <c:idx val="1"/>
              <c:layout>
                <c:manualLayout>
                  <c:xMode/>
                  <c:yMode/>
                  <c:x val="0.118784353298498318585174615691"/>
                  <c:y val="-0.126188258284692017552330867147"/>
                </c:manualLayout>
              </c:layout>
              <c:showLegendKey val="0"/>
              <c:showCatName val="1"/>
              <c:showPercent val="1"/>
              <c:showVal val="0"/>
              <c:showSerNam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Mode/>
                  <c:yMode/>
                  <c:x val="0.0626881874527094873350563375425"/>
                  <c:y val="0.112060910611071720688336483818"/>
                </c:manualLayout>
              </c:layout>
              <c:showLegendKey val="0"/>
              <c:showCatName val="1"/>
              <c:showPercent val="1"/>
              <c:showVal val="0"/>
              <c:showSerNam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Mode/>
                  <c:yMode/>
                  <c:x val="0.00300679151732333215310544183296"/>
                  <c:y val="0.131146040753306603043881750637"/>
                </c:manualLayout>
              </c:layout>
              <c:showLegendKey val="0"/>
              <c:showCatName val="1"/>
              <c:showPercent val="1"/>
              <c:showVal val="0"/>
              <c:showSerName val="0"/>
              <c:extLst>
                <c:ext xmlns:c15="http://schemas.microsoft.com/office/drawing/2012/chart" uri="{CE6537A1-D6FC-4f65-9D91-7224C49458BB}"/>
              </c:extLst>
            </c:dLbl>
            <c:showLegendKey val="0"/>
            <c:showCatName val="1"/>
            <c:showPercent val="1"/>
            <c:showVal val="0"/>
            <c:showSerNam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smooth val="0"/>
        </c:ser>
        <c:firstSliceAng val="0"/>
      </c:pieChart>
      <c:spPr>
        <a:noFill/>
        <a:ln>
          <a:noFill/>
          <a:round/>
        </a:ln>
      </c:spPr>
    </c:plotArea>
    <c:plotVisOnly val="1"/>
    <c:dispBlanksAs val="gap"/>
  </c:chart>
  <c:spPr>
    <a:noFill/>
    <a:ln>
      <a:noFill/>
      <a:round/>
    </a:ln>
  </c:spPr>
  <c:txPr>
    <a:bodyPr/>
    <a:lstStyle/>
    <a:p>
      <a:pPr>
        <a:defRPr sz="18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solidFill>
              <a:srgbClr val="EFFF25">
                <a:alpha val="99999"/>
              </a:srgbClr>
            </a:solidFill>
            <a:ln>
              <a:noFill/>
              <a:round/>
            </a:ln>
          </c:spPr>
          <c:cat>
            <c:strRef>
              <c:f>Sheet1!$A$2:$A$7</c:f>
              <c:strCache>
                <c:ptCount val="6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  <c:pt idx="4">
                  <c:v>pretium</c:v>
                </c:pt>
                <c:pt idx="5">
                  <c:v>Donec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5.6</c:v>
                </c:pt>
                <c:pt idx="3">
                  <c:v>1.2</c:v>
                </c:pt>
                <c:pt idx="4">
                  <c:v>5.6</c:v>
                </c:pt>
                <c:pt idx="5">
                  <c:v>3.2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Iprem</c:v>
                </c:pt>
              </c:strCache>
            </c:strRef>
          </c:tx>
          <c:spPr>
            <a:solidFill>
              <a:srgbClr val="953735">
                <a:alpha val="99999"/>
              </a:srgbClr>
            </a:solidFill>
            <a:ln>
              <a:noFill/>
              <a:round/>
            </a:ln>
          </c:spPr>
          <c:cat>
            <c:strRef>
              <c:f>Sheet1!$A$2:$A$7</c:f>
              <c:strCache>
                <c:ptCount val="6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  <c:pt idx="4">
                  <c:v>pretium</c:v>
                </c:pt>
                <c:pt idx="5">
                  <c:v>Donec 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7.6</c:v>
                </c:pt>
                <c:pt idx="1">
                  <c:v>5.4</c:v>
                </c:pt>
                <c:pt idx="2">
                  <c:v>6.2</c:v>
                </c:pt>
                <c:pt idx="3">
                  <c:v>3.4</c:v>
                </c:pt>
                <c:pt idx="4">
                  <c:v>6.2</c:v>
                </c:pt>
                <c:pt idx="5">
                  <c:v>5.4</c:v>
                </c:pt>
              </c:numCache>
            </c:numRef>
          </c:val>
          <c:smooth val="0"/>
        </c:ser>
        <c:gapWidth val="150"/>
        <c:axId val="1111"/>
        <c:axId val="2222"/>
      </c:barChart>
      <c:catAx>
        <c:axId val="111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cap="flat">
            <a:solidFill>
              <a:srgbClr val="984807">
                <a:alpha val="99999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2222"/>
        <c:crosses val="autoZero"/>
        <c:auto val="1"/>
        <c:lblAlgn val="ctr"/>
        <c:lblOffset val="100"/>
        <c:tickMarkSkip val="1"/>
      </c:catAx>
      <c:valAx>
        <c:axId val="2222"/>
        <c:scaling>
          <c:orientation val="minMax"/>
        </c:scaling>
        <c:delete val="0"/>
        <c:axPos val="l"/>
        <c:majorGridlines>
          <c:spPr>
            <a:ln w="635" cap="flat">
              <a:solidFill>
                <a:srgbClr val="FAC090">
                  <a:alpha val="99999"/>
                </a:srgbClr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cap="flat">
            <a:solidFill>
              <a:srgbClr val="984807">
                <a:alpha val="99999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1111"/>
        <c:crosses val="autoZero"/>
        <c:crossBetween val="between"/>
      </c:valAx>
      <c:spPr>
        <a:noFill/>
        <a:ln>
          <a:noFill/>
          <a:round/>
        </a:ln>
      </c:spPr>
    </c:plotArea>
    <c:plotVisOnly val="1"/>
    <c:dispBlanksAs val="gap"/>
  </c:chart>
  <c:spPr>
    <a:noFill/>
    <a:ln>
      <a:noFill/>
      <a:round/>
    </a:ln>
  </c:spPr>
  <c:txPr>
    <a:bodyPr/>
    <a:lstStyle/>
    <a:p>
      <a:pPr>
        <a:defRPr sz="18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roundedCorners val="0"/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gradFill rotWithShape="1">
              <a:gsLst>
                <a:gs pos="50000">
                  <a:srgbClr val="FFFF00"/>
                </a:gs>
                <a:gs pos="100000">
                  <a:srgbClr val="81FFA2"/>
                </a:gs>
              </a:gsLst>
              <a:lin ang="5400000" scaled="1"/>
            </a:gradFill>
          </c:spPr>
          <c:cat>
            <c:strRef>
              <c:f>Sheet1!$A$2:$A$10</c:f>
              <c:strCache>
                <c:ptCount val="9"/>
                <c:pt idx="0">
                  <c:v>Lorem </c:v>
                </c:pt>
                <c:pt idx="1">
                  <c:v>Iprem</c:v>
                </c:pt>
                <c:pt idx="2">
                  <c:v>Dolor</c:v>
                </c:pt>
                <c:pt idx="3">
                  <c:v>sit</c:v>
                </c:pt>
                <c:pt idx="4">
                  <c:v>pretium</c:v>
                </c:pt>
                <c:pt idx="5">
                  <c:v>sdonec</c:v>
                </c:pt>
                <c:pt idx="6">
                  <c:v>drdew</c:v>
                </c:pt>
                <c:pt idx="7">
                  <c:v>andow</c:v>
                </c:pt>
                <c:pt idx="8">
                  <c:v>sohole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8</c:v>
                </c:pt>
                <c:pt idx="5">
                  <c:v>13</c:v>
                </c:pt>
                <c:pt idx="6">
                  <c:v>12.5</c:v>
                </c:pt>
                <c:pt idx="7">
                  <c:v>11</c:v>
                </c:pt>
                <c:pt idx="8">
                  <c:v>3</c:v>
                </c:pt>
              </c:numCache>
            </c:numRef>
          </c:val>
          <c:smooth val="0"/>
        </c:ser>
        <c:axId val="1111"/>
        <c:axId val="2222"/>
      </c:areaChart>
      <c:catAx>
        <c:axId val="111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cap="flat">
            <a:solidFill>
              <a:srgbClr val="984807">
                <a:alpha val="99999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2222"/>
        <c:crosses val="autoZero"/>
        <c:auto val="1"/>
        <c:lblAlgn val="ctr"/>
        <c:lblOffset val="100"/>
        <c:tickMarkSkip val="1"/>
      </c:catAx>
      <c:valAx>
        <c:axId val="2222"/>
        <c:scaling>
          <c:orientation val="minMax"/>
        </c:scaling>
        <c:delete val="0"/>
        <c:axPos val="l"/>
        <c:majorGridlines>
          <c:spPr>
            <a:ln w="635" cap="flat">
              <a:solidFill>
                <a:srgbClr val="FAC090">
                  <a:alpha val="99999"/>
                </a:srgbClr>
              </a:solidFill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cap="flat">
            <a:solidFill>
              <a:srgbClr val="984807">
                <a:alpha val="99999"/>
              </a:srgbClr>
            </a:solidFill>
            <a:round/>
          </a:ln>
        </c:spPr>
        <c:txPr>
          <a:bodyPr/>
          <a:lstStyle/>
          <a:p>
            <a:pPr>
              <a:defRPr sz="800" b="0" i="0" u="none" baseline="0">
                <a:solidFill>
                  <a:srgbClr val="984807"/>
                </a:solidFill>
                <a:latin typeface="Arial"/>
                <a:ea typeface="Arial"/>
              </a:defRPr>
            </a:pPr>
            <a:endParaRPr lang="ko-KR"/>
          </a:p>
        </c:txPr>
        <c:crossAx val="1111"/>
        <c:crosses val="autoZero"/>
        <c:crossBetween val="midCat"/>
      </c:valAx>
      <c:spPr>
        <a:noFill/>
        <a:ln>
          <a:noFill/>
          <a:round/>
        </a:ln>
      </c:spPr>
    </c:plotArea>
    <c:plotVisOnly val="1"/>
    <c:dispBlanksAs val="zero"/>
  </c:chart>
  <c:spPr>
    <a:noFill/>
    <a:ln>
      <a:noFill/>
      <a:round/>
    </a:ln>
  </c:spPr>
  <c:txPr>
    <a:bodyPr/>
    <a:lstStyle/>
    <a:p>
      <a:pPr>
        <a:defRPr sz="1800" b="0" i="0" u="none" baseline="0">
          <a:solidFill>
            <a:srgbClr val="000000"/>
          </a:solidFill>
          <a:latin typeface="Calibri"/>
          <a:ea typeface="Calibri"/>
        </a:defRPr>
      </a:pPr>
      <a:endParaRPr lang="ko-KR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Footer Placeholder 2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Slide Number Placeholder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4" name="Text Placeholder 4"/>
          <p:cNvSpPr txBox="1">
            <a:spLocks noGrp="1" noChangeArrowheads="1"/>
          </p:cNvSpPr>
          <p:nvPr>
            <p:ph type="title"/>
          </p:nvPr>
        </p:nvSpPr>
        <p:spPr>
          <a:xfrm>
            <a:off x="422275" y="1795145"/>
            <a:ext cx="8269605" cy="99250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 b="1" u="sng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  <p:sp>
        <p:nvSpPr>
          <p:cNvPr id="5" name="Subtitle 5"/>
          <p:cNvSpPr txBox="1">
            <a:spLocks noGrp="1" noChangeArrowheads="1"/>
          </p:cNvSpPr>
          <p:nvPr>
            <p:ph type="subTitle"/>
          </p:nvPr>
        </p:nvSpPr>
        <p:spPr>
          <a:xfrm>
            <a:off x="417195" y="2793365"/>
            <a:ext cx="8270875" cy="2584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900" b="0" dirty="0" smtClean="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900" dirty="0" smtClean="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제목 및 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 descr="C:/Users/monodream/AppData/Roaming/PolarisOffice7/ETemp/5080_1441622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340610" cy="5144135"/>
          </a:xfrm>
          <a:prstGeom prst="rect">
            <a:avLst/>
          </a:prstGeom>
          <a:noFill/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Subtitle 11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177165" y="179705"/>
            <a:ext cx="1990725" cy="4423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Text Placeholder 12"/>
          <p:cNvSpPr txBox="1">
            <a:spLocks noGrp="1" noChangeArrowheads="1"/>
          </p:cNvSpPr>
          <p:nvPr>
            <p:ph type="title"/>
          </p:nvPr>
        </p:nvSpPr>
        <p:spPr>
          <a:xfrm>
            <a:off x="2825750" y="412115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1995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 및 내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 descr="C:/Users/monodream/AppData/Roaming/PolarisOffice7/ETemp/5080_14416224/image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02755" y="0"/>
            <a:ext cx="2340610" cy="5144135"/>
          </a:xfrm>
          <a:prstGeom prst="rect">
            <a:avLst/>
          </a:prstGeom>
          <a:noFill/>
        </p:spPr>
      </p:pic>
      <p:sp>
        <p:nvSpPr>
          <p:cNvPr id="6" name="Date Placeholder 6"/>
          <p:cNvSpPr txBox="1">
            <a:spLocks noGrp="1" noChangeArrowheads="1"/>
          </p:cNvSpPr>
          <p:nvPr>
            <p:ph type="dt" idx="10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2016-10-04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7" name="Footer Placeholder 7"/>
          <p:cNvSpPr txBox="1">
            <a:spLocks noGrp="1" noChangeArrowheads="1"/>
          </p:cNvSpPr>
          <p:nvPr>
            <p:ph type="ftr" idx="11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8" name="Slide Number Placeholder 8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8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8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Subtitle 9"/>
          <p:cNvSpPr txBox="1">
            <a:spLocks noGrp="1" noChangeArrowheads="1"/>
          </p:cNvSpPr>
          <p:nvPr>
            <p:ph type="subTitle" hasCustomPrompt="1"/>
          </p:nvPr>
        </p:nvSpPr>
        <p:spPr>
          <a:xfrm>
            <a:off x="6974840" y="179705"/>
            <a:ext cx="1990725" cy="4423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>
            <a:lvl1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마스터 텍스트 스타일을 편집합니다</a:t>
            </a:r>
            <a:r>
              <a:rPr lang="en-US" altLang="ko-KR" sz="800" b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Arial" charset="0"/>
              </a:rPr>
              <a:t>.</a:t>
            </a:r>
            <a:endParaRPr lang="ko-KR" altLang="en-US" sz="8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 Placeholder 10"/>
          <p:cNvSpPr txBox="1">
            <a:spLocks noGrp="1" noChangeArrowheads="1"/>
          </p:cNvSpPr>
          <p:nvPr>
            <p:ph type="title"/>
          </p:nvPr>
        </p:nvSpPr>
        <p:spPr>
          <a:xfrm>
            <a:off x="346710" y="412115"/>
            <a:ext cx="5674995" cy="31686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/>
          </a:bodyPr>
          <a:lstStyle>
            <a:lvl1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1pPr>
          </a:lstStyle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42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24"/>
          <a:stretch/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5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7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chart" Target="../charts/chart2.xml"></Relationship><Relationship Id="rId3" Type="http://schemas.openxmlformats.org/officeDocument/2006/relationships/slideLayout" Target="../slideLayouts/slideLayout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chart" Target="../charts/chart3.xml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/>
        </p:nvSpPr>
        <p:spPr>
          <a:xfrm>
            <a:off x="154305" y="1958975"/>
            <a:ext cx="8836025" cy="122618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92500" lnSpcReduction="0"/>
          </a:bodyPr>
          <a:lstStyle>
            <a:lvl1pPr marL="0" indent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 defTabSz="508000">
              <a:buFontTx/>
              <a:buNone/>
            </a:pPr>
            <a:r>
              <a:rPr lang="ko-KR" altLang="ko-KR" sz="7200" u="sng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과제용 슬라이드 한쇼</a:t>
            </a:r>
            <a:endParaRPr lang="ko-KR" altLang="en-US" sz="7200" u="sng" b="1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부제목 2"/>
          <p:cNvSpPr>
            <a:spLocks noGrp="1"/>
          </p:cNvSpPr>
          <p:nvPr/>
        </p:nvSpPr>
        <p:spPr>
          <a:xfrm>
            <a:off x="1331595" y="3075940"/>
            <a:ext cx="6481445" cy="21780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25000" lnSpcReduction="0"/>
          </a:bodyPr>
          <a:lstStyle>
            <a:lvl1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ko-KR" altLang="ko-KR" sz="8800">
                <a:solidFill>
                  <a:schemeClr val="accent6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10216 1학년 2반 16번 공부가 재밌는 학생, 권새연</a:t>
            </a:r>
            <a:endParaRPr lang="ko-KR" altLang="en-US" sz="8800">
              <a:solidFill>
                <a:schemeClr val="accent6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8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3650489"/>
              </p:ext>
            </p:extLst>
          </p:nvPr>
        </p:nvGraphicFramePr>
        <p:xfrm>
          <a:off x="4201795" y="727710"/>
          <a:ext cx="4040505" cy="280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텍스트 개체 틀 1"/>
          <p:cNvSpPr txBox="1">
            <a:spLocks noGrp="1" noChangeArrowheads="1"/>
          </p:cNvSpPr>
          <p:nvPr>
            <p:ph type="body" sz="quarter"/>
          </p:nvPr>
        </p:nvSpPr>
        <p:spPr>
          <a:xfrm>
            <a:off x="965835" y="1203325"/>
            <a:ext cx="3529965" cy="481330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Arial" charset="0"/>
                <a:ea typeface="Arial" charset="0"/>
              </a:rPr>
              <a:t>CHART </a:t>
            </a:r>
            <a:r>
              <a:rPr lang="en-US" altLang="ko-KR" sz="1200" b="1">
                <a:solidFill>
                  <a:schemeClr val="bg1"/>
                </a:solidFill>
                <a:latin typeface="Arial" charset="0"/>
                <a:ea typeface="Arial" charset="0"/>
              </a:rPr>
              <a:t>01</a:t>
            </a:r>
            <a:r>
              <a:rPr lang="en-US" altLang="ko-KR" sz="2400" b="1">
                <a:solidFill>
                  <a:schemeClr val="bg1"/>
                </a:solidFill>
                <a:latin typeface="Arial" charset="0"/>
                <a:ea typeface="Arial" charset="0"/>
              </a:rPr>
              <a:t> </a:t>
            </a:r>
            <a:endParaRPr lang="ko-KR" altLang="en-US" sz="24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899795" y="1683385"/>
            <a:ext cx="3529330" cy="13208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l" defTabSz="914400" eaLnBrk="1" latinLnBrk="1" hangingPunct="1">
              <a:spcBef>
                <a:spcPct val="20000"/>
              </a:spcBef>
              <a:buFontTx/>
              <a:buNone/>
              <a:defRPr lang="en-GB" altLang="en-US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eaLnBrk="1" latinLnBrk="1" hangingPunct="1">
              <a:spcBef>
                <a:spcPct val="20000"/>
              </a:spcBef>
              <a:buFontTx/>
              <a:buNone/>
              <a:defRPr lang="en-GB" altLang="en-US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eaLnBrk="1" latinLnBrk="1" hangingPunct="1">
              <a:spcBef>
                <a:spcPct val="20000"/>
              </a:spcBef>
              <a:buFontTx/>
              <a:buNone/>
              <a:defRPr lang="en-GB" altLang="en-US"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08000">
              <a:buFontTx/>
              <a:buNone/>
            </a:pPr>
            <a:r>
              <a:rPr lang="ko-KR" altLang="ko-KR" sz="800" b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첫번째 페이지입니다. </a:t>
            </a:r>
            <a:endParaRPr lang="ko-KR" altLang="en-US" sz="800" b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defTabSz="508000">
              <a:buFontTx/>
              <a:buNone/>
            </a:pPr>
            <a:r>
              <a:rPr lang="ko-KR" altLang="ko-KR" sz="800" b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  <a:cs typeface="Arial" charset="0"/>
              </a:rPr>
              <a:t>어떤 정보에 대해 차트를 만들어 표시했습니다.</a:t>
            </a:r>
            <a:endParaRPr lang="ko-KR" altLang="en-US" sz="800" b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defTabSz="508000">
              <a:buFontTx/>
              <a:buNone/>
            </a:pPr>
            <a:endParaRPr lang="ko-KR" altLang="en-US" sz="800" b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 defTabSz="508000">
              <a:buFontTx/>
              <a:buNone/>
            </a:pPr>
            <a:endParaRPr lang="ko-KR" altLang="en-US" sz="800" b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2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9563407"/>
              </p:ext>
            </p:extLst>
          </p:nvPr>
        </p:nvGraphicFramePr>
        <p:xfrm>
          <a:off x="1037590" y="1856740"/>
          <a:ext cx="4039870" cy="2808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텍스트 개체 틀 1"/>
          <p:cNvSpPr txBox="1">
            <a:spLocks noGrp="1" noChangeArrowheads="1"/>
          </p:cNvSpPr>
          <p:nvPr>
            <p:ph type="body" sz="quarter"/>
          </p:nvPr>
        </p:nvSpPr>
        <p:spPr>
          <a:xfrm>
            <a:off x="1037590" y="584835"/>
            <a:ext cx="3529965" cy="481330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Arial" charset="0"/>
                <a:ea typeface="Arial" charset="0"/>
              </a:rPr>
              <a:t>CHART </a:t>
            </a:r>
            <a:r>
              <a:rPr lang="en-US" altLang="ko-KR" sz="1200" b="1">
                <a:solidFill>
                  <a:schemeClr val="bg1"/>
                </a:solidFill>
                <a:latin typeface="Arial" charset="0"/>
                <a:ea typeface="Arial" charset="0"/>
              </a:rPr>
              <a:t>02</a:t>
            </a:r>
            <a:endParaRPr lang="ko-KR" altLang="en-US" sz="12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1"/>
          <p:cNvSpPr txBox="1">
            <a:spLocks noGrp="1" noChangeArrowheads="1"/>
          </p:cNvSpPr>
          <p:nvPr/>
        </p:nvSpPr>
        <p:spPr>
          <a:xfrm>
            <a:off x="1072515" y="1059815"/>
            <a:ext cx="3529330" cy="504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/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8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  <a:ea typeface="Arial" charset="0"/>
              </a:rPr>
              <a:t>Lorem ipsum dolor sit amet, consectetur adipiscing elit. Cras sed dapibus felis, id accumsan neque. Fusce leo nibh, euismod vel quam non, condimentum pretium nunc</a:t>
            </a:r>
            <a:endParaRPr lang="ko-KR" altLang="en-US" sz="800" dirty="0" smtClean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4195" y="123190"/>
            <a:ext cx="2160270" cy="376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diam.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ligula, ac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Praesent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in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90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 noChangeArrowheads="1"/>
          </p:cNvSpPr>
          <p:nvPr>
            <p:ph type="body" sz="quarter"/>
          </p:nvPr>
        </p:nvSpPr>
        <p:spPr>
          <a:xfrm>
            <a:off x="3616960" y="579755"/>
            <a:ext cx="3529965" cy="481330"/>
          </a:xfrm>
          <a:prstGeom prst="rect">
            <a:avLst/>
          </a:prstGeo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Arial" charset="0"/>
                <a:ea typeface="Arial" charset="0"/>
              </a:rPr>
              <a:t>CHART </a:t>
            </a:r>
            <a:r>
              <a:rPr lang="en-US" altLang="ko-KR" sz="1200" b="1">
                <a:solidFill>
                  <a:schemeClr val="bg1"/>
                </a:solidFill>
                <a:latin typeface="Arial" charset="0"/>
                <a:ea typeface="Arial" charset="0"/>
              </a:rPr>
              <a:t>03</a:t>
            </a:r>
            <a:endParaRPr lang="ko-KR" altLang="en-US" sz="1200" b="1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3636010" y="1059815"/>
            <a:ext cx="3528695" cy="5041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b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b="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endParaRPr lang="en-US" altLang="ko-KR" sz="800" b="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089841"/>
              </p:ext>
            </p:extLst>
          </p:nvPr>
        </p:nvGraphicFramePr>
        <p:xfrm>
          <a:off x="3566160" y="1707515"/>
          <a:ext cx="4040505" cy="2963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535" y="123190"/>
            <a:ext cx="2160270" cy="376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accumsan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Fusce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quam non,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pretium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egestas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</a:t>
            </a:r>
            <a:r>
              <a:rPr lang="en-US" altLang="ko-KR" sz="8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posuere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volutpat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bibendum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diam.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dolor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rhoncus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dapibus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 magna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molestie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Suspendisse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fringilla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arcu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ligula, ac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tristique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venenatis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Aliquam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placerat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fermentum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tempus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facilisis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imperdiet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Praesent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scelerisque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nisi in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eleifend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lacinia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Morbi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vulputate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nunc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luctus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sollicitudin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blandit</a:t>
            </a:r>
            <a:r>
              <a:rPr lang="en-US" altLang="ko-KR" sz="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610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17</Paragraphs>
  <Words>480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권새연</dc:creator>
  <cp:lastModifiedBy>권새연</cp:lastModifiedBy>
  <dc:title>PowerPoint 프레젠테이션</dc:title>
  <cp:version>9.101.23.39576</cp:version>
  <dcterms:modified xsi:type="dcterms:W3CDTF">2016-10-04T04:52:05Z</dcterms:modified>
</cp:coreProperties>
</file>