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Rry8gC94MjLETdwbk/BlxeAV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DCA69C-3CF4-410A-926E-DD56563FA7BF}">
  <a:tblStyle styleId="{9BDCA69C-3CF4-410A-926E-DD56563FA7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fbc21a58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0fbc21a58_1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0fbc21a5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0fbc21a58_1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fbc21a58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0fbc21a58_1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fbc21a58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0fbc21a58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fbc21a5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00fbc21a58_1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fbc21a58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0fbc21a58_1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fbc21a58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0fbc21a58_1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0fbc21a58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00fbc21a58_1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fbc21a58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00fbc21a58_1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fbc21a58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0fbc21a58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fbc21a58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0fbc21a58_1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fbc21a5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0fbc21a58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0fbc21a58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0fbc21a58_1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fbc21a58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0fbc21a58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fbc21a58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0fbc21a58_1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fbc21a58_1_23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0fbc21a58_1_23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100fbc21a58_1_2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00fbc21a58_1_2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00fbc21a58_1_2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fbc21a58_1_2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0fbc21a58_1_2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100fbc21a58_1_2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00fbc21a58_1_2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00fbc21a58_1_2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bc21a58_1_2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00fbc21a58_1_25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100fbc21a58_1_25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100fbc21a58_1_2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0fbc21a58_1_2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00fbc21a58_1_2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fbc21a58_1_25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00fbc21a58_1_25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g100fbc21a58_1_2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00fbc21a58_1_2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0fbc21a58_1_2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fbc21a58_1_26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0fbc21a58_1_26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00fbc21a58_1_26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100fbc21a58_1_26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00fbc21a58_1_26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100fbc21a58_1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0fbc21a58_1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00fbc21a58_1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fbc21a58_1_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00fbc21a58_1_2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00fbc21a58_1_2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00fbc21a58_1_2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fbc21a58_1_2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0fbc21a58_1_2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00fbc21a58_1_2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fbc21a58_1_28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00fbc21a58_1_28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00fbc21a58_1_28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00fbc21a58_1_28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0fbc21a58_1_28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00fbc21a58_1_2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fbc21a58_1_28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00fbc21a58_1_28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00fbc21a58_1_28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00fbc21a58_1_2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0fbc21a58_1_2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00fbc21a58_1_2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fbc21a58_1_2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00fbc21a58_1_29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00fbc21a58_1_2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00fbc21a58_1_2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00fbc21a58_1_2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fbc21a58_1_30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00fbc21a58_1_30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00fbc21a58_1_3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00fbc21a58_1_3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00fbc21a58_1_3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fbc21a58_1_2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100fbc21a58_1_2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00fbc21a58_1_2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00fbc21a58_1_2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00fbc21a58_1_2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zsl.org/zsl-london-zoo" TargetMode="External"/><Relationship Id="rId4" Type="http://schemas.openxmlformats.org/officeDocument/2006/relationships/hyperlink" Target="https://codemyui.com/css-only-responsive-navigation-menu/" TargetMode="External"/><Relationship Id="rId11" Type="http://schemas.openxmlformats.org/officeDocument/2006/relationships/hyperlink" Target="https://codemyui.com/accordion-tab-navigation-menu-hero-section-slider/" TargetMode="External"/><Relationship Id="rId10" Type="http://schemas.openxmlformats.org/officeDocument/2006/relationships/hyperlink" Target="https://codemyui.com/css-only-simple-drop-down-navigation-menu/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codemyui.com/active-link-indicator/" TargetMode="External"/><Relationship Id="rId5" Type="http://schemas.openxmlformats.org/officeDocument/2006/relationships/hyperlink" Target="https://www.zsl.org/zsl-whipsnade-zoo" TargetMode="External"/><Relationship Id="rId6" Type="http://schemas.openxmlformats.org/officeDocument/2006/relationships/hyperlink" Target="https://codemyui.com/css-only-responsive-navigation-menu/" TargetMode="External"/><Relationship Id="rId7" Type="http://schemas.openxmlformats.org/officeDocument/2006/relationships/hyperlink" Target="https://www.chesterzoo.org/" TargetMode="External"/><Relationship Id="rId8" Type="http://schemas.openxmlformats.org/officeDocument/2006/relationships/hyperlink" Target="https://codemyui.com/stretch-and-expand-underline-on-click-navig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aybrookzoo.squarespace.com/config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zsl.org/zsl-london-zoo" TargetMode="External"/><Relationship Id="rId6" Type="http://schemas.openxmlformats.org/officeDocument/2006/relationships/hyperlink" Target="https://www.chesterzoo.org/" TargetMode="External"/><Relationship Id="rId7" Type="http://schemas.openxmlformats.org/officeDocument/2006/relationships/hyperlink" Target="https://www.zsl.org/zsl-whipsnade-zo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0fbc21a58_1_3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Website</a:t>
            </a:r>
            <a:endParaRPr/>
          </a:p>
        </p:txBody>
      </p:sp>
      <p:sp>
        <p:nvSpPr>
          <p:cNvPr id="160" name="Google Shape;160;g100fbc21a58_1_3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1" name="Google Shape;161;g100fbc21a58_1_322"/>
          <p:cNvPicPr preferRelativeResize="0"/>
          <p:nvPr/>
        </p:nvPicPr>
        <p:blipFill rotWithShape="1">
          <a:blip r:embed="rId3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0fbc21a58_1_1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Sponsorship</a:t>
            </a:r>
            <a:endParaRPr/>
          </a:p>
        </p:txBody>
      </p:sp>
      <p:pic>
        <p:nvPicPr>
          <p:cNvPr descr="A picture containing text, case, accessory&#10;&#10;Description automatically generated" id="225" name="Google Shape;225;g100fbc21a58_1_1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42" y="1825625"/>
            <a:ext cx="49314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00fbc21a58_1_17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Magic mirrors to take pictures of the people at the zoo,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Dotated with the sponsors logo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Low prices per picture to attract more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Pictures are printing of the back of the card the sponsor and zoo logo</a:t>
            </a:r>
            <a:endParaRPr/>
          </a:p>
        </p:txBody>
      </p:sp>
      <p:pic>
        <p:nvPicPr>
          <p:cNvPr id="227" name="Google Shape;227;g100fbc21a58_1_179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0fbc21a58_1_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233" name="Google Shape;233;g100fbc21a58_1_1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31" y="1825625"/>
            <a:ext cx="43512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00fbc21a58_1_18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Additional ideas for sponsorship info points and banners</a:t>
            </a:r>
            <a:endParaRPr/>
          </a:p>
        </p:txBody>
      </p:sp>
      <p:pic>
        <p:nvPicPr>
          <p:cNvPr id="235" name="Google Shape;235;g100fbc21a58_1_185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0fbc21a58_1_191"/>
          <p:cNvSpPr txBox="1"/>
          <p:nvPr>
            <p:ph type="title"/>
          </p:nvPr>
        </p:nvSpPr>
        <p:spPr>
          <a:xfrm>
            <a:off x="7309338" y="2244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Mobile app</a:t>
            </a:r>
            <a:endParaRPr/>
          </a:p>
        </p:txBody>
      </p:sp>
      <p:sp>
        <p:nvSpPr>
          <p:cNvPr id="241" name="Google Shape;241;g100fbc21a58_1_191"/>
          <p:cNvSpPr txBox="1"/>
          <p:nvPr>
            <p:ph idx="1" type="body"/>
          </p:nvPr>
        </p:nvSpPr>
        <p:spPr>
          <a:xfrm>
            <a:off x="274849" y="224448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Responsive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Digital map with location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Menu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2" name="Google Shape;242;g100fbc21a58_1_19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649" y="2096777"/>
            <a:ext cx="9326400" cy="4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00fbc21a58_1_191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0fbc21a58_1_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Menu</a:t>
            </a:r>
            <a:endParaRPr/>
          </a:p>
        </p:txBody>
      </p:sp>
      <p:pic>
        <p:nvPicPr>
          <p:cNvPr descr="A picture containing text, electronics, black&#10;&#10;Description automatically generated" id="249" name="Google Shape;249;g100fbc21a58_1_1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242" y="1743442"/>
            <a:ext cx="43512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00fbc21a58_1_197"/>
          <p:cNvSpPr txBox="1"/>
          <p:nvPr>
            <p:ph idx="2" type="body"/>
          </p:nvPr>
        </p:nvSpPr>
        <p:spPr>
          <a:xfrm>
            <a:off x="919089" y="1743442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g100fbc21a58_1_197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0fbc21a58_1_2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Ability to purchase tickets </a:t>
            </a:r>
            <a:endParaRPr/>
          </a:p>
        </p:txBody>
      </p:sp>
      <p:sp>
        <p:nvSpPr>
          <p:cNvPr id="257" name="Google Shape;257;g100fbc21a58_1_20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Setup gateway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Multiple products: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one person purchase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-student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-elderly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-children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Large groups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rent the zoo for events</a:t>
            </a:r>
            <a:endParaRPr/>
          </a:p>
        </p:txBody>
      </p:sp>
      <p:pic>
        <p:nvPicPr>
          <p:cNvPr descr="Graphical user interface, application&#10;&#10;Description automatically generated" id="258" name="Google Shape;258;g100fbc21a58_1_20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466005"/>
            <a:ext cx="5181600" cy="30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00fbc21a58_1_203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fbc21a58_1_2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Digital map of the zoo</a:t>
            </a:r>
            <a:endParaRPr/>
          </a:p>
        </p:txBody>
      </p:sp>
      <p:sp>
        <p:nvSpPr>
          <p:cNvPr id="265" name="Google Shape;265;g100fbc21a58_1_209"/>
          <p:cNvSpPr txBox="1"/>
          <p:nvPr>
            <p:ph idx="1" type="body"/>
          </p:nvPr>
        </p:nvSpPr>
        <p:spPr>
          <a:xfrm>
            <a:off x="177019" y="1734134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Location based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3D environment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Interactive map with small animals running around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Show approximate location of the scavenger hunt games</a:t>
            </a:r>
            <a:endParaRPr/>
          </a:p>
        </p:txBody>
      </p:sp>
      <p:pic>
        <p:nvPicPr>
          <p:cNvPr descr="Map&#10;&#10;Description automatically generated" id="266" name="Google Shape;266;g100fbc21a58_1_20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506" y="1182247"/>
            <a:ext cx="7085700" cy="49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00fbc21a58_1_209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fbc21a58_1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Scavenger hunt game</a:t>
            </a:r>
            <a:endParaRPr/>
          </a:p>
        </p:txBody>
      </p:sp>
      <p:sp>
        <p:nvSpPr>
          <p:cNvPr id="273" name="Google Shape;273;g100fbc21a58_1_2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Each part of the park will have hidden clues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High score board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Weekly challenges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Every week we will pick out a person and give them a free one day pass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stamp the cards for children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g100fbc21a58_1_2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757435"/>
            <a:ext cx="6270000" cy="3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00fbc21a58_1_215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fbc21a58_1_2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option</a:t>
            </a:r>
            <a:endParaRPr/>
          </a:p>
        </p:txBody>
      </p:sp>
      <p:sp>
        <p:nvSpPr>
          <p:cNvPr id="281" name="Google Shape;281;g100fbc21a58_1_22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users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User can check what he visited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offer from time to time free passes to the users that are frequent visitors</a:t>
            </a:r>
            <a:endParaRPr/>
          </a:p>
        </p:txBody>
      </p:sp>
      <p:sp>
        <p:nvSpPr>
          <p:cNvPr id="282" name="Google Shape;282;g100fbc21a58_1_22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3" name="Google Shape;283;g100fbc21a58_1_221"/>
          <p:cNvPicPr preferRelativeResize="0"/>
          <p:nvPr/>
        </p:nvPicPr>
        <p:blipFill rotWithShape="1">
          <a:blip r:embed="rId3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fbc21a58_1_2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QR code scanner</a:t>
            </a:r>
            <a:endParaRPr/>
          </a:p>
        </p:txBody>
      </p:sp>
      <p:sp>
        <p:nvSpPr>
          <p:cNvPr id="289" name="Google Shape;289;g100fbc21a58_1_2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kiosk will sell small cards with a qr code on the back, when scanned in within the app, the person can see a 3D version of the animal they have brought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 the back, it will show the sponsor logo and zoo logo</a:t>
            </a:r>
            <a:endParaRPr/>
          </a:p>
        </p:txBody>
      </p:sp>
      <p:pic>
        <p:nvPicPr>
          <p:cNvPr id="290" name="Google Shape;290;g100fbc21a58_1_227" title="3D Animal Educational Interactive AR Card for Early Education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064" y="1315405"/>
            <a:ext cx="5840700" cy="3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00fbc21a58_1_227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ctrTitle"/>
          </p:nvPr>
        </p:nvSpPr>
        <p:spPr>
          <a:xfrm>
            <a:off x="786765" y="0"/>
            <a:ext cx="10618470" cy="780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Navigation of the website - examples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0" y="780883"/>
            <a:ext cx="12192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https://www.zsl.org/zsl-london-zoo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Tab/Responsive Navigation Menu (</a:t>
            </a:r>
            <a:r>
              <a:rPr b="0" i="0" lang="en-GB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https://codemyui.com/css-only-responsive-navigation-menu/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https://www.zsl.org/zsl-whipsnade-zoo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Tab/Responsive Navigation Menu (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https://codemyui.com/css-only-responsive-navigation-menu/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https://www.chesterzoo.org/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Stretch and expand navigation – to show which link is active (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https://codemyui.com/stretch-and-expand-underline-on-click-navigation/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&amp; 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https://codemyui.com/active-link-indicator/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- The most popular and the most professional. My suggestion.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 menu - 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https://codemyui.com/css-only-simple-drop-down-navigation-menu/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Navigation Menu And Hero Section Slider - 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https://codemyui.com/accordion-tab-navigation-menu-hero-section-slider/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A step further from London and Whipsnade zoo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12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ctrTitle"/>
          </p:nvPr>
        </p:nvSpPr>
        <p:spPr>
          <a:xfrm>
            <a:off x="786750" y="-2"/>
            <a:ext cx="106185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Layout of the website - example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1779675" y="4906300"/>
            <a:ext cx="848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My idea: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hlinkClick r:id="rId3"/>
              </a:rPr>
              <a:t>https://claybrookzoo.squarespace.com/config/</a:t>
            </a:r>
            <a:endParaRPr sz="3200"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1307150" y="1683175"/>
            <a:ext cx="419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latin typeface="Calibri"/>
                <a:ea typeface="Calibri"/>
                <a:cs typeface="Calibri"/>
                <a:sym typeface="Calibri"/>
              </a:rPr>
              <a:t>Competitors 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1307146" y="1949186"/>
            <a:ext cx="70104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7500" lnSpcReduction="20000"/>
          </a:bodyPr>
          <a:lstStyle/>
          <a:p>
            <a:pPr indent="-989330" lvl="0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Regents Park’s Zoo – The London Zoo – London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https://www.zsl.org/zsl-london-zoo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Chester Zoo – Cheshire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https://www.chesterzoo.org/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Whipsnade Zoo, Dunstable – Bedfordshire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GB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https://www.zsl.org/zsl-whipsnade-zoo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ctrTitle"/>
          </p:nvPr>
        </p:nvSpPr>
        <p:spPr>
          <a:xfrm>
            <a:off x="786765" y="804621"/>
            <a:ext cx="10618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Displaying information about critical zoo animals on the website - example</a:t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3599100" y="3599100"/>
            <a:ext cx="4333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 PowerPoint</a:t>
            </a:r>
            <a:endParaRPr sz="3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0fbc21a58_1_15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Kiosk</a:t>
            </a:r>
            <a:endParaRPr/>
          </a:p>
        </p:txBody>
      </p:sp>
      <p:sp>
        <p:nvSpPr>
          <p:cNvPr id="190" name="Google Shape;190;g100fbc21a58_1_15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1" name="Google Shape;191;g100fbc21a58_1_154"/>
          <p:cNvPicPr preferRelativeResize="0"/>
          <p:nvPr/>
        </p:nvPicPr>
        <p:blipFill rotWithShape="1">
          <a:blip r:embed="rId3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fbc21a58_1_1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Map</a:t>
            </a:r>
            <a:endParaRPr/>
          </a:p>
        </p:txBody>
      </p:sp>
      <p:pic>
        <p:nvPicPr>
          <p:cNvPr descr="Map&#10;&#10;Description automatically generated" id="197" name="Google Shape;197;g100fbc21a58_1_1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12" y="128954"/>
            <a:ext cx="9724200" cy="67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00fbc21a58_1_159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fbc21a58_1_1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Kiosk design</a:t>
            </a:r>
            <a:endParaRPr/>
          </a:p>
        </p:txBody>
      </p:sp>
      <p:sp>
        <p:nvSpPr>
          <p:cNvPr id="204" name="Google Shape;204;g100fbc21a58_1_1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Potential sales: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cold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-warm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-add vending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sponsorship banner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merchandise from the zoo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Information board</a:t>
            </a:r>
            <a:endParaRPr/>
          </a:p>
        </p:txBody>
      </p:sp>
      <p:pic>
        <p:nvPicPr>
          <p:cNvPr id="205" name="Google Shape;205;g100fbc21a58_1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376" y="568326"/>
            <a:ext cx="4391638" cy="278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00fbc21a58_1_164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g100fbc21a58_1_170"/>
          <p:cNvGraphicFramePr/>
          <p:nvPr/>
        </p:nvGraphicFramePr>
        <p:xfrm>
          <a:off x="996577" y="1043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{9BDCA69C-3CF4-410A-926E-DD56563FA7BF}</a:tableStyleId>
              </a:tblPr>
              <a:tblGrid>
                <a:gridCol w="5035175"/>
                <a:gridCol w="5035175"/>
              </a:tblGrid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Cold Food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Warm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sandwiches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Burgers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candy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Soups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snacks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Soul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Ice cream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2" name="Google Shape;212;g100fbc21a58_1_170"/>
          <p:cNvPicPr preferRelativeResize="0"/>
          <p:nvPr/>
        </p:nvPicPr>
        <p:blipFill rotWithShape="1">
          <a:blip r:embed="rId3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fbc21a58_1_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Vending machines</a:t>
            </a:r>
            <a:endParaRPr/>
          </a:p>
        </p:txBody>
      </p:sp>
      <p:pic>
        <p:nvPicPr>
          <p:cNvPr descr="A picture containing text, vending machine&#10;&#10;Description automatically generated" id="218" name="Google Shape;218;g100fbc21a58_1_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939" y="1302140"/>
            <a:ext cx="9080700" cy="4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00fbc21a58_1_174"/>
          <p:cNvPicPr preferRelativeResize="0"/>
          <p:nvPr/>
        </p:nvPicPr>
        <p:blipFill rotWithShape="1">
          <a:blip r:embed="rId4">
            <a:alphaModFix amt="41000"/>
          </a:blip>
          <a:srcRect b="0" l="0" r="30584" t="0"/>
          <a:stretch/>
        </p:blipFill>
        <p:spPr>
          <a:xfrm>
            <a:off x="10509300" y="0"/>
            <a:ext cx="1682700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2021-11-03T17:16:19Z</dcterms:created>
  <dc:creator>Da Cruz Kenneth</dc:creator>
</cp:coreProperties>
</file>