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EB0B7E-3722-414C-B65C-AEBD99F22FEA}">
  <a:tblStyle styleId="{DBEB0B7E-3722-414C-B65C-AEBD99F22FE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HsOI7ixEGJo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Kiosk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Ability to purchase tickets 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Setup gateway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Multiple products: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one person purchase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-student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-elderly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-children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Large groups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rent the zoo for events</a:t>
            </a:r>
            <a:endParaRPr/>
          </a:p>
        </p:txBody>
      </p:sp>
      <p:pic>
        <p:nvPicPr>
          <p:cNvPr descr="Graphical user interface, application&#10;&#10;Description automatically generated" id="144" name="Google Shape;144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466005"/>
            <a:ext cx="5181600" cy="307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Digital map of the zoo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77019" y="1734134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Location based 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3D environment 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Interactive map with small animals running around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Show approximate location of the scavenger hunt games</a:t>
            </a:r>
            <a:endParaRPr/>
          </a:p>
        </p:txBody>
      </p:sp>
      <p:pic>
        <p:nvPicPr>
          <p:cNvPr descr="Map&#10;&#10;Description automatically generated" id="151" name="Google Shape;151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506" y="1182247"/>
            <a:ext cx="7085586" cy="49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Scavenger hunt game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Each part of the park will have hidden clues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High score board within the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Weekly challenges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Every week we will pick out a person and give them a free one day pass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stamp the cards for children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2" y="757435"/>
            <a:ext cx="6270080" cy="324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User option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Create users within the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User can check what he visited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offer from time to time free passes to the users that are frequent visitors</a:t>
            </a:r>
            <a:endParaRPr/>
          </a:p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QR code scanner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kiosk will sell small cards with a qr code on the back, when scanned in within the app, the person can see a 3D version of the animal they have brought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At the back, it will show the sponsor logo and zoo logo</a:t>
            </a:r>
            <a:endParaRPr/>
          </a:p>
        </p:txBody>
      </p:sp>
      <p:pic>
        <p:nvPicPr>
          <p:cNvPr descr="Welcome to a new world of flash cards. AR Flashcards make learning fun with the technology of Augmented Reality!" id="172" name="Google Shape;172;p26" title="3D Animal Educational Interactive AR Card for Early Educ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1843088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Map</a:t>
            </a:r>
            <a:endParaRPr/>
          </a:p>
        </p:txBody>
      </p:sp>
      <p:pic>
        <p:nvPicPr>
          <p:cNvPr descr="Map&#10;&#10;Description automatically generated"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12" y="128954"/>
            <a:ext cx="9724055" cy="6729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Kiosk design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Potential sales: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cold food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-warm food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-add vending machines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sponsorship banner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merchandise from the zoo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Information board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376" y="568326"/>
            <a:ext cx="4391638" cy="278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6"/>
          <p:cNvGraphicFramePr/>
          <p:nvPr/>
        </p:nvGraphicFramePr>
        <p:xfrm>
          <a:off x="996577" y="10432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{DBEB0B7E-3722-414C-B65C-AEBD99F22FEA}</a:tableStyleId>
              </a:tblPr>
              <a:tblGrid>
                <a:gridCol w="5035175"/>
                <a:gridCol w="5035175"/>
              </a:tblGrid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Cold Food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Warm Food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sandwiches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Burgers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candy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Soups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snacks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Soul Food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Ice cream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Vending machines</a:t>
            </a:r>
            <a:endParaRPr/>
          </a:p>
        </p:txBody>
      </p:sp>
      <p:pic>
        <p:nvPicPr>
          <p:cNvPr descr="A picture containing text, vending machine&#10;&#10;Description automatically generated" id="109" name="Google Shape;10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939" y="1302140"/>
            <a:ext cx="9080696" cy="476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Sponsorship</a:t>
            </a:r>
            <a:endParaRPr/>
          </a:p>
        </p:txBody>
      </p:sp>
      <p:pic>
        <p:nvPicPr>
          <p:cNvPr descr="A picture containing text, case, accessory&#10;&#10;Description automatically generated" id="115" name="Google Shape;11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242" y="1825625"/>
            <a:ext cx="493151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Magic mirrors to take pictures of the people at the zoo,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Dotated with the sponsors logo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Low prices per picture to attract more people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Pictures are printing of the back of the card the sponsor and zoo logo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122" name="Google Shape;12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Additional ideas for sponsorship info points and banners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309338" y="2244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Mobile app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74849" y="22444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Responsive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Digital map with location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Menu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5649" y="2096777"/>
            <a:ext cx="9326351" cy="476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Menu</a:t>
            </a:r>
            <a:endParaRPr/>
          </a:p>
        </p:txBody>
      </p:sp>
      <p:pic>
        <p:nvPicPr>
          <p:cNvPr descr="A picture containing text, electronics, black&#10;&#10;Description automatically generated" id="136" name="Google Shape;13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242" y="1743442"/>
            <a:ext cx="43513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919089" y="1743442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