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YkuLm2ioUss5EOJhfil/XFgcq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3931" y="376959"/>
            <a:ext cx="6104082" cy="6104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650" y="1038225"/>
            <a:ext cx="6362700" cy="47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2275" y="1076325"/>
            <a:ext cx="6267450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975" y="305650"/>
            <a:ext cx="8104025" cy="606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556" y="345010"/>
            <a:ext cx="8256933" cy="6167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5232" y="460177"/>
            <a:ext cx="6041535" cy="591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9110" y="278296"/>
            <a:ext cx="7597985" cy="5727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410" y="460517"/>
            <a:ext cx="6301280" cy="6397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861" y="-48846"/>
            <a:ext cx="9228070" cy="6955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1582" y="0"/>
            <a:ext cx="4336155" cy="6817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0348" y="441309"/>
            <a:ext cx="7157002" cy="5378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3626" y="1"/>
            <a:ext cx="7268912" cy="554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936" y="580104"/>
            <a:ext cx="6141038" cy="578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650" y="1038225"/>
            <a:ext cx="6362700" cy="47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8645" y="568926"/>
            <a:ext cx="7676736" cy="5720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650" y="1038225"/>
            <a:ext cx="6362700" cy="478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1809" y="259462"/>
            <a:ext cx="7386016" cy="557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5235" y="80238"/>
            <a:ext cx="5298177" cy="56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9"/>
          <p:cNvPicPr preferRelativeResize="0"/>
          <p:nvPr/>
        </p:nvPicPr>
        <p:blipFill rotWithShape="1">
          <a:blip r:embed="rId3">
            <a:alphaModFix/>
          </a:blip>
          <a:srcRect b="0" l="22964" r="0" t="0"/>
          <a:stretch/>
        </p:blipFill>
        <p:spPr>
          <a:xfrm>
            <a:off x="3525077" y="609600"/>
            <a:ext cx="6268075" cy="591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2021-12-14T13:24:28Z</dcterms:created>
  <dc:creator>alane assi</dc:creator>
</cp:coreProperties>
</file>