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iau2ib41TYYONmJJ0p6Owkocb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3786" y="752035"/>
            <a:ext cx="53149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4637" y="1905000"/>
            <a:ext cx="65627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212" y="1857375"/>
            <a:ext cx="65055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937" y="1881187"/>
            <a:ext cx="63341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57" y="493206"/>
            <a:ext cx="11940951" cy="5729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5623" l="1652" r="0" t="3812"/>
          <a:stretch/>
        </p:blipFill>
        <p:spPr>
          <a:xfrm>
            <a:off x="337000" y="370700"/>
            <a:ext cx="11011601" cy="51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312" y="1933575"/>
            <a:ext cx="64293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412" y="1781175"/>
            <a:ext cx="63531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700" y="1776400"/>
            <a:ext cx="7583900" cy="37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2022-01-17T12:51:21Z</dcterms:created>
  <dc:creator>Dawood Alam</dc:creator>
</cp:coreProperties>
</file>