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9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0D44-E72B-41F3-BA70-A91FBD751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49AC0-63EE-4439-9702-05756B208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4875D-4D92-46A6-8A95-C6889A04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C586-826A-46B0-8BA1-A8B8271A805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4B038-B8C8-46DC-AF2B-2A817A18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21F49-9F93-4FB8-9A44-76C862AE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1BBF-14C1-4C07-8903-9054AA436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7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5F9B-76AF-4FB4-A5A9-DB23CC0C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4A271-7789-4D34-9F34-E404228A9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F8798-2CC1-44D6-A255-149AB81B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C586-826A-46B0-8BA1-A8B8271A805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C8C5D-BCFD-4BA1-BC36-DD5B2B72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888B6-4AE5-4432-B04F-554BACCF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1BBF-14C1-4C07-8903-9054AA436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28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04AE1-F27F-4756-9014-A959D4152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2D352-FF0E-4138-8E8B-3A6852AD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FB49D-A8BF-40C7-8D48-F2601C62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C586-826A-46B0-8BA1-A8B8271A805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2208-BDF7-4688-AA95-758AA29B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41E38-A548-46F2-9F24-04492E71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1BBF-14C1-4C07-8903-9054AA436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53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1546-AF0C-4B66-A420-C4B8E4A1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EC60-890D-4924-970E-CDE98D93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23694-15A9-4504-89B3-CBB6C758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C586-826A-46B0-8BA1-A8B8271A805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F1073-B337-433F-B9E0-7501AF2D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4912-D967-42F9-A22F-60EADF41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1BBF-14C1-4C07-8903-9054AA436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3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B960-0C94-4339-A00C-797D0F49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0D1D2-AC4B-4F99-8B81-706D9E56D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7E2B-ADD7-4C9E-AED6-3C3F9AD2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C586-826A-46B0-8BA1-A8B8271A805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8704-97FA-4D4D-B08D-C2CD92C9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0ABB-058A-4253-A01D-E4A2B08D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1BBF-14C1-4C07-8903-9054AA436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1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E954-88EC-4404-AF5E-C93EA7AF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66D9-E6E4-4FD0-AF73-064EB3446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72DF0-E1FC-4EE7-A9BE-B14A0D458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87381-AD11-4749-9EAA-93D69748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C586-826A-46B0-8BA1-A8B8271A805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60B42-2851-4626-A4C1-E20D7C62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E7D07-0C10-4A8A-B7EF-29126082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1BBF-14C1-4C07-8903-9054AA436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82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25CB-10E5-4316-8D12-366772B5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DBC6B-C8A1-4225-AAD4-2D7B3623F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CD5C6-BE9E-4B65-80C4-47F0E73C1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C0F81-4559-49D8-9A60-5E966247E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4DE7C-B071-4C51-B4EC-3021E7CA6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3C7E8-7F32-4116-A245-78CC3ED4D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C586-826A-46B0-8BA1-A8B8271A805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742BA-68B6-4B6C-9468-1F7441BC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94A34-9EBB-41E5-8561-0F11E184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1BBF-14C1-4C07-8903-9054AA436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66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F975-67F4-4382-AE4C-BE6DD871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44736-D7F5-44F8-8939-0B109BD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C586-826A-46B0-8BA1-A8B8271A805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A0695-C294-4EB1-8A3C-A373738D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C85F6-018B-4F2C-A009-5841A3D7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1BBF-14C1-4C07-8903-9054AA436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8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EB5EA-B3A1-4BA7-A880-5AB0606D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C586-826A-46B0-8BA1-A8B8271A805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EA260-C028-4D78-A157-42A42868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4519B-EA83-4015-B9CB-C212D70C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1BBF-14C1-4C07-8903-9054AA436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7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E761-48AE-4B66-9AC9-91B63F91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6FFE-BB71-411F-A333-49A990250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DED98-0280-43CF-A791-69BE4C216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94890-C3DB-4A1A-B1A3-F9907F39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C586-826A-46B0-8BA1-A8B8271A805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ECC3E-D98F-4DC8-B8A0-045019DD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DDF98-1CE4-42BE-A26F-4E689C62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1BBF-14C1-4C07-8903-9054AA436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50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1C1D-D5C4-4D0A-AA15-44478EA2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CE079-5852-4E04-BCED-2806B6A64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DF28C-0B56-4950-9BCE-AE2EE6FB3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23A99-695B-4D5D-8030-389C6CA1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C586-826A-46B0-8BA1-A8B8271A805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95326-AB29-491E-A654-F2E2300A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638F8-3413-4AE0-B44C-D32A19B1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1BBF-14C1-4C07-8903-9054AA436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32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FC10F-DD5A-4CE6-94C3-EB29BBDC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B9AFD-76F5-42A1-8B1A-CBE5021E6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714C-9688-4D25-969C-DB6407D60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8C586-826A-46B0-8BA1-A8B8271A805C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22591-AA12-4413-BC08-AD23C0DC3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A2404-35C7-4946-B140-1FB2D359C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C1BBF-14C1-4C07-8903-9054AA436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87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2BB511-B718-46C3-ACA4-E65B9D750FB4}"/>
              </a:ext>
            </a:extLst>
          </p:cNvPr>
          <p:cNvSpPr txBox="1"/>
          <p:nvPr/>
        </p:nvSpPr>
        <p:spPr>
          <a:xfrm>
            <a:off x="3046828" y="608453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u="sng" dirty="0"/>
              <a:t>System Activity Event Diagrams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C5508-8AD2-4A2B-A051-E1F7450563CF}"/>
              </a:ext>
            </a:extLst>
          </p:cNvPr>
          <p:cNvSpPr txBox="1"/>
          <p:nvPr/>
        </p:nvSpPr>
        <p:spPr>
          <a:xfrm>
            <a:off x="4552390" y="1184784"/>
            <a:ext cx="33585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>
              <a:tabLst>
                <a:tab pos="914400" algn="l"/>
              </a:tabLst>
            </a:pPr>
            <a:r>
              <a:rPr lang="en-GB" sz="16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Logging into the system</a:t>
            </a:r>
            <a:endParaRPr lang="en-GB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29E149D-A69A-4601-98C4-04AF2B31B591}"/>
              </a:ext>
            </a:extLst>
          </p:cNvPr>
          <p:cNvGrpSpPr/>
          <p:nvPr/>
        </p:nvGrpSpPr>
        <p:grpSpPr>
          <a:xfrm>
            <a:off x="89576" y="159460"/>
            <a:ext cx="4927812" cy="6539079"/>
            <a:chOff x="55782" y="99542"/>
            <a:chExt cx="4927812" cy="6539079"/>
          </a:xfrm>
        </p:grpSpPr>
        <p:sp>
          <p:nvSpPr>
            <p:cNvPr id="7" name="Flowchart: Terminator 6">
              <a:extLst>
                <a:ext uri="{FF2B5EF4-FFF2-40B4-BE49-F238E27FC236}">
                  <a16:creationId xmlns:a16="http://schemas.microsoft.com/office/drawing/2014/main" id="{BFC1C4BF-01A4-4A3C-97E5-73B1C8083EA6}"/>
                </a:ext>
              </a:extLst>
            </p:cNvPr>
            <p:cNvSpPr/>
            <p:nvPr/>
          </p:nvSpPr>
          <p:spPr>
            <a:xfrm>
              <a:off x="648819" y="99542"/>
              <a:ext cx="1221545" cy="461665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9853AECA-83BD-47B8-89A9-71526B63953A}"/>
                </a:ext>
              </a:extLst>
            </p:cNvPr>
            <p:cNvSpPr/>
            <p:nvPr/>
          </p:nvSpPr>
          <p:spPr>
            <a:xfrm>
              <a:off x="55782" y="3355004"/>
              <a:ext cx="2430630" cy="1031126"/>
            </a:xfrm>
            <a:prstGeom prst="flowChartDecisi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Correct username password</a:t>
              </a: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88B9D346-9056-4690-A6E0-3930F71404C5}"/>
                </a:ext>
              </a:extLst>
            </p:cNvPr>
            <p:cNvSpPr/>
            <p:nvPr/>
          </p:nvSpPr>
          <p:spPr>
            <a:xfrm>
              <a:off x="648819" y="2316431"/>
              <a:ext cx="1332373" cy="665018"/>
            </a:xfrm>
            <a:prstGeom prst="flowChartProcess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User enters details </a:t>
              </a:r>
            </a:p>
          </p:txBody>
        </p:sp>
        <p:sp>
          <p:nvSpPr>
            <p:cNvPr id="10" name="Flowchart: Terminator 9">
              <a:extLst>
                <a:ext uri="{FF2B5EF4-FFF2-40B4-BE49-F238E27FC236}">
                  <a16:creationId xmlns:a16="http://schemas.microsoft.com/office/drawing/2014/main" id="{E630122E-7EBD-46B2-8360-586695A8D3D0}"/>
                </a:ext>
              </a:extLst>
            </p:cNvPr>
            <p:cNvSpPr/>
            <p:nvPr/>
          </p:nvSpPr>
          <p:spPr>
            <a:xfrm>
              <a:off x="3095863" y="6092884"/>
              <a:ext cx="1221545" cy="461665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50C4DDA7-88B7-4C24-81B4-99D438D0F17B}"/>
                </a:ext>
              </a:extLst>
            </p:cNvPr>
            <p:cNvSpPr/>
            <p:nvPr/>
          </p:nvSpPr>
          <p:spPr>
            <a:xfrm>
              <a:off x="3651223" y="3487925"/>
              <a:ext cx="1332371" cy="665018"/>
            </a:xfrm>
            <a:prstGeom prst="flowChartProcess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Invalid login details</a:t>
              </a:r>
            </a:p>
          </p:txBody>
        </p:sp>
        <p:sp>
          <p:nvSpPr>
            <p:cNvPr id="13" name="Flowchart: Data 12">
              <a:extLst>
                <a:ext uri="{FF2B5EF4-FFF2-40B4-BE49-F238E27FC236}">
                  <a16:creationId xmlns:a16="http://schemas.microsoft.com/office/drawing/2014/main" id="{38342CD7-17AE-4AAB-87AC-DAA0A58BE99D}"/>
                </a:ext>
              </a:extLst>
            </p:cNvPr>
            <p:cNvSpPr/>
            <p:nvPr/>
          </p:nvSpPr>
          <p:spPr>
            <a:xfrm>
              <a:off x="354606" y="5888182"/>
              <a:ext cx="1801971" cy="750439"/>
            </a:xfrm>
            <a:prstGeom prst="flowChartInputOutpu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Display 2</a:t>
              </a:r>
            </a:p>
          </p:txBody>
        </p:sp>
        <p:sp>
          <p:nvSpPr>
            <p:cNvPr id="14" name="Flowchart: Data 13">
              <a:extLst>
                <a:ext uri="{FF2B5EF4-FFF2-40B4-BE49-F238E27FC236}">
                  <a16:creationId xmlns:a16="http://schemas.microsoft.com/office/drawing/2014/main" id="{874FAFDB-CD11-492F-907D-B05833D8D2D3}"/>
                </a:ext>
              </a:extLst>
            </p:cNvPr>
            <p:cNvSpPr/>
            <p:nvPr/>
          </p:nvSpPr>
          <p:spPr>
            <a:xfrm>
              <a:off x="428319" y="1071175"/>
              <a:ext cx="1801971" cy="750439"/>
            </a:xfrm>
            <a:prstGeom prst="flowChartInputOutpu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Display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3DCD3F3-EF0D-4429-943A-CF7B986EF337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1259592" y="561207"/>
              <a:ext cx="0" cy="4537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1E1049C-8D14-4170-A4A2-0FFC5ABAB2FE}"/>
                </a:ext>
              </a:extLst>
            </p:cNvPr>
            <p:cNvCxnSpPr>
              <a:cxnSpLocks/>
            </p:cNvCxnSpPr>
            <p:nvPr/>
          </p:nvCxnSpPr>
          <p:spPr>
            <a:xfrm>
              <a:off x="1259592" y="1835254"/>
              <a:ext cx="0" cy="423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680766-4E1C-4824-B2D2-CCE0534DAFFD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486412" y="3870567"/>
              <a:ext cx="11434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CBCA43E6-02F1-4A1D-A9B5-1EFEE15B7229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16200000" flipV="1">
              <a:off x="2799671" y="1970186"/>
              <a:ext cx="838985" cy="21964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7E4DE19-8D1A-4053-AB5E-8289B9960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71097" y="4386130"/>
              <a:ext cx="0" cy="365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A69705C-A21F-4E15-9396-EACD07E313E5}"/>
                </a:ext>
              </a:extLst>
            </p:cNvPr>
            <p:cNvSpPr/>
            <p:nvPr/>
          </p:nvSpPr>
          <p:spPr>
            <a:xfrm>
              <a:off x="604910" y="4831742"/>
              <a:ext cx="1332373" cy="665018"/>
            </a:xfrm>
            <a:prstGeom prst="flowChartProcess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Successful validation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4B83FA0-F4F9-4FA3-A6D9-E05FC97025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9591" y="5496760"/>
              <a:ext cx="13854" cy="391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E3326D5-C0A2-4FF2-9E49-A128C954A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2828" y="6315325"/>
              <a:ext cx="10440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63BAFEF-DC3C-4227-9D35-E3B026919CA6}"/>
                </a:ext>
              </a:extLst>
            </p:cNvPr>
            <p:cNvCxnSpPr>
              <a:cxnSpLocks/>
            </p:cNvCxnSpPr>
            <p:nvPr/>
          </p:nvCxnSpPr>
          <p:spPr>
            <a:xfrm>
              <a:off x="1271097" y="2981449"/>
              <a:ext cx="0" cy="354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13B35801-1B9B-4D65-AFBC-4CA507CB6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361" y="2015879"/>
            <a:ext cx="53149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4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63B6E16-EB88-4FC7-9677-A1088B5BB2EE}"/>
              </a:ext>
            </a:extLst>
          </p:cNvPr>
          <p:cNvSpPr/>
          <p:nvPr/>
        </p:nvSpPr>
        <p:spPr>
          <a:xfrm>
            <a:off x="648819" y="99542"/>
            <a:ext cx="1221545" cy="461665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A8C52E0-2986-4B0B-989D-922D5510A78B}"/>
              </a:ext>
            </a:extLst>
          </p:cNvPr>
          <p:cNvSpPr/>
          <p:nvPr/>
        </p:nvSpPr>
        <p:spPr>
          <a:xfrm>
            <a:off x="261405" y="2283280"/>
            <a:ext cx="2131796" cy="803697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 click on a button from different Options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F7AAA7CA-738F-478F-93A9-4916468AF1F0}"/>
              </a:ext>
            </a:extLst>
          </p:cNvPr>
          <p:cNvSpPr/>
          <p:nvPr/>
        </p:nvSpPr>
        <p:spPr>
          <a:xfrm>
            <a:off x="3321848" y="5091571"/>
            <a:ext cx="1221545" cy="461665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CE08541C-A8DB-46CF-817D-ABD444415EE5}"/>
              </a:ext>
            </a:extLst>
          </p:cNvPr>
          <p:cNvSpPr/>
          <p:nvPr/>
        </p:nvSpPr>
        <p:spPr>
          <a:xfrm>
            <a:off x="428319" y="1071175"/>
            <a:ext cx="2058091" cy="750439"/>
          </a:xfrm>
          <a:prstGeom prst="flowChartInputOutp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Homepage displayed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75183E-6404-4622-A331-D16352622A9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259592" y="561207"/>
            <a:ext cx="0" cy="45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B12DE5-CE13-422E-A490-961D3F028C27}"/>
              </a:ext>
            </a:extLst>
          </p:cNvPr>
          <p:cNvCxnSpPr>
            <a:cxnSpLocks/>
          </p:cNvCxnSpPr>
          <p:nvPr/>
        </p:nvCxnSpPr>
        <p:spPr>
          <a:xfrm>
            <a:off x="1259592" y="1835254"/>
            <a:ext cx="0" cy="42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B4A4C2-0343-4A80-BF10-2E4C42A2120C}"/>
              </a:ext>
            </a:extLst>
          </p:cNvPr>
          <p:cNvCxnSpPr>
            <a:cxnSpLocks/>
          </p:cNvCxnSpPr>
          <p:nvPr/>
        </p:nvCxnSpPr>
        <p:spPr>
          <a:xfrm>
            <a:off x="2535381" y="3938612"/>
            <a:ext cx="108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0F81CB0-5BBD-4678-A4FD-D4C8F5148C79}"/>
              </a:ext>
            </a:extLst>
          </p:cNvPr>
          <p:cNvCxnSpPr>
            <a:cxnSpLocks/>
            <a:endCxn id="6" idx="3"/>
          </p:cNvCxnSpPr>
          <p:nvPr/>
        </p:nvCxnSpPr>
        <p:spPr>
          <a:xfrm rot="16200000" flipV="1">
            <a:off x="2370836" y="2707495"/>
            <a:ext cx="1238035" cy="1193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7256D3-1630-4FDE-AAFD-ADA749B73C83}"/>
              </a:ext>
            </a:extLst>
          </p:cNvPr>
          <p:cNvCxnSpPr>
            <a:cxnSpLocks/>
          </p:cNvCxnSpPr>
          <p:nvPr/>
        </p:nvCxnSpPr>
        <p:spPr>
          <a:xfrm>
            <a:off x="1339984" y="4490366"/>
            <a:ext cx="0" cy="36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0E14BF-0FD0-4BA0-B620-9F7EA00D0568}"/>
              </a:ext>
            </a:extLst>
          </p:cNvPr>
          <p:cNvCxnSpPr>
            <a:cxnSpLocks/>
          </p:cNvCxnSpPr>
          <p:nvPr/>
        </p:nvCxnSpPr>
        <p:spPr>
          <a:xfrm flipV="1">
            <a:off x="2277848" y="5322404"/>
            <a:ext cx="1044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50D462-544D-4CF4-A033-2A0390F63E9E}"/>
              </a:ext>
            </a:extLst>
          </p:cNvPr>
          <p:cNvCxnSpPr>
            <a:cxnSpLocks/>
          </p:cNvCxnSpPr>
          <p:nvPr/>
        </p:nvCxnSpPr>
        <p:spPr>
          <a:xfrm>
            <a:off x="1339984" y="3074891"/>
            <a:ext cx="0" cy="35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4A8384D2-8423-48AF-94EB-7E11AB35D5C8}"/>
              </a:ext>
            </a:extLst>
          </p:cNvPr>
          <p:cNvSpPr/>
          <p:nvPr/>
        </p:nvSpPr>
        <p:spPr>
          <a:xfrm>
            <a:off x="146681" y="3429000"/>
            <a:ext cx="2430630" cy="1031126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Has user clicked on the any buttons</a:t>
            </a:r>
          </a:p>
        </p:txBody>
      </p: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6CE4EE67-49DE-4E49-9B12-3B3231C4BBBC}"/>
              </a:ext>
            </a:extLst>
          </p:cNvPr>
          <p:cNvSpPr/>
          <p:nvPr/>
        </p:nvSpPr>
        <p:spPr>
          <a:xfrm>
            <a:off x="83522" y="4907969"/>
            <a:ext cx="2556948" cy="750439"/>
          </a:xfrm>
          <a:prstGeom prst="flowChartInputOutp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Page of clicked button displayed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C5C75-4CC2-4736-B319-0C67DFFCEC6F}"/>
              </a:ext>
            </a:extLst>
          </p:cNvPr>
          <p:cNvSpPr txBox="1"/>
          <p:nvPr/>
        </p:nvSpPr>
        <p:spPr>
          <a:xfrm>
            <a:off x="2799848" y="3554449"/>
            <a:ext cx="786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No?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8486C7-DA53-48F5-837A-17A96A288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030" y="1527453"/>
            <a:ext cx="6206266" cy="29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2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EA2BB157-29C2-4C50-BCB1-68D006D192FA}"/>
              </a:ext>
            </a:extLst>
          </p:cNvPr>
          <p:cNvSpPr/>
          <p:nvPr/>
        </p:nvSpPr>
        <p:spPr>
          <a:xfrm>
            <a:off x="648819" y="99542"/>
            <a:ext cx="1221545" cy="461665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701D43B-CBEF-4F5D-A34B-4416AA5E8FAD}"/>
              </a:ext>
            </a:extLst>
          </p:cNvPr>
          <p:cNvSpPr/>
          <p:nvPr/>
        </p:nvSpPr>
        <p:spPr>
          <a:xfrm>
            <a:off x="122360" y="2316877"/>
            <a:ext cx="1332373" cy="500371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 clicks ADD  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9482E666-4D38-47E9-AE9B-04DEC0196354}"/>
              </a:ext>
            </a:extLst>
          </p:cNvPr>
          <p:cNvSpPr/>
          <p:nvPr/>
        </p:nvSpPr>
        <p:spPr>
          <a:xfrm>
            <a:off x="3164917" y="5779894"/>
            <a:ext cx="1310753" cy="448029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2D5795BC-65FE-40B2-8FFD-80BF90FF926A}"/>
              </a:ext>
            </a:extLst>
          </p:cNvPr>
          <p:cNvSpPr/>
          <p:nvPr/>
        </p:nvSpPr>
        <p:spPr>
          <a:xfrm>
            <a:off x="609598" y="5672611"/>
            <a:ext cx="1691895" cy="742044"/>
          </a:xfrm>
          <a:prstGeom prst="flowChartInputOutp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Animal Data updated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F974A74B-B11D-4467-B25F-603C3753E228}"/>
              </a:ext>
            </a:extLst>
          </p:cNvPr>
          <p:cNvSpPr/>
          <p:nvPr/>
        </p:nvSpPr>
        <p:spPr>
          <a:xfrm>
            <a:off x="99690" y="1098448"/>
            <a:ext cx="2801629" cy="627961"/>
          </a:xfrm>
          <a:prstGeom prst="flowChartInputOutp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Animal Records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Page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0E129C-EBCA-4496-BDED-1D87D9C7BBC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259592" y="561207"/>
            <a:ext cx="0" cy="45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BEB55B-1BCE-43FE-BA9F-2505B36A0DDC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788546" y="1726409"/>
            <a:ext cx="431796" cy="49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CD66D1-C9BB-4142-AF1F-8C2C399F42B3}"/>
              </a:ext>
            </a:extLst>
          </p:cNvPr>
          <p:cNvCxnSpPr>
            <a:cxnSpLocks/>
          </p:cNvCxnSpPr>
          <p:nvPr/>
        </p:nvCxnSpPr>
        <p:spPr>
          <a:xfrm>
            <a:off x="2593177" y="3797652"/>
            <a:ext cx="1143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0E83C20-EF6C-4C00-8123-704F3936838E}"/>
              </a:ext>
            </a:extLst>
          </p:cNvPr>
          <p:cNvCxnSpPr>
            <a:cxnSpLocks/>
          </p:cNvCxnSpPr>
          <p:nvPr/>
        </p:nvCxnSpPr>
        <p:spPr>
          <a:xfrm flipH="1" flipV="1">
            <a:off x="2727146" y="1468220"/>
            <a:ext cx="948930" cy="2329432"/>
          </a:xfrm>
          <a:prstGeom prst="bentConnector3">
            <a:avLst>
              <a:gd name="adj1" fmla="val -24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E45B30-F447-450D-A193-C1E335B31E89}"/>
              </a:ext>
            </a:extLst>
          </p:cNvPr>
          <p:cNvCxnSpPr>
            <a:cxnSpLocks/>
          </p:cNvCxnSpPr>
          <p:nvPr/>
        </p:nvCxnSpPr>
        <p:spPr>
          <a:xfrm>
            <a:off x="1490390" y="4379130"/>
            <a:ext cx="0" cy="36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03DAA3A-FCCE-40F3-ABB4-E09F9956D918}"/>
              </a:ext>
            </a:extLst>
          </p:cNvPr>
          <p:cNvSpPr/>
          <p:nvPr/>
        </p:nvSpPr>
        <p:spPr>
          <a:xfrm>
            <a:off x="696876" y="4869440"/>
            <a:ext cx="1587027" cy="38400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 click SAVE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078630-B5A2-43CC-8B1F-CD8199A9EE38}"/>
              </a:ext>
            </a:extLst>
          </p:cNvPr>
          <p:cNvCxnSpPr>
            <a:cxnSpLocks/>
          </p:cNvCxnSpPr>
          <p:nvPr/>
        </p:nvCxnSpPr>
        <p:spPr>
          <a:xfrm flipH="1">
            <a:off x="1476535" y="5254931"/>
            <a:ext cx="13854" cy="39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6E8557-66ED-4FD1-9FBD-28A23FF29E89}"/>
              </a:ext>
            </a:extLst>
          </p:cNvPr>
          <p:cNvCxnSpPr>
            <a:cxnSpLocks/>
          </p:cNvCxnSpPr>
          <p:nvPr/>
        </p:nvCxnSpPr>
        <p:spPr>
          <a:xfrm flipV="1">
            <a:off x="2120917" y="6054870"/>
            <a:ext cx="1044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7D1D46-BABD-4C55-A402-D7DC57D7ED9A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458480" y="2789046"/>
            <a:ext cx="211838" cy="55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1461D644-6B42-4B7A-8D2E-3DB418A768DD}"/>
              </a:ext>
            </a:extLst>
          </p:cNvPr>
          <p:cNvSpPr/>
          <p:nvPr/>
        </p:nvSpPr>
        <p:spPr>
          <a:xfrm>
            <a:off x="94197" y="3348004"/>
            <a:ext cx="2728565" cy="1031126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Has user added or modified the animal data?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5A95F64B-5187-4D5E-9626-9AB4DB763C32}"/>
              </a:ext>
            </a:extLst>
          </p:cNvPr>
          <p:cNvSpPr/>
          <p:nvPr/>
        </p:nvSpPr>
        <p:spPr>
          <a:xfrm>
            <a:off x="1670318" y="2348627"/>
            <a:ext cx="1506804" cy="446655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 clicks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Edit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4F89E2-23C8-4B35-A288-9B2A013B4D79}"/>
              </a:ext>
            </a:extLst>
          </p:cNvPr>
          <p:cNvCxnSpPr>
            <a:cxnSpLocks/>
          </p:cNvCxnSpPr>
          <p:nvPr/>
        </p:nvCxnSpPr>
        <p:spPr>
          <a:xfrm>
            <a:off x="1561042" y="1727898"/>
            <a:ext cx="494032" cy="50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898114-E7CF-4D60-B214-8BA492D4C925}"/>
              </a:ext>
            </a:extLst>
          </p:cNvPr>
          <p:cNvSpPr txBox="1"/>
          <p:nvPr/>
        </p:nvSpPr>
        <p:spPr>
          <a:xfrm>
            <a:off x="1670318" y="4401220"/>
            <a:ext cx="56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1C0D81-49C4-48D3-80CC-C0F6BBCBF7DD}"/>
              </a:ext>
            </a:extLst>
          </p:cNvPr>
          <p:cNvSpPr txBox="1"/>
          <p:nvPr/>
        </p:nvSpPr>
        <p:spPr>
          <a:xfrm>
            <a:off x="2905068" y="3520063"/>
            <a:ext cx="58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CD8D878-EDFE-48E0-8E13-EBA14DF5891F}"/>
              </a:ext>
            </a:extLst>
          </p:cNvPr>
          <p:cNvCxnSpPr>
            <a:cxnSpLocks/>
          </p:cNvCxnSpPr>
          <p:nvPr/>
        </p:nvCxnSpPr>
        <p:spPr>
          <a:xfrm>
            <a:off x="1467651" y="2759024"/>
            <a:ext cx="3747" cy="60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339E6ED-76C6-4C47-BFEE-A5F42610C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80" y="461929"/>
            <a:ext cx="6210300" cy="28860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1A46E89-8B98-4CB4-80A2-458FB1A93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55" y="3594591"/>
            <a:ext cx="6219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1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EA2BB157-29C2-4C50-BCB1-68D006D192FA}"/>
              </a:ext>
            </a:extLst>
          </p:cNvPr>
          <p:cNvSpPr/>
          <p:nvPr/>
        </p:nvSpPr>
        <p:spPr>
          <a:xfrm>
            <a:off x="648819" y="99542"/>
            <a:ext cx="1221545" cy="461665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701D43B-CBEF-4F5D-A34B-4416AA5E8FAD}"/>
              </a:ext>
            </a:extLst>
          </p:cNvPr>
          <p:cNvSpPr/>
          <p:nvPr/>
        </p:nvSpPr>
        <p:spPr>
          <a:xfrm>
            <a:off x="122360" y="2316877"/>
            <a:ext cx="1332373" cy="500371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 clicks ADD  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9482E666-4D38-47E9-AE9B-04DEC0196354}"/>
              </a:ext>
            </a:extLst>
          </p:cNvPr>
          <p:cNvSpPr/>
          <p:nvPr/>
        </p:nvSpPr>
        <p:spPr>
          <a:xfrm>
            <a:off x="3164917" y="5779894"/>
            <a:ext cx="1310753" cy="448029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2D5795BC-65FE-40B2-8FFD-80BF90FF926A}"/>
              </a:ext>
            </a:extLst>
          </p:cNvPr>
          <p:cNvSpPr/>
          <p:nvPr/>
        </p:nvSpPr>
        <p:spPr>
          <a:xfrm>
            <a:off x="609598" y="5672611"/>
            <a:ext cx="1691895" cy="742044"/>
          </a:xfrm>
          <a:prstGeom prst="flowChartInputOutp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Staff Data updated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F974A74B-B11D-4467-B25F-603C3753E228}"/>
              </a:ext>
            </a:extLst>
          </p:cNvPr>
          <p:cNvSpPr/>
          <p:nvPr/>
        </p:nvSpPr>
        <p:spPr>
          <a:xfrm>
            <a:off x="99690" y="1098448"/>
            <a:ext cx="2801629" cy="627961"/>
          </a:xfrm>
          <a:prstGeom prst="flowChartInputOutp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Staff Records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Page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0E129C-EBCA-4496-BDED-1D87D9C7BBC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259592" y="561207"/>
            <a:ext cx="0" cy="45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BEB55B-1BCE-43FE-BA9F-2505B36A0DDC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788546" y="1726409"/>
            <a:ext cx="431796" cy="49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CD66D1-C9BB-4142-AF1F-8C2C399F42B3}"/>
              </a:ext>
            </a:extLst>
          </p:cNvPr>
          <p:cNvCxnSpPr>
            <a:cxnSpLocks/>
          </p:cNvCxnSpPr>
          <p:nvPr/>
        </p:nvCxnSpPr>
        <p:spPr>
          <a:xfrm>
            <a:off x="2593177" y="3797652"/>
            <a:ext cx="1143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0E83C20-EF6C-4C00-8123-704F3936838E}"/>
              </a:ext>
            </a:extLst>
          </p:cNvPr>
          <p:cNvCxnSpPr>
            <a:cxnSpLocks/>
          </p:cNvCxnSpPr>
          <p:nvPr/>
        </p:nvCxnSpPr>
        <p:spPr>
          <a:xfrm flipH="1" flipV="1">
            <a:off x="2727146" y="1468220"/>
            <a:ext cx="948930" cy="2329432"/>
          </a:xfrm>
          <a:prstGeom prst="bentConnector3">
            <a:avLst>
              <a:gd name="adj1" fmla="val -24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E45B30-F447-450D-A193-C1E335B31E89}"/>
              </a:ext>
            </a:extLst>
          </p:cNvPr>
          <p:cNvCxnSpPr>
            <a:cxnSpLocks/>
          </p:cNvCxnSpPr>
          <p:nvPr/>
        </p:nvCxnSpPr>
        <p:spPr>
          <a:xfrm>
            <a:off x="1490390" y="4379130"/>
            <a:ext cx="0" cy="36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03DAA3A-FCCE-40F3-ABB4-E09F9956D918}"/>
              </a:ext>
            </a:extLst>
          </p:cNvPr>
          <p:cNvSpPr/>
          <p:nvPr/>
        </p:nvSpPr>
        <p:spPr>
          <a:xfrm>
            <a:off x="696876" y="4869440"/>
            <a:ext cx="1587027" cy="38400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 click SAVE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078630-B5A2-43CC-8B1F-CD8199A9EE38}"/>
              </a:ext>
            </a:extLst>
          </p:cNvPr>
          <p:cNvCxnSpPr>
            <a:cxnSpLocks/>
          </p:cNvCxnSpPr>
          <p:nvPr/>
        </p:nvCxnSpPr>
        <p:spPr>
          <a:xfrm flipH="1">
            <a:off x="1476535" y="5254931"/>
            <a:ext cx="13854" cy="39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6E8557-66ED-4FD1-9FBD-28A23FF29E89}"/>
              </a:ext>
            </a:extLst>
          </p:cNvPr>
          <p:cNvCxnSpPr>
            <a:cxnSpLocks/>
          </p:cNvCxnSpPr>
          <p:nvPr/>
        </p:nvCxnSpPr>
        <p:spPr>
          <a:xfrm flipV="1">
            <a:off x="2120917" y="6054870"/>
            <a:ext cx="1044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7D1D46-BABD-4C55-A402-D7DC57D7ED9A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458480" y="2789046"/>
            <a:ext cx="211838" cy="55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1461D644-6B42-4B7A-8D2E-3DB418A768DD}"/>
              </a:ext>
            </a:extLst>
          </p:cNvPr>
          <p:cNvSpPr/>
          <p:nvPr/>
        </p:nvSpPr>
        <p:spPr>
          <a:xfrm>
            <a:off x="94197" y="3348004"/>
            <a:ext cx="2728565" cy="1031126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Has user added or modified the animal data?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5A95F64B-5187-4D5E-9626-9AB4DB763C32}"/>
              </a:ext>
            </a:extLst>
          </p:cNvPr>
          <p:cNvSpPr/>
          <p:nvPr/>
        </p:nvSpPr>
        <p:spPr>
          <a:xfrm>
            <a:off x="1670318" y="2348628"/>
            <a:ext cx="1332373" cy="440418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 clicks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Modify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4F89E2-23C8-4B35-A288-9B2A013B4D79}"/>
              </a:ext>
            </a:extLst>
          </p:cNvPr>
          <p:cNvCxnSpPr>
            <a:cxnSpLocks/>
          </p:cNvCxnSpPr>
          <p:nvPr/>
        </p:nvCxnSpPr>
        <p:spPr>
          <a:xfrm>
            <a:off x="1561042" y="1727898"/>
            <a:ext cx="494032" cy="50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898114-E7CF-4D60-B214-8BA492D4C925}"/>
              </a:ext>
            </a:extLst>
          </p:cNvPr>
          <p:cNvSpPr txBox="1"/>
          <p:nvPr/>
        </p:nvSpPr>
        <p:spPr>
          <a:xfrm>
            <a:off x="1670318" y="4401220"/>
            <a:ext cx="56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1C0D81-49C4-48D3-80CC-C0F6BBCBF7DD}"/>
              </a:ext>
            </a:extLst>
          </p:cNvPr>
          <p:cNvSpPr txBox="1"/>
          <p:nvPr/>
        </p:nvSpPr>
        <p:spPr>
          <a:xfrm>
            <a:off x="2905068" y="3520063"/>
            <a:ext cx="58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CD8D878-EDFE-48E0-8E13-EBA14DF5891F}"/>
              </a:ext>
            </a:extLst>
          </p:cNvPr>
          <p:cNvCxnSpPr>
            <a:cxnSpLocks/>
          </p:cNvCxnSpPr>
          <p:nvPr/>
        </p:nvCxnSpPr>
        <p:spPr>
          <a:xfrm>
            <a:off x="1467651" y="2759024"/>
            <a:ext cx="3747" cy="60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63C2A71-39B4-482C-A688-D1E87FF40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12" t="23648" r="25192" b="14099"/>
          <a:stretch/>
        </p:blipFill>
        <p:spPr>
          <a:xfrm>
            <a:off x="5182880" y="1183450"/>
            <a:ext cx="5693091" cy="426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6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629E149D-A69A-4601-98C4-04AF2B31B591}"/>
              </a:ext>
            </a:extLst>
          </p:cNvPr>
          <p:cNvGrpSpPr/>
          <p:nvPr/>
        </p:nvGrpSpPr>
        <p:grpSpPr>
          <a:xfrm>
            <a:off x="428741" y="566889"/>
            <a:ext cx="4123649" cy="5508056"/>
            <a:chOff x="55782" y="99542"/>
            <a:chExt cx="4123649" cy="5508056"/>
          </a:xfrm>
        </p:grpSpPr>
        <p:sp>
          <p:nvSpPr>
            <p:cNvPr id="7" name="Flowchart: Terminator 6">
              <a:extLst>
                <a:ext uri="{FF2B5EF4-FFF2-40B4-BE49-F238E27FC236}">
                  <a16:creationId xmlns:a16="http://schemas.microsoft.com/office/drawing/2014/main" id="{BFC1C4BF-01A4-4A3C-97E5-73B1C8083EA6}"/>
                </a:ext>
              </a:extLst>
            </p:cNvPr>
            <p:cNvSpPr/>
            <p:nvPr/>
          </p:nvSpPr>
          <p:spPr>
            <a:xfrm>
              <a:off x="648819" y="99542"/>
              <a:ext cx="1221545" cy="461665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9853AECA-83BD-47B8-89A9-71526B63953A}"/>
                </a:ext>
              </a:extLst>
            </p:cNvPr>
            <p:cNvSpPr/>
            <p:nvPr/>
          </p:nvSpPr>
          <p:spPr>
            <a:xfrm>
              <a:off x="55782" y="3467375"/>
              <a:ext cx="2430630" cy="1031126"/>
            </a:xfrm>
            <a:prstGeom prst="flowChartDecisi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Valid email address?</a:t>
              </a:r>
            </a:p>
          </p:txBody>
        </p:sp>
        <p:sp>
          <p:nvSpPr>
            <p:cNvPr id="10" name="Flowchart: Terminator 9">
              <a:extLst>
                <a:ext uri="{FF2B5EF4-FFF2-40B4-BE49-F238E27FC236}">
                  <a16:creationId xmlns:a16="http://schemas.microsoft.com/office/drawing/2014/main" id="{E630122E-7EBD-46B2-8360-586695A8D3D0}"/>
                </a:ext>
              </a:extLst>
            </p:cNvPr>
            <p:cNvSpPr/>
            <p:nvPr/>
          </p:nvSpPr>
          <p:spPr>
            <a:xfrm>
              <a:off x="2957886" y="5056749"/>
              <a:ext cx="1221545" cy="461665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50C4DDA7-88B7-4C24-81B4-99D438D0F17B}"/>
                </a:ext>
              </a:extLst>
            </p:cNvPr>
            <p:cNvSpPr/>
            <p:nvPr/>
          </p:nvSpPr>
          <p:spPr>
            <a:xfrm>
              <a:off x="537993" y="2356777"/>
              <a:ext cx="1332371" cy="665018"/>
            </a:xfrm>
            <a:prstGeom prst="flowChartProcess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User clicks send </a:t>
              </a:r>
            </a:p>
          </p:txBody>
        </p:sp>
        <p:sp>
          <p:nvSpPr>
            <p:cNvPr id="14" name="Flowchart: Data 13">
              <a:extLst>
                <a:ext uri="{FF2B5EF4-FFF2-40B4-BE49-F238E27FC236}">
                  <a16:creationId xmlns:a16="http://schemas.microsoft.com/office/drawing/2014/main" id="{874FAFDB-CD11-492F-907D-B05833D8D2D3}"/>
                </a:ext>
              </a:extLst>
            </p:cNvPr>
            <p:cNvSpPr/>
            <p:nvPr/>
          </p:nvSpPr>
          <p:spPr>
            <a:xfrm>
              <a:off x="156702" y="1025619"/>
              <a:ext cx="2228788" cy="799644"/>
            </a:xfrm>
            <a:prstGeom prst="flowChartInputOutpu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Customer Query Page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3DCD3F3-EF0D-4429-943A-CF7B986EF337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1259592" y="561207"/>
              <a:ext cx="0" cy="4537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1E1049C-8D14-4170-A4A2-0FFC5ABAB2FE}"/>
                </a:ext>
              </a:extLst>
            </p:cNvPr>
            <p:cNvCxnSpPr>
              <a:cxnSpLocks/>
            </p:cNvCxnSpPr>
            <p:nvPr/>
          </p:nvCxnSpPr>
          <p:spPr>
            <a:xfrm>
              <a:off x="1259592" y="1835254"/>
              <a:ext cx="0" cy="423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680766-4E1C-4824-B2D2-CCE0534DAFFD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486412" y="3982938"/>
              <a:ext cx="11434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7E4DE19-8D1A-4053-AB5E-8289B9960E77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1271097" y="4496968"/>
              <a:ext cx="0" cy="445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A69705C-A21F-4E15-9396-EACD07E313E5}"/>
                </a:ext>
              </a:extLst>
            </p:cNvPr>
            <p:cNvSpPr/>
            <p:nvPr/>
          </p:nvSpPr>
          <p:spPr>
            <a:xfrm>
              <a:off x="604910" y="4942580"/>
              <a:ext cx="1332373" cy="665018"/>
            </a:xfrm>
            <a:prstGeom prst="flowChartProcess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Message  sent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E3326D5-C0A2-4FF2-9E49-A128C954A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3886" y="5287582"/>
              <a:ext cx="10440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63BAFEF-DC3C-4227-9D35-E3B026919CA6}"/>
                </a:ext>
              </a:extLst>
            </p:cNvPr>
            <p:cNvCxnSpPr>
              <a:cxnSpLocks/>
            </p:cNvCxnSpPr>
            <p:nvPr/>
          </p:nvCxnSpPr>
          <p:spPr>
            <a:xfrm>
              <a:off x="1273445" y="3045396"/>
              <a:ext cx="0" cy="354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93A9F36D-5669-413E-9855-57D884E95C4E}"/>
              </a:ext>
            </a:extLst>
          </p:cNvPr>
          <p:cNvSpPr/>
          <p:nvPr/>
        </p:nvSpPr>
        <p:spPr>
          <a:xfrm>
            <a:off x="3764558" y="4007411"/>
            <a:ext cx="1848739" cy="915371"/>
          </a:xfrm>
          <a:prstGeom prst="flowChartInputOutp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Error message 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3E0CE23-830B-40B5-9DB0-E48380CE31F8}"/>
              </a:ext>
            </a:extLst>
          </p:cNvPr>
          <p:cNvCxnSpPr>
            <a:cxnSpLocks/>
            <a:stCxn id="22" idx="1"/>
          </p:cNvCxnSpPr>
          <p:nvPr/>
        </p:nvCxnSpPr>
        <p:spPr>
          <a:xfrm rot="16200000" flipV="1">
            <a:off x="2591381" y="1909864"/>
            <a:ext cx="2054284" cy="2140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6EDB8B0-C89E-4300-AFA1-74241B1E8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825" y="1272044"/>
            <a:ext cx="620626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4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6E0B27-13C0-493C-A9E2-9950B341C6F6}"/>
              </a:ext>
            </a:extLst>
          </p:cNvPr>
          <p:cNvGrpSpPr/>
          <p:nvPr/>
        </p:nvGrpSpPr>
        <p:grpSpPr>
          <a:xfrm>
            <a:off x="138909" y="159460"/>
            <a:ext cx="4927812" cy="6539079"/>
            <a:chOff x="55782" y="99542"/>
            <a:chExt cx="4927812" cy="6539079"/>
          </a:xfrm>
        </p:grpSpPr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B198A794-F7A6-4F44-8ABA-287784D4038F}"/>
                </a:ext>
              </a:extLst>
            </p:cNvPr>
            <p:cNvSpPr/>
            <p:nvPr/>
          </p:nvSpPr>
          <p:spPr>
            <a:xfrm>
              <a:off x="648819" y="99542"/>
              <a:ext cx="1221545" cy="461665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16B74438-DA30-406D-9CC9-12DE29D7D5E2}"/>
                </a:ext>
              </a:extLst>
            </p:cNvPr>
            <p:cNvSpPr/>
            <p:nvPr/>
          </p:nvSpPr>
          <p:spPr>
            <a:xfrm>
              <a:off x="55782" y="3355004"/>
              <a:ext cx="2430630" cy="1031126"/>
            </a:xfrm>
            <a:prstGeom prst="flowChartDecisio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User clicked Removed?</a:t>
              </a: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BBF21458-369E-4B02-AE3E-BE11DA52D69B}"/>
                </a:ext>
              </a:extLst>
            </p:cNvPr>
            <p:cNvSpPr/>
            <p:nvPr/>
          </p:nvSpPr>
          <p:spPr>
            <a:xfrm>
              <a:off x="494331" y="2263728"/>
              <a:ext cx="1626586" cy="788852"/>
            </a:xfrm>
            <a:prstGeom prst="flowChartProcess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If User click on Remove or Archive</a:t>
              </a:r>
            </a:p>
          </p:txBody>
        </p:sp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3141372F-B075-42A7-8590-543C133E5D53}"/>
                </a:ext>
              </a:extLst>
            </p:cNvPr>
            <p:cNvSpPr/>
            <p:nvPr/>
          </p:nvSpPr>
          <p:spPr>
            <a:xfrm>
              <a:off x="3095863" y="6092884"/>
              <a:ext cx="1221545" cy="461665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438670D3-442C-4A5C-8F71-94E93A9D04D3}"/>
                </a:ext>
              </a:extLst>
            </p:cNvPr>
            <p:cNvSpPr/>
            <p:nvPr/>
          </p:nvSpPr>
          <p:spPr>
            <a:xfrm>
              <a:off x="3651223" y="3487925"/>
              <a:ext cx="1332371" cy="665018"/>
            </a:xfrm>
            <a:prstGeom prst="flowChartProcess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User clicked archive?</a:t>
              </a:r>
            </a:p>
          </p:txBody>
        </p:sp>
        <p:sp>
          <p:nvSpPr>
            <p:cNvPr id="10" name="Flowchart: Data 9">
              <a:extLst>
                <a:ext uri="{FF2B5EF4-FFF2-40B4-BE49-F238E27FC236}">
                  <a16:creationId xmlns:a16="http://schemas.microsoft.com/office/drawing/2014/main" id="{A1939A46-948D-4C46-BDBE-AEF85E296352}"/>
                </a:ext>
              </a:extLst>
            </p:cNvPr>
            <p:cNvSpPr/>
            <p:nvPr/>
          </p:nvSpPr>
          <p:spPr>
            <a:xfrm>
              <a:off x="354606" y="5888182"/>
              <a:ext cx="1801971" cy="750439"/>
            </a:xfrm>
            <a:prstGeom prst="flowChartInputOutpu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Display updated</a:t>
              </a:r>
            </a:p>
          </p:txBody>
        </p:sp>
        <p:sp>
          <p:nvSpPr>
            <p:cNvPr id="11" name="Flowchart: Data 10">
              <a:extLst>
                <a:ext uri="{FF2B5EF4-FFF2-40B4-BE49-F238E27FC236}">
                  <a16:creationId xmlns:a16="http://schemas.microsoft.com/office/drawing/2014/main" id="{EBA430C5-AF0B-44BC-83C7-F0B66A4D9075}"/>
                </a:ext>
              </a:extLst>
            </p:cNvPr>
            <p:cNvSpPr/>
            <p:nvPr/>
          </p:nvSpPr>
          <p:spPr>
            <a:xfrm>
              <a:off x="428319" y="1071175"/>
              <a:ext cx="1801971" cy="750439"/>
            </a:xfrm>
            <a:prstGeom prst="flowChartInputOutpu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Display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79B965-D5E2-4261-8041-F82A59659F3A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259592" y="561207"/>
              <a:ext cx="0" cy="4537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AE6AC7F-E158-4E59-841A-05AFC9A32E19}"/>
                </a:ext>
              </a:extLst>
            </p:cNvPr>
            <p:cNvCxnSpPr>
              <a:cxnSpLocks/>
            </p:cNvCxnSpPr>
            <p:nvPr/>
          </p:nvCxnSpPr>
          <p:spPr>
            <a:xfrm>
              <a:off x="1259592" y="1835254"/>
              <a:ext cx="0" cy="423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A1FDF0A-A68E-4F7C-8087-094D3F4898F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486412" y="3870567"/>
              <a:ext cx="11434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9AEDDD04-3AFD-4D67-92ED-447C1C3ABFAB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rot="16200000" flipV="1">
              <a:off x="2799671" y="1970186"/>
              <a:ext cx="838985" cy="21964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3BF2951-B2C0-41C9-AC2B-3F9412051F5B}"/>
                </a:ext>
              </a:extLst>
            </p:cNvPr>
            <p:cNvCxnSpPr>
              <a:cxnSpLocks/>
            </p:cNvCxnSpPr>
            <p:nvPr/>
          </p:nvCxnSpPr>
          <p:spPr>
            <a:xfrm>
              <a:off x="1271097" y="4386130"/>
              <a:ext cx="0" cy="365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3D384742-62F5-4D76-9746-FB360AD23150}"/>
                </a:ext>
              </a:extLst>
            </p:cNvPr>
            <p:cNvSpPr/>
            <p:nvPr/>
          </p:nvSpPr>
          <p:spPr>
            <a:xfrm>
              <a:off x="604910" y="4831742"/>
              <a:ext cx="1332373" cy="665018"/>
            </a:xfrm>
            <a:prstGeom prst="flowChartProcess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Data removed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01DA904-E761-42FE-A830-3D9A4EB1A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9591" y="5496760"/>
              <a:ext cx="13854" cy="391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7E8F529-D1B5-406F-9B0B-312FF25DF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1263" y="6315325"/>
              <a:ext cx="10440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72280D5-4ECF-4599-A815-048060C59752}"/>
                </a:ext>
              </a:extLst>
            </p:cNvPr>
            <p:cNvCxnSpPr>
              <a:cxnSpLocks/>
            </p:cNvCxnSpPr>
            <p:nvPr/>
          </p:nvCxnSpPr>
          <p:spPr>
            <a:xfrm>
              <a:off x="1271097" y="2981449"/>
              <a:ext cx="0" cy="354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BE5F00D-7A95-476F-A037-F28F63AAB755}"/>
              </a:ext>
            </a:extLst>
          </p:cNvPr>
          <p:cNvSpPr txBox="1"/>
          <p:nvPr/>
        </p:nvSpPr>
        <p:spPr>
          <a:xfrm>
            <a:off x="2804277" y="3605654"/>
            <a:ext cx="564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no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C38E5-5979-4867-AF2D-388D4276147B}"/>
              </a:ext>
            </a:extLst>
          </p:cNvPr>
          <p:cNvSpPr txBox="1"/>
          <p:nvPr/>
        </p:nvSpPr>
        <p:spPr>
          <a:xfrm>
            <a:off x="4400535" y="2795869"/>
            <a:ext cx="564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no</a:t>
            </a:r>
            <a:endParaRPr lang="en-GB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7A45A3-6312-4A3F-A686-88EB81375FB2}"/>
              </a:ext>
            </a:extLst>
          </p:cNvPr>
          <p:cNvCxnSpPr>
            <a:cxnSpLocks/>
          </p:cNvCxnSpPr>
          <p:nvPr/>
        </p:nvCxnSpPr>
        <p:spPr>
          <a:xfrm>
            <a:off x="4424723" y="4212861"/>
            <a:ext cx="0" cy="59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5B3074BF-0ECC-44E3-A23B-666814F0D81C}"/>
              </a:ext>
            </a:extLst>
          </p:cNvPr>
          <p:cNvSpPr/>
          <p:nvPr/>
        </p:nvSpPr>
        <p:spPr>
          <a:xfrm>
            <a:off x="3745851" y="4859203"/>
            <a:ext cx="1332373" cy="665018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removed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F5F75C1-B6B7-4F9A-A4FC-567F68411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73" t="-19" r="39480" b="91197"/>
          <a:stretch/>
        </p:blipFill>
        <p:spPr>
          <a:xfrm>
            <a:off x="5432221" y="3395476"/>
            <a:ext cx="6485207" cy="750438"/>
          </a:xfrm>
          <a:prstGeom prst="rect">
            <a:avLst/>
          </a:prstGeom>
        </p:spPr>
      </p:pic>
      <p:sp>
        <p:nvSpPr>
          <p:cNvPr id="33" name="Flowchart: Terminator 32">
            <a:extLst>
              <a:ext uri="{FF2B5EF4-FFF2-40B4-BE49-F238E27FC236}">
                <a16:creationId xmlns:a16="http://schemas.microsoft.com/office/drawing/2014/main" id="{44ED269E-39DF-4864-88A5-B2646E1B2111}"/>
              </a:ext>
            </a:extLst>
          </p:cNvPr>
          <p:cNvSpPr/>
          <p:nvPr/>
        </p:nvSpPr>
        <p:spPr>
          <a:xfrm>
            <a:off x="6201321" y="5091649"/>
            <a:ext cx="1221545" cy="461665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F48E61-E292-41DF-9D48-2D780B6A4D12}"/>
              </a:ext>
            </a:extLst>
          </p:cNvPr>
          <p:cNvCxnSpPr>
            <a:cxnSpLocks/>
          </p:cNvCxnSpPr>
          <p:nvPr/>
        </p:nvCxnSpPr>
        <p:spPr>
          <a:xfrm flipV="1">
            <a:off x="5066721" y="5314090"/>
            <a:ext cx="1044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00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149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alane assi</dc:creator>
  <cp:lastModifiedBy>alane assi</cp:lastModifiedBy>
  <cp:revision>5</cp:revision>
  <dcterms:created xsi:type="dcterms:W3CDTF">2022-01-11T11:37:27Z</dcterms:created>
  <dcterms:modified xsi:type="dcterms:W3CDTF">2022-01-21T12:39:17Z</dcterms:modified>
</cp:coreProperties>
</file>