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3" roundtripDataSignature="AMtx7mjQ7XY2RYCEMTG91ZfRGqwEtoCE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Wireframes Improved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180" y="478302"/>
            <a:ext cx="6105088" cy="5794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639" y="703384"/>
            <a:ext cx="11054275" cy="5448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68" y="604911"/>
            <a:ext cx="12144341" cy="573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983" y="900332"/>
            <a:ext cx="9413680" cy="4528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187" y="1276350"/>
            <a:ext cx="8429625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150" y="1395412"/>
            <a:ext cx="82677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434" y="478302"/>
            <a:ext cx="11035464" cy="569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2022-01-16T19:46:11Z</dcterms:created>
  <dc:creator>Dawood Alam</dc:creator>
</cp:coreProperties>
</file>