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6fc35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f6fc35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723050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c723050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723050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723050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175250" y="198400"/>
            <a:ext cx="793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19025" y="66100"/>
            <a:ext cx="793500" cy="64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76025" y="4185150"/>
            <a:ext cx="793500" cy="64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438125" y="767000"/>
            <a:ext cx="1405800" cy="6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Screen Transition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75250" y="693800"/>
            <a:ext cx="793500" cy="38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Tickets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991700" y="767000"/>
            <a:ext cx="1405800" cy="83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Screen Transition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Events</a:t>
            </a:r>
            <a:endParaRPr/>
          </a:p>
        </p:txBody>
      </p:sp>
      <p:cxnSp>
        <p:nvCxnSpPr>
          <p:cNvPr id="60" name="Google Shape;60;p13"/>
          <p:cNvCxnSpPr>
            <a:stCxn id="55" idx="6"/>
            <a:endCxn id="54" idx="1"/>
          </p:cNvCxnSpPr>
          <p:nvPr/>
        </p:nvCxnSpPr>
        <p:spPr>
          <a:xfrm>
            <a:off x="912525" y="390100"/>
            <a:ext cx="326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4" idx="2"/>
            <a:endCxn id="59" idx="0"/>
          </p:cNvCxnSpPr>
          <p:nvPr/>
        </p:nvCxnSpPr>
        <p:spPr>
          <a:xfrm flipH="1">
            <a:off x="1694700" y="581800"/>
            <a:ext cx="28773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4" idx="2"/>
            <a:endCxn id="58" idx="0"/>
          </p:cNvCxnSpPr>
          <p:nvPr/>
        </p:nvCxnSpPr>
        <p:spPr>
          <a:xfrm>
            <a:off x="4572000" y="581800"/>
            <a:ext cx="0" cy="1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572000" y="581800"/>
            <a:ext cx="35691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/>
          <p:nvPr/>
        </p:nvSpPr>
        <p:spPr>
          <a:xfrm>
            <a:off x="1063100" y="1917375"/>
            <a:ext cx="1263000" cy="6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information 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509525" y="1682775"/>
            <a:ext cx="1263000" cy="74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Registration</a:t>
            </a:r>
            <a:r>
              <a:rPr lang="en-GB"/>
              <a:t>/Login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869100" y="1245350"/>
            <a:ext cx="1405800" cy="4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Ticket options</a:t>
            </a:r>
            <a:endParaRPr/>
          </a:p>
        </p:txBody>
      </p:sp>
      <p:cxnSp>
        <p:nvCxnSpPr>
          <p:cNvPr id="67" name="Google Shape;67;p13"/>
          <p:cNvCxnSpPr>
            <a:stCxn id="57" idx="2"/>
            <a:endCxn id="65" idx="0"/>
          </p:cNvCxnSpPr>
          <p:nvPr/>
        </p:nvCxnSpPr>
        <p:spPr>
          <a:xfrm>
            <a:off x="8141025" y="1415000"/>
            <a:ext cx="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8" idx="2"/>
            <a:endCxn id="66" idx="0"/>
          </p:cNvCxnSpPr>
          <p:nvPr/>
        </p:nvCxnSpPr>
        <p:spPr>
          <a:xfrm>
            <a:off x="4572000" y="1077200"/>
            <a:ext cx="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9" idx="2"/>
            <a:endCxn id="64" idx="0"/>
          </p:cNvCxnSpPr>
          <p:nvPr/>
        </p:nvCxnSpPr>
        <p:spPr>
          <a:xfrm>
            <a:off x="1694600" y="1600100"/>
            <a:ext cx="0" cy="3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/>
          <p:nvPr/>
        </p:nvSpPr>
        <p:spPr>
          <a:xfrm>
            <a:off x="3764400" y="1909575"/>
            <a:ext cx="1615200" cy="51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Ticket Quantity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3"/>
          <p:cNvCxnSpPr>
            <a:stCxn id="66" idx="2"/>
            <a:endCxn id="70" idx="0"/>
          </p:cNvCxnSpPr>
          <p:nvPr/>
        </p:nvCxnSpPr>
        <p:spPr>
          <a:xfrm>
            <a:off x="4572000" y="1743650"/>
            <a:ext cx="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70" idx="2"/>
            <a:endCxn id="73" idx="0"/>
          </p:cNvCxnSpPr>
          <p:nvPr/>
        </p:nvCxnSpPr>
        <p:spPr>
          <a:xfrm>
            <a:off x="4572000" y="2425275"/>
            <a:ext cx="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4061700" y="2591200"/>
            <a:ext cx="1020600" cy="6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Added To Basket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23300" y="3405125"/>
            <a:ext cx="1097400" cy="64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Checkout</a:t>
            </a:r>
            <a:endParaRPr/>
          </a:p>
        </p:txBody>
      </p:sp>
      <p:cxnSp>
        <p:nvCxnSpPr>
          <p:cNvPr id="75" name="Google Shape;75;p13"/>
          <p:cNvCxnSpPr>
            <a:stCxn id="73" idx="2"/>
            <a:endCxn id="74" idx="0"/>
          </p:cNvCxnSpPr>
          <p:nvPr/>
        </p:nvCxnSpPr>
        <p:spPr>
          <a:xfrm>
            <a:off x="4572000" y="3239200"/>
            <a:ext cx="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/>
          <p:nvPr/>
        </p:nvSpPr>
        <p:spPr>
          <a:xfrm>
            <a:off x="1948875" y="2666050"/>
            <a:ext cx="1190100" cy="49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 sign up screen</a:t>
            </a:r>
            <a:endParaRPr/>
          </a:p>
        </p:txBody>
      </p:sp>
      <p:cxnSp>
        <p:nvCxnSpPr>
          <p:cNvPr id="77" name="Google Shape;77;p13"/>
          <p:cNvCxnSpPr>
            <a:stCxn id="64" idx="2"/>
            <a:endCxn id="76" idx="0"/>
          </p:cNvCxnSpPr>
          <p:nvPr/>
        </p:nvCxnSpPr>
        <p:spPr>
          <a:xfrm>
            <a:off x="1694600" y="2565375"/>
            <a:ext cx="8493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/>
          <p:nvPr/>
        </p:nvSpPr>
        <p:spPr>
          <a:xfrm>
            <a:off x="6070400" y="2693050"/>
            <a:ext cx="1405800" cy="74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Member Settings</a:t>
            </a:r>
            <a:endParaRPr/>
          </a:p>
        </p:txBody>
      </p:sp>
      <p:cxnSp>
        <p:nvCxnSpPr>
          <p:cNvPr id="79" name="Google Shape;79;p13"/>
          <p:cNvCxnSpPr>
            <a:endCxn id="78" idx="0"/>
          </p:cNvCxnSpPr>
          <p:nvPr/>
        </p:nvCxnSpPr>
        <p:spPr>
          <a:xfrm>
            <a:off x="6761900" y="2425150"/>
            <a:ext cx="11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6" idx="3"/>
            <a:endCxn id="54" idx="1"/>
          </p:cNvCxnSpPr>
          <p:nvPr/>
        </p:nvCxnSpPr>
        <p:spPr>
          <a:xfrm flipH="1" rot="10800000">
            <a:off x="3138975" y="390100"/>
            <a:ext cx="1036200" cy="25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8" idx="1"/>
            <a:endCxn id="54" idx="3"/>
          </p:cNvCxnSpPr>
          <p:nvPr/>
        </p:nvCxnSpPr>
        <p:spPr>
          <a:xfrm rot="10800000">
            <a:off x="4968800" y="390100"/>
            <a:ext cx="1101600" cy="26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54" idx="3"/>
            <a:endCxn id="83" idx="1"/>
          </p:cNvCxnSpPr>
          <p:nvPr/>
        </p:nvCxnSpPr>
        <p:spPr>
          <a:xfrm flipH="1" rot="10800000">
            <a:off x="4968750" y="309700"/>
            <a:ext cx="12558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/>
          <p:nvPr/>
        </p:nvSpPr>
        <p:spPr>
          <a:xfrm>
            <a:off x="6224600" y="52000"/>
            <a:ext cx="1097400" cy="51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</a:t>
            </a:r>
            <a:r>
              <a:rPr lang="en-GB"/>
              <a:t> Settings</a:t>
            </a:r>
            <a:endParaRPr/>
          </a:p>
        </p:txBody>
      </p:sp>
      <p:cxnSp>
        <p:nvCxnSpPr>
          <p:cNvPr id="84" name="Google Shape;84;p13"/>
          <p:cNvCxnSpPr>
            <a:stCxn id="65" idx="1"/>
            <a:endCxn id="78" idx="0"/>
          </p:cNvCxnSpPr>
          <p:nvPr/>
        </p:nvCxnSpPr>
        <p:spPr>
          <a:xfrm flipH="1">
            <a:off x="6773325" y="2054025"/>
            <a:ext cx="7362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74" idx="2"/>
            <a:endCxn id="56" idx="2"/>
          </p:cNvCxnSpPr>
          <p:nvPr/>
        </p:nvCxnSpPr>
        <p:spPr>
          <a:xfrm>
            <a:off x="4572000" y="4053125"/>
            <a:ext cx="15039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75103" l="0" r="0" t="0"/>
          <a:stretch/>
        </p:blipFill>
        <p:spPr>
          <a:xfrm>
            <a:off x="1366175" y="924500"/>
            <a:ext cx="4959125" cy="18172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627475" y="489375"/>
            <a:ext cx="1097400" cy="51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Settings</a:t>
            </a:r>
            <a:endParaRPr/>
          </a:p>
        </p:txBody>
      </p:sp>
      <p:cxnSp>
        <p:nvCxnSpPr>
          <p:cNvPr id="92" name="Google Shape;92;p14"/>
          <p:cNvCxnSpPr>
            <a:endCxn id="91" idx="1"/>
          </p:cNvCxnSpPr>
          <p:nvPr/>
        </p:nvCxnSpPr>
        <p:spPr>
          <a:xfrm flipH="1" rot="10800000">
            <a:off x="6056575" y="747225"/>
            <a:ext cx="5709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/>
          <p:nvPr/>
        </p:nvSpPr>
        <p:spPr>
          <a:xfrm>
            <a:off x="91900" y="2888850"/>
            <a:ext cx="1405800" cy="83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Screen Transition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684225" y="1738650"/>
            <a:ext cx="1405800" cy="83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Screen Transition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Events</a:t>
            </a:r>
            <a:endParaRPr/>
          </a:p>
        </p:txBody>
      </p:sp>
      <p:cxnSp>
        <p:nvCxnSpPr>
          <p:cNvPr id="95" name="Google Shape;95;p14"/>
          <p:cNvCxnSpPr>
            <a:stCxn id="94" idx="3"/>
          </p:cNvCxnSpPr>
          <p:nvPr/>
        </p:nvCxnSpPr>
        <p:spPr>
          <a:xfrm>
            <a:off x="721575" y="21552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55593" l="0" r="0" t="32194"/>
          <a:stretch/>
        </p:blipFill>
        <p:spPr>
          <a:xfrm>
            <a:off x="0" y="1176775"/>
            <a:ext cx="9144002" cy="134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52734"/>
          <a:stretch/>
        </p:blipFill>
        <p:spPr>
          <a:xfrm>
            <a:off x="0" y="66097"/>
            <a:ext cx="8922077" cy="507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