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40c60d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40c60d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0c60d6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0c60d6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0c60d6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0c60d6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0c60d6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0c60d6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0c60d6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0c60d6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18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1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337125" y="628650"/>
            <a:ext cx="13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30650" y="300125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776" y="1018738"/>
            <a:ext cx="4021801" cy="31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1818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1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7794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2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630650" y="300125"/>
            <a:ext cx="1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 </a:t>
            </a:r>
            <a:r>
              <a:rPr lang="en-GB"/>
              <a:t>Page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1818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1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7794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2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630650" y="3001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Us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1818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1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7794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2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630650" y="3001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Tickets</a:t>
            </a:r>
            <a:r>
              <a:rPr lang="en-GB"/>
              <a:t>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1818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1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7794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2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630650" y="3001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 </a:t>
            </a:r>
            <a:r>
              <a:rPr lang="en-GB"/>
              <a:t>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1818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1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779400" y="9803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2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630650" y="3001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Sponsors </a:t>
            </a:r>
            <a:r>
              <a:rPr lang="en-GB"/>
              <a:t>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