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200" d="100"/>
          <a:sy n="200" d="100"/>
        </p:scale>
        <p:origin x="-5544" y="-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985F-9DAE-4100-96F5-B3CBDE58C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BD74B-99B5-4639-992B-669671B13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5DA8-7BE2-44CF-81B4-168CCFF2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C798-BA22-46DB-BF24-188A3F72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CA0E9-27A4-472D-A959-233F80DC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E9F1-76C8-412D-B51C-4E040259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A87CB-D0B4-441E-AE6B-A2C0FA59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2898-0EB1-48AC-B11B-842D58E2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0F2E-89DB-4C40-8F5F-DB8EBDD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B185-9730-4B1B-9BDC-2E35EEC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29173-E97E-4A03-BD5A-C70BE67E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685A3-F55F-4FB6-8631-1E89CD3EE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9AB2-9473-42D2-8C92-3DFE3110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206D-E002-499A-9CD9-1F933123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3027-0335-46B0-927D-E768319D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9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3ECE-881C-4890-B3B5-A6E142BE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61B0-6573-4F0E-8A8B-0F6EC49B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7262-7057-408E-B9BA-0C2ECCC0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B2AD-F26C-478F-970B-C1563974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FBFE-3131-40CB-95F5-79AF991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0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0B5F-2DE3-4776-990A-4CCA8FFC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AC59-D016-434F-9C09-480D21C7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25E1-0B4C-4731-835B-3D3FAAE4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8B75-94B3-4EC5-8710-36787F03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5B358-8EF1-4C4A-97D3-F35DCABA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26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3C5-44D1-4212-A43B-BC2E3969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A7E7-9269-4941-B696-870C1A37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A000-6367-4E83-BD18-AB93330C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C7D72-9D4B-489C-A664-DE858EFB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36B3A-9826-4A83-962F-490D116D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1284-C5B9-4508-AD0D-ED01B5AB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8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5B8B-00AC-4CCC-9BA3-EA5E5754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369B7-ED45-4A09-A391-F18F9AAF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12C7B-C18C-42A9-9420-DC2E741B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E034B-CEA1-4BE7-84CE-358992056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85793-F069-454A-A4B6-29C97812F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0E838-0AD4-4930-913F-D4930850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7909B-AAB1-4BEC-9EAB-AC39A0DE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BE42B-BC9D-4CD1-8EC0-EFCC1B1B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2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33C-309E-4A39-BC08-EB927E50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133CC-DCD6-4554-8058-603D4853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99557-4AA2-4FF0-9EDB-933FAF79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7FAF-6801-4EFC-8D7C-163BC242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4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059E8-F294-495C-80C8-12982CF9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0BBAA-D360-405B-A7D2-A4FB3965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EC2C8-FCAF-48D6-88A3-C5534338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95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C2D2-475A-4C37-93A3-D9F17B67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4C9C-1855-47D9-BBC1-2A896535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CB415-F2BA-4D70-A17A-6A44C135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696CA-4631-46A1-905D-9BA376FA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661E3-6BCF-4797-A31E-E02DECBC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D8E8-C902-4E46-BD93-E876D9D7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9AF2-1784-4050-AB9F-223BC24A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3B7CB-A3F2-4209-A600-DB78B1230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0024D-B5AD-434D-BD7C-D11E2A130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F58B1-7783-4912-98B1-4F34964C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3E830-5CBD-4913-AA31-C524278F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ECBB1-CB5D-4786-9C01-1F7AE742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8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8AF11-7F38-4948-AEF8-5C1BEA36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2A8F-5737-4420-A2EF-22F614E4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8B52-14CE-45A3-A8C7-220E7ECD2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D812-4F12-4C94-9C64-BCE2815117EB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869D-B72A-4226-9665-A025EB3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446E-341A-4282-945B-90ACE22EA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B4926-DA5C-46D0-81BC-073BCB644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49F0EB-F49B-4AFC-B768-8A06BB7505F1}"/>
              </a:ext>
            </a:extLst>
          </p:cNvPr>
          <p:cNvSpPr/>
          <p:nvPr/>
        </p:nvSpPr>
        <p:spPr>
          <a:xfrm>
            <a:off x="5162550" y="114301"/>
            <a:ext cx="2667000" cy="5048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82315-D9D1-4F44-BC90-7B6E7BDFD1A4}"/>
              </a:ext>
            </a:extLst>
          </p:cNvPr>
          <p:cNvSpPr/>
          <p:nvPr/>
        </p:nvSpPr>
        <p:spPr>
          <a:xfrm>
            <a:off x="10605768" y="1134955"/>
            <a:ext cx="1530061" cy="3714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Member login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CCD2E-4D0F-4542-B709-D79A33292DA5}"/>
              </a:ext>
            </a:extLst>
          </p:cNvPr>
          <p:cNvCxnSpPr/>
          <p:nvPr/>
        </p:nvCxnSpPr>
        <p:spPr>
          <a:xfrm>
            <a:off x="6477000" y="619125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6BBC7-F901-4F80-8BE6-74C798CDA638}"/>
              </a:ext>
            </a:extLst>
          </p:cNvPr>
          <p:cNvCxnSpPr>
            <a:cxnSpLocks/>
          </p:cNvCxnSpPr>
          <p:nvPr/>
        </p:nvCxnSpPr>
        <p:spPr>
          <a:xfrm flipV="1">
            <a:off x="248542" y="948136"/>
            <a:ext cx="11105255" cy="1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510822-67AC-4825-8DDB-07C90D3296A0}"/>
              </a:ext>
            </a:extLst>
          </p:cNvPr>
          <p:cNvCxnSpPr/>
          <p:nvPr/>
        </p:nvCxnSpPr>
        <p:spPr>
          <a:xfrm>
            <a:off x="11353797" y="934413"/>
            <a:ext cx="0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5B1137-B922-431F-A78A-0274E3522C9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1259531" y="1506430"/>
            <a:ext cx="111268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7244374-50B1-4F65-92FD-A7D35749B439}"/>
              </a:ext>
            </a:extLst>
          </p:cNvPr>
          <p:cNvSpPr/>
          <p:nvPr/>
        </p:nvSpPr>
        <p:spPr>
          <a:xfrm>
            <a:off x="10639845" y="1683548"/>
            <a:ext cx="1523999" cy="2905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0E242D-9340-4B45-952B-094C37A517BF}"/>
              </a:ext>
            </a:extLst>
          </p:cNvPr>
          <p:cNvCxnSpPr>
            <a:stCxn id="30" idx="2"/>
          </p:cNvCxnSpPr>
          <p:nvPr/>
        </p:nvCxnSpPr>
        <p:spPr>
          <a:xfrm flipH="1">
            <a:off x="11401844" y="1974049"/>
            <a:ext cx="1" cy="22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D0028C-61F5-4345-A4BF-5F9A73300606}"/>
              </a:ext>
            </a:extLst>
          </p:cNvPr>
          <p:cNvSpPr/>
          <p:nvPr/>
        </p:nvSpPr>
        <p:spPr>
          <a:xfrm>
            <a:off x="10725574" y="2210473"/>
            <a:ext cx="1438270" cy="2905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1CF156-0962-4F4B-8EE0-2CDB83B555D8}"/>
              </a:ext>
            </a:extLst>
          </p:cNvPr>
          <p:cNvSpPr/>
          <p:nvPr/>
        </p:nvSpPr>
        <p:spPr>
          <a:xfrm>
            <a:off x="10725574" y="2695572"/>
            <a:ext cx="1438270" cy="371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Profile settings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5ADCCA-C243-477C-A5BA-6BDE3F87195B}"/>
              </a:ext>
            </a:extLst>
          </p:cNvPr>
          <p:cNvCxnSpPr>
            <a:endCxn id="30" idx="1"/>
          </p:cNvCxnSpPr>
          <p:nvPr/>
        </p:nvCxnSpPr>
        <p:spPr>
          <a:xfrm>
            <a:off x="10411247" y="1828798"/>
            <a:ext cx="2285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B8AD63-E297-48D8-9886-9792A1C2049C}"/>
              </a:ext>
            </a:extLst>
          </p:cNvPr>
          <p:cNvCxnSpPr>
            <a:endCxn id="33" idx="1"/>
          </p:cNvCxnSpPr>
          <p:nvPr/>
        </p:nvCxnSpPr>
        <p:spPr>
          <a:xfrm>
            <a:off x="10411247" y="2355723"/>
            <a:ext cx="314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340412-3895-4FDD-9621-269BD39026C7}"/>
              </a:ext>
            </a:extLst>
          </p:cNvPr>
          <p:cNvCxnSpPr>
            <a:endCxn id="45" idx="1"/>
          </p:cNvCxnSpPr>
          <p:nvPr/>
        </p:nvCxnSpPr>
        <p:spPr>
          <a:xfrm>
            <a:off x="10411247" y="2881309"/>
            <a:ext cx="314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F4754C-8854-4E54-BFFA-DA8E62B30909}"/>
              </a:ext>
            </a:extLst>
          </p:cNvPr>
          <p:cNvCxnSpPr>
            <a:cxnSpLocks/>
          </p:cNvCxnSpPr>
          <p:nvPr/>
        </p:nvCxnSpPr>
        <p:spPr>
          <a:xfrm>
            <a:off x="10411247" y="1436144"/>
            <a:ext cx="0" cy="150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60CAB4-D4E7-4FA5-B4B9-8AA79383173E}"/>
              </a:ext>
            </a:extLst>
          </p:cNvPr>
          <p:cNvCxnSpPr>
            <a:cxnSpLocks/>
          </p:cNvCxnSpPr>
          <p:nvPr/>
        </p:nvCxnSpPr>
        <p:spPr>
          <a:xfrm>
            <a:off x="1123971" y="984131"/>
            <a:ext cx="0" cy="19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168094-1B7B-4F3D-9516-B53EFAFBE88F}"/>
              </a:ext>
            </a:extLst>
          </p:cNvPr>
          <p:cNvSpPr/>
          <p:nvPr/>
        </p:nvSpPr>
        <p:spPr>
          <a:xfrm>
            <a:off x="640692" y="1138997"/>
            <a:ext cx="798748" cy="416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About us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D7945C-4230-495A-847E-7112CCBC79CC}"/>
              </a:ext>
            </a:extLst>
          </p:cNvPr>
          <p:cNvCxnSpPr/>
          <p:nvPr/>
        </p:nvCxnSpPr>
        <p:spPr>
          <a:xfrm>
            <a:off x="983704" y="1564735"/>
            <a:ext cx="0" cy="10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7556D49-0749-4C79-9748-11A3F563CA5D}"/>
              </a:ext>
            </a:extLst>
          </p:cNvPr>
          <p:cNvSpPr/>
          <p:nvPr/>
        </p:nvSpPr>
        <p:spPr>
          <a:xfrm>
            <a:off x="473986" y="1686207"/>
            <a:ext cx="1028688" cy="262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Feedback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499E5C-674F-4995-A587-FA196CD391A0}"/>
              </a:ext>
            </a:extLst>
          </p:cNvPr>
          <p:cNvCxnSpPr/>
          <p:nvPr/>
        </p:nvCxnSpPr>
        <p:spPr>
          <a:xfrm>
            <a:off x="983704" y="1937462"/>
            <a:ext cx="0" cy="14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945C65F-9362-481D-A1F1-5C5C805004AE}"/>
              </a:ext>
            </a:extLst>
          </p:cNvPr>
          <p:cNvSpPr/>
          <p:nvPr/>
        </p:nvSpPr>
        <p:spPr>
          <a:xfrm>
            <a:off x="473986" y="2093387"/>
            <a:ext cx="1028688" cy="257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Testimonials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42A373-959D-4EB4-B51A-EC480CBE7DC6}"/>
              </a:ext>
            </a:extLst>
          </p:cNvPr>
          <p:cNvCxnSpPr/>
          <p:nvPr/>
        </p:nvCxnSpPr>
        <p:spPr>
          <a:xfrm>
            <a:off x="993040" y="2356955"/>
            <a:ext cx="0" cy="12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A0158DC-FFC3-4369-9E8C-BC9E2FD5EF7E}"/>
              </a:ext>
            </a:extLst>
          </p:cNvPr>
          <p:cNvSpPr/>
          <p:nvPr/>
        </p:nvSpPr>
        <p:spPr>
          <a:xfrm>
            <a:off x="370800" y="3311199"/>
            <a:ext cx="1131874" cy="257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Contact us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EB4B02-718B-4E12-92E0-22711BB56BBF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260140" y="1347045"/>
            <a:ext cx="38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65D8FB6-8094-4970-A0D3-2655845D0DAE}"/>
              </a:ext>
            </a:extLst>
          </p:cNvPr>
          <p:cNvCxnSpPr>
            <a:cxnSpLocks/>
          </p:cNvCxnSpPr>
          <p:nvPr/>
        </p:nvCxnSpPr>
        <p:spPr>
          <a:xfrm flipH="1">
            <a:off x="229789" y="947913"/>
            <a:ext cx="18753" cy="262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103C84-6670-4970-9D4B-3406E86E71B3}"/>
              </a:ext>
            </a:extLst>
          </p:cNvPr>
          <p:cNvCxnSpPr>
            <a:cxnSpLocks/>
          </p:cNvCxnSpPr>
          <p:nvPr/>
        </p:nvCxnSpPr>
        <p:spPr>
          <a:xfrm>
            <a:off x="248542" y="1796942"/>
            <a:ext cx="225443" cy="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65CC38E3-2D66-4CC9-A76F-E8D098CA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1" y="2147669"/>
            <a:ext cx="341406" cy="164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DA70B7-4F26-4F98-AFEC-6589AF85A804}"/>
              </a:ext>
            </a:extLst>
          </p:cNvPr>
          <p:cNvCxnSpPr>
            <a:cxnSpLocks/>
          </p:cNvCxnSpPr>
          <p:nvPr/>
        </p:nvCxnSpPr>
        <p:spPr>
          <a:xfrm>
            <a:off x="2689713" y="979924"/>
            <a:ext cx="0" cy="18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B36FD0D-E1D0-4543-944D-C7C21340B216}"/>
              </a:ext>
            </a:extLst>
          </p:cNvPr>
          <p:cNvSpPr/>
          <p:nvPr/>
        </p:nvSpPr>
        <p:spPr>
          <a:xfrm>
            <a:off x="2143461" y="1219768"/>
            <a:ext cx="1108289" cy="3328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Tickets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76659F-AAD0-40FF-BE2B-7C620714FD0D}"/>
              </a:ext>
            </a:extLst>
          </p:cNvPr>
          <p:cNvCxnSpPr>
            <a:cxnSpLocks/>
          </p:cNvCxnSpPr>
          <p:nvPr/>
        </p:nvCxnSpPr>
        <p:spPr>
          <a:xfrm flipH="1">
            <a:off x="1554819" y="1748556"/>
            <a:ext cx="10915" cy="258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3F921-C1BA-45C6-BC8C-E5BF4D5C4869}"/>
              </a:ext>
            </a:extLst>
          </p:cNvPr>
          <p:cNvCxnSpPr>
            <a:cxnSpLocks/>
          </p:cNvCxnSpPr>
          <p:nvPr/>
        </p:nvCxnSpPr>
        <p:spPr>
          <a:xfrm>
            <a:off x="1581965" y="1805956"/>
            <a:ext cx="458846" cy="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296C30-28C5-4B3F-B879-1CC8815D4800}"/>
              </a:ext>
            </a:extLst>
          </p:cNvPr>
          <p:cNvSpPr/>
          <p:nvPr/>
        </p:nvSpPr>
        <p:spPr>
          <a:xfrm>
            <a:off x="2027506" y="1622587"/>
            <a:ext cx="1320591" cy="3738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Educational, explorer tickets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E6328B-8B12-4C6A-B12D-4D4526D80A24}"/>
              </a:ext>
            </a:extLst>
          </p:cNvPr>
          <p:cNvSpPr/>
          <p:nvPr/>
        </p:nvSpPr>
        <p:spPr>
          <a:xfrm>
            <a:off x="1948466" y="2144339"/>
            <a:ext cx="1476371" cy="3543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Calendar booking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284AC9-1459-4B0F-B951-EDF23E5A344C}"/>
              </a:ext>
            </a:extLst>
          </p:cNvPr>
          <p:cNvSpPr/>
          <p:nvPr/>
        </p:nvSpPr>
        <p:spPr>
          <a:xfrm>
            <a:off x="1956861" y="2601941"/>
            <a:ext cx="1465741" cy="25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Login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7B3B83-CEB8-43FA-B075-03A3F4D1C88D}"/>
              </a:ext>
            </a:extLst>
          </p:cNvPr>
          <p:cNvSpPr/>
          <p:nvPr/>
        </p:nvSpPr>
        <p:spPr>
          <a:xfrm>
            <a:off x="1976696" y="3027090"/>
            <a:ext cx="1438269" cy="241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Sign 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BB9B41-55D5-49C9-8A6E-5BBF1942C9A3}"/>
              </a:ext>
            </a:extLst>
          </p:cNvPr>
          <p:cNvSpPr/>
          <p:nvPr/>
        </p:nvSpPr>
        <p:spPr>
          <a:xfrm>
            <a:off x="1957644" y="3372861"/>
            <a:ext cx="1476371" cy="241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Checkout as guest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F29D6-CF0F-4F9A-A697-43240898166E}"/>
              </a:ext>
            </a:extLst>
          </p:cNvPr>
          <p:cNvSpPr/>
          <p:nvPr/>
        </p:nvSpPr>
        <p:spPr>
          <a:xfrm>
            <a:off x="1942158" y="3742508"/>
            <a:ext cx="1476371" cy="241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Payment options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E560B4-9ABB-4D87-B470-B2904731ACB8}"/>
              </a:ext>
            </a:extLst>
          </p:cNvPr>
          <p:cNvSpPr/>
          <p:nvPr/>
        </p:nvSpPr>
        <p:spPr>
          <a:xfrm>
            <a:off x="1938594" y="4134673"/>
            <a:ext cx="1476371" cy="241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Confirmation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073539-2B46-4374-8D7B-563AC556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65" y="2273814"/>
            <a:ext cx="451143" cy="1646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71F842-076F-43EB-9D7E-E8E32DFB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57" y="2672435"/>
            <a:ext cx="451143" cy="1646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2AFFEE-1D51-4082-818E-C0D9A825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3" y="3059285"/>
            <a:ext cx="451143" cy="1646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60D2F-5037-479A-9D3F-D86811AE0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68" y="3421471"/>
            <a:ext cx="451143" cy="1646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F0E74C-FFD7-412E-94D1-19362D92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04" y="3775087"/>
            <a:ext cx="451143" cy="16460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C7F5DD-A26B-4694-87D1-71F2B503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70" y="4219576"/>
            <a:ext cx="451143" cy="16460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44AA69-2837-4785-B48C-839D86EA4C6F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flipH="1">
            <a:off x="2686652" y="1996441"/>
            <a:ext cx="1150" cy="14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C2AAF5-6B39-42E5-96FC-78C6608BBC3A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2686652" y="2498700"/>
            <a:ext cx="3080" cy="10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C53F29-BB00-4B83-A75D-4FCE540AFA3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2689732" y="2852279"/>
            <a:ext cx="6099" cy="17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50ACB5-07D7-4BC1-8777-43D69FC63204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2695830" y="3268322"/>
            <a:ext cx="1" cy="10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CAC9F8-0BD4-4B1B-B2A9-0FF1CC84FBAB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2680344" y="3614091"/>
            <a:ext cx="15486" cy="1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35E6C7-71E8-4BC1-BFF4-7FC6B1CD289A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flipH="1">
            <a:off x="2676780" y="3983738"/>
            <a:ext cx="3564" cy="1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B80A4C2-7667-4D4D-9727-736D7A3E6768}"/>
              </a:ext>
            </a:extLst>
          </p:cNvPr>
          <p:cNvSpPr/>
          <p:nvPr/>
        </p:nvSpPr>
        <p:spPr>
          <a:xfrm>
            <a:off x="3806858" y="1195314"/>
            <a:ext cx="1314450" cy="3012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Getting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9DA7FA-E4D1-4F39-B2BD-52371721C1E8}"/>
              </a:ext>
            </a:extLst>
          </p:cNvPr>
          <p:cNvSpPr/>
          <p:nvPr/>
        </p:nvSpPr>
        <p:spPr>
          <a:xfrm>
            <a:off x="3774128" y="1636236"/>
            <a:ext cx="1320890" cy="3012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    Link to google map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2ACC90-6389-4000-892E-A90ECDB4B0FA}"/>
              </a:ext>
            </a:extLst>
          </p:cNvPr>
          <p:cNvSpPr/>
          <p:nvPr/>
        </p:nvSpPr>
        <p:spPr>
          <a:xfrm>
            <a:off x="3773207" y="2133302"/>
            <a:ext cx="1320890" cy="3012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  Download zoo map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09B4BB-6FAD-4A07-84EA-4B79BE11E037}"/>
              </a:ext>
            </a:extLst>
          </p:cNvPr>
          <p:cNvSpPr/>
          <p:nvPr/>
        </p:nvSpPr>
        <p:spPr>
          <a:xfrm>
            <a:off x="3774806" y="2663733"/>
            <a:ext cx="1320885" cy="314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Travel options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66D4BA-577D-40CA-8E2E-532EC88E0DC9}"/>
              </a:ext>
            </a:extLst>
          </p:cNvPr>
          <p:cNvCxnSpPr>
            <a:endCxn id="67" idx="0"/>
          </p:cNvCxnSpPr>
          <p:nvPr/>
        </p:nvCxnSpPr>
        <p:spPr>
          <a:xfrm>
            <a:off x="4464083" y="1000211"/>
            <a:ext cx="0" cy="19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28AED5-C4B2-41AF-B1D4-CB07B1523CD5}"/>
              </a:ext>
            </a:extLst>
          </p:cNvPr>
          <p:cNvCxnSpPr>
            <a:cxnSpLocks/>
          </p:cNvCxnSpPr>
          <p:nvPr/>
        </p:nvCxnSpPr>
        <p:spPr>
          <a:xfrm>
            <a:off x="4450711" y="1474485"/>
            <a:ext cx="0" cy="23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75AB5A5-1994-4BA0-8B5B-75312FD9BC38}"/>
              </a:ext>
            </a:extLst>
          </p:cNvPr>
          <p:cNvCxnSpPr>
            <a:cxnSpLocks/>
          </p:cNvCxnSpPr>
          <p:nvPr/>
        </p:nvCxnSpPr>
        <p:spPr>
          <a:xfrm flipH="1">
            <a:off x="4452560" y="1952108"/>
            <a:ext cx="1" cy="23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709093B-B78E-486E-8833-649040EFDB2C}"/>
              </a:ext>
            </a:extLst>
          </p:cNvPr>
          <p:cNvCxnSpPr>
            <a:stCxn id="75" idx="0"/>
            <a:endCxn id="73" idx="2"/>
          </p:cNvCxnSpPr>
          <p:nvPr/>
        </p:nvCxnSpPr>
        <p:spPr>
          <a:xfrm flipH="1" flipV="1">
            <a:off x="4433652" y="2434528"/>
            <a:ext cx="1597" cy="22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E2D55DC-8061-45F1-AD52-A35ED501C7C9}"/>
              </a:ext>
            </a:extLst>
          </p:cNvPr>
          <p:cNvCxnSpPr>
            <a:cxnSpLocks/>
          </p:cNvCxnSpPr>
          <p:nvPr/>
        </p:nvCxnSpPr>
        <p:spPr>
          <a:xfrm flipV="1">
            <a:off x="3457911" y="1340016"/>
            <a:ext cx="0" cy="1673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68F3DA-5F7D-4906-9E80-237851023790}"/>
              </a:ext>
            </a:extLst>
          </p:cNvPr>
          <p:cNvCxnSpPr>
            <a:cxnSpLocks/>
          </p:cNvCxnSpPr>
          <p:nvPr/>
        </p:nvCxnSpPr>
        <p:spPr>
          <a:xfrm>
            <a:off x="3457911" y="1805956"/>
            <a:ext cx="36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418AA31D-68A8-4969-AF71-2674472D4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592" y="2211871"/>
            <a:ext cx="451143" cy="164606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2F755BA-EE42-4D30-905F-C27063A8F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11" y="2757646"/>
            <a:ext cx="451143" cy="164606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7E731F8-FFDF-492D-9116-486B4329B9D6}"/>
              </a:ext>
            </a:extLst>
          </p:cNvPr>
          <p:cNvCxnSpPr>
            <a:cxnSpLocks/>
          </p:cNvCxnSpPr>
          <p:nvPr/>
        </p:nvCxnSpPr>
        <p:spPr>
          <a:xfrm>
            <a:off x="3457911" y="1340016"/>
            <a:ext cx="348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0D8A209-9325-4E35-9DEC-995ADC9408B4}"/>
              </a:ext>
            </a:extLst>
          </p:cNvPr>
          <p:cNvCxnSpPr/>
          <p:nvPr/>
        </p:nvCxnSpPr>
        <p:spPr>
          <a:xfrm>
            <a:off x="5831161" y="1018013"/>
            <a:ext cx="0" cy="20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58F6F2C-680E-4FDC-8450-80F962E503A6}"/>
              </a:ext>
            </a:extLst>
          </p:cNvPr>
          <p:cNvSpPr/>
          <p:nvPr/>
        </p:nvSpPr>
        <p:spPr>
          <a:xfrm>
            <a:off x="5541145" y="1207862"/>
            <a:ext cx="1006272" cy="2575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Memberships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859400-A62C-40DE-B01C-1E22AD874FAD}"/>
              </a:ext>
            </a:extLst>
          </p:cNvPr>
          <p:cNvCxnSpPr>
            <a:cxnSpLocks/>
          </p:cNvCxnSpPr>
          <p:nvPr/>
        </p:nvCxnSpPr>
        <p:spPr>
          <a:xfrm>
            <a:off x="5211712" y="1618029"/>
            <a:ext cx="0" cy="74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FC6A858-EF63-436A-958F-C1A4A1A52006}"/>
              </a:ext>
            </a:extLst>
          </p:cNvPr>
          <p:cNvSpPr/>
          <p:nvPr/>
        </p:nvSpPr>
        <p:spPr>
          <a:xfrm>
            <a:off x="5453430" y="1511768"/>
            <a:ext cx="1141461" cy="221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Junior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D45203A-DD07-48F6-9ECA-9086C48A8475}"/>
              </a:ext>
            </a:extLst>
          </p:cNvPr>
          <p:cNvSpPr/>
          <p:nvPr/>
        </p:nvSpPr>
        <p:spPr>
          <a:xfrm>
            <a:off x="5535369" y="1823445"/>
            <a:ext cx="1095372" cy="237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Adult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CA48DB-B02A-43B5-B3C3-4F731632918E}"/>
              </a:ext>
            </a:extLst>
          </p:cNvPr>
          <p:cNvSpPr/>
          <p:nvPr/>
        </p:nvSpPr>
        <p:spPr>
          <a:xfrm>
            <a:off x="5547868" y="2195233"/>
            <a:ext cx="1141458" cy="2192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Juniour</a:t>
            </a:r>
            <a:endParaRPr lang="en-GB" sz="11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48F7383-DCD3-4A24-8FB6-66B184D8E5C6}"/>
              </a:ext>
            </a:extLst>
          </p:cNvPr>
          <p:cNvCxnSpPr/>
          <p:nvPr/>
        </p:nvCxnSpPr>
        <p:spPr>
          <a:xfrm>
            <a:off x="5241311" y="1641587"/>
            <a:ext cx="26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DE1217-1956-4B8E-A361-84E36319A703}"/>
              </a:ext>
            </a:extLst>
          </p:cNvPr>
          <p:cNvCxnSpPr/>
          <p:nvPr/>
        </p:nvCxnSpPr>
        <p:spPr>
          <a:xfrm>
            <a:off x="5241311" y="1982752"/>
            <a:ext cx="33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7186D35-0FF2-4973-8391-5885CFFA309F}"/>
              </a:ext>
            </a:extLst>
          </p:cNvPr>
          <p:cNvCxnSpPr>
            <a:cxnSpLocks/>
          </p:cNvCxnSpPr>
          <p:nvPr/>
        </p:nvCxnSpPr>
        <p:spPr>
          <a:xfrm>
            <a:off x="5211712" y="2335195"/>
            <a:ext cx="370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B760E2D-D1ED-427D-8075-809C7F7136FC}"/>
              </a:ext>
            </a:extLst>
          </p:cNvPr>
          <p:cNvCxnSpPr/>
          <p:nvPr/>
        </p:nvCxnSpPr>
        <p:spPr>
          <a:xfrm>
            <a:off x="7081050" y="911547"/>
            <a:ext cx="0" cy="27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FC9FE4C-7ADC-42AC-8500-31852ABFD906}"/>
              </a:ext>
            </a:extLst>
          </p:cNvPr>
          <p:cNvCxnSpPr/>
          <p:nvPr/>
        </p:nvCxnSpPr>
        <p:spPr>
          <a:xfrm>
            <a:off x="8125906" y="973569"/>
            <a:ext cx="0" cy="22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EBB7137-A8D5-4A03-AA93-E841ACCCB0CE}"/>
              </a:ext>
            </a:extLst>
          </p:cNvPr>
          <p:cNvCxnSpPr/>
          <p:nvPr/>
        </p:nvCxnSpPr>
        <p:spPr>
          <a:xfrm>
            <a:off x="9472151" y="976312"/>
            <a:ext cx="0" cy="20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3BEABDD-B6D1-4FDF-90EA-AA339A2E8607}"/>
              </a:ext>
            </a:extLst>
          </p:cNvPr>
          <p:cNvSpPr/>
          <p:nvPr/>
        </p:nvSpPr>
        <p:spPr>
          <a:xfrm>
            <a:off x="6694219" y="1196944"/>
            <a:ext cx="908556" cy="28614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Sponsorships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7977F8E-0510-4405-B255-2DEAAC184467}"/>
              </a:ext>
            </a:extLst>
          </p:cNvPr>
          <p:cNvSpPr/>
          <p:nvPr/>
        </p:nvSpPr>
        <p:spPr>
          <a:xfrm>
            <a:off x="6855183" y="1685980"/>
            <a:ext cx="1086061" cy="32052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Animals to sponsor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65BC69FD-7A6C-4DCF-BA7E-1517DDF12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090" y="2652934"/>
            <a:ext cx="1133954" cy="237765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A53FAF2-3A80-4F7B-8968-76E8AF2FD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753" y="2168807"/>
            <a:ext cx="1061047" cy="23776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4A5D96AD-90F0-467A-AC32-8E42F7328E92}"/>
              </a:ext>
            </a:extLst>
          </p:cNvPr>
          <p:cNvSpPr txBox="1"/>
          <p:nvPr/>
        </p:nvSpPr>
        <p:spPr>
          <a:xfrm>
            <a:off x="7003373" y="2152758"/>
            <a:ext cx="1174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Agreement rates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93B3AFB-22A4-4C97-A07C-B700B3102065}"/>
              </a:ext>
            </a:extLst>
          </p:cNvPr>
          <p:cNvSpPr txBox="1"/>
          <p:nvPr/>
        </p:nvSpPr>
        <p:spPr>
          <a:xfrm>
            <a:off x="6891992" y="2627393"/>
            <a:ext cx="1171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Current sponsors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789C5A5-FF88-4565-A053-98F8790909D8}"/>
              </a:ext>
            </a:extLst>
          </p:cNvPr>
          <p:cNvCxnSpPr>
            <a:cxnSpLocks/>
          </p:cNvCxnSpPr>
          <p:nvPr/>
        </p:nvCxnSpPr>
        <p:spPr>
          <a:xfrm flipH="1">
            <a:off x="7311716" y="1496541"/>
            <a:ext cx="1" cy="18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4EEDA64-9A11-4980-AA70-0E3C50813444}"/>
              </a:ext>
            </a:extLst>
          </p:cNvPr>
          <p:cNvCxnSpPr>
            <a:cxnSpLocks/>
          </p:cNvCxnSpPr>
          <p:nvPr/>
        </p:nvCxnSpPr>
        <p:spPr>
          <a:xfrm>
            <a:off x="7521276" y="1962792"/>
            <a:ext cx="0" cy="24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F6CE435F-D266-457C-B5B5-772291A21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179" y="2421250"/>
            <a:ext cx="6097" cy="249958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1C751BC-E814-4184-89E5-8ED1C71F4948}"/>
              </a:ext>
            </a:extLst>
          </p:cNvPr>
          <p:cNvSpPr/>
          <p:nvPr/>
        </p:nvSpPr>
        <p:spPr>
          <a:xfrm>
            <a:off x="7754368" y="1205159"/>
            <a:ext cx="839675" cy="22163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Gallery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7FA2BC2-1DBD-4127-8855-8CD3204432A3}"/>
              </a:ext>
            </a:extLst>
          </p:cNvPr>
          <p:cNvSpPr/>
          <p:nvPr/>
        </p:nvSpPr>
        <p:spPr>
          <a:xfrm>
            <a:off x="9033605" y="1189439"/>
            <a:ext cx="839676" cy="2861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Shop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99B0123-9E27-4CF7-B056-05706D3816E7}"/>
              </a:ext>
            </a:extLst>
          </p:cNvPr>
          <p:cNvSpPr/>
          <p:nvPr/>
        </p:nvSpPr>
        <p:spPr>
          <a:xfrm>
            <a:off x="433379" y="2498418"/>
            <a:ext cx="1076324" cy="2812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Policies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6669C1B-24AB-4A8B-AF00-51B6B5033AF8}"/>
              </a:ext>
            </a:extLst>
          </p:cNvPr>
          <p:cNvSpPr/>
          <p:nvPr/>
        </p:nvSpPr>
        <p:spPr>
          <a:xfrm>
            <a:off x="362808" y="2924540"/>
            <a:ext cx="1142004" cy="267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Careers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3409BAE-AEE4-49B6-8E0A-4CCD6CD8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4" y="2549496"/>
            <a:ext cx="341406" cy="164606"/>
          </a:xfrm>
          <a:prstGeom prst="rect">
            <a:avLst/>
          </a:prstGeom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F89E2BE-A73C-4C9B-89C9-96CC1871D553}"/>
              </a:ext>
            </a:extLst>
          </p:cNvPr>
          <p:cNvCxnSpPr/>
          <p:nvPr/>
        </p:nvCxnSpPr>
        <p:spPr>
          <a:xfrm>
            <a:off x="983704" y="2737790"/>
            <a:ext cx="0" cy="17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A270162-D54A-4E84-B1E3-2D363403D99A}"/>
              </a:ext>
            </a:extLst>
          </p:cNvPr>
          <p:cNvCxnSpPr>
            <a:stCxn id="148" idx="2"/>
            <a:endCxn id="72" idx="0"/>
          </p:cNvCxnSpPr>
          <p:nvPr/>
        </p:nvCxnSpPr>
        <p:spPr>
          <a:xfrm>
            <a:off x="933810" y="3192512"/>
            <a:ext cx="2927" cy="11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FDAC9E0-4CDE-4E86-8041-29A358028A43}"/>
              </a:ext>
            </a:extLst>
          </p:cNvPr>
          <p:cNvCxnSpPr>
            <a:cxnSpLocks/>
          </p:cNvCxnSpPr>
          <p:nvPr/>
        </p:nvCxnSpPr>
        <p:spPr>
          <a:xfrm flipV="1">
            <a:off x="218191" y="3064851"/>
            <a:ext cx="364413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00761B3B-AA82-4556-9369-10D1E8B8A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277" y="3383818"/>
            <a:ext cx="436243" cy="101279"/>
          </a:xfrm>
          <a:prstGeom prst="rect">
            <a:avLst/>
          </a:prstGeom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F17C5C1-74DB-46E8-B206-46F1303BF1D5}"/>
              </a:ext>
            </a:extLst>
          </p:cNvPr>
          <p:cNvCxnSpPr>
            <a:stCxn id="146" idx="2"/>
          </p:cNvCxnSpPr>
          <p:nvPr/>
        </p:nvCxnSpPr>
        <p:spPr>
          <a:xfrm>
            <a:off x="9453443" y="1475584"/>
            <a:ext cx="0" cy="13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D416E5B-17C9-439A-902D-B49F0BD9406D}"/>
              </a:ext>
            </a:extLst>
          </p:cNvPr>
          <p:cNvSpPr/>
          <p:nvPr/>
        </p:nvSpPr>
        <p:spPr>
          <a:xfrm>
            <a:off x="8939873" y="1618029"/>
            <a:ext cx="1052011" cy="28614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Add items 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F1C45-3A7F-4C5D-ABC2-A0514F4E1B6D}"/>
              </a:ext>
            </a:extLst>
          </p:cNvPr>
          <p:cNvSpPr/>
          <p:nvPr/>
        </p:nvSpPr>
        <p:spPr>
          <a:xfrm>
            <a:off x="8890553" y="2036294"/>
            <a:ext cx="1087232" cy="30769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Basket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3EFFEE6-A076-4B89-B28F-BE8A2AE0F5F8}"/>
              </a:ext>
            </a:extLst>
          </p:cNvPr>
          <p:cNvSpPr/>
          <p:nvPr/>
        </p:nvSpPr>
        <p:spPr>
          <a:xfrm>
            <a:off x="8917796" y="2483937"/>
            <a:ext cx="1063483" cy="294694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Checkout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521A9DF-A1FF-4FD8-9A69-18A377F4DF11}"/>
              </a:ext>
            </a:extLst>
          </p:cNvPr>
          <p:cNvSpPr/>
          <p:nvPr/>
        </p:nvSpPr>
        <p:spPr>
          <a:xfrm>
            <a:off x="8861965" y="2953752"/>
            <a:ext cx="1144407" cy="285098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Confirmation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740703B-28CC-4EDD-AE36-FB968E468203}"/>
              </a:ext>
            </a:extLst>
          </p:cNvPr>
          <p:cNvCxnSpPr>
            <a:endCxn id="160" idx="1"/>
          </p:cNvCxnSpPr>
          <p:nvPr/>
        </p:nvCxnSpPr>
        <p:spPr>
          <a:xfrm>
            <a:off x="8720834" y="1751353"/>
            <a:ext cx="219039" cy="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98A97FD-4FEA-485E-87E2-24E6F340B291}"/>
              </a:ext>
            </a:extLst>
          </p:cNvPr>
          <p:cNvCxnSpPr>
            <a:cxnSpLocks/>
          </p:cNvCxnSpPr>
          <p:nvPr/>
        </p:nvCxnSpPr>
        <p:spPr>
          <a:xfrm>
            <a:off x="8726676" y="1729743"/>
            <a:ext cx="1" cy="49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60D8D2C-7762-4E59-9900-424E9A037DBF}"/>
              </a:ext>
            </a:extLst>
          </p:cNvPr>
          <p:cNvCxnSpPr/>
          <p:nvPr/>
        </p:nvCxnSpPr>
        <p:spPr>
          <a:xfrm>
            <a:off x="8733741" y="2226264"/>
            <a:ext cx="0" cy="104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2CD8057-4356-4A03-B356-2DB4527EC082}"/>
              </a:ext>
            </a:extLst>
          </p:cNvPr>
          <p:cNvCxnSpPr/>
          <p:nvPr/>
        </p:nvCxnSpPr>
        <p:spPr>
          <a:xfrm>
            <a:off x="8726676" y="3238850"/>
            <a:ext cx="254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C2657E1-B9D2-4DE4-B6E6-E617F636533D}"/>
              </a:ext>
            </a:extLst>
          </p:cNvPr>
          <p:cNvCxnSpPr/>
          <p:nvPr/>
        </p:nvCxnSpPr>
        <p:spPr>
          <a:xfrm rot="5400000">
            <a:off x="9523026" y="1867118"/>
            <a:ext cx="538150" cy="25955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7558969-D04A-4900-BB21-FD3C61B41CB8}"/>
              </a:ext>
            </a:extLst>
          </p:cNvPr>
          <p:cNvCxnSpPr/>
          <p:nvPr/>
        </p:nvCxnSpPr>
        <p:spPr>
          <a:xfrm>
            <a:off x="9433826" y="2313694"/>
            <a:ext cx="0" cy="25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6E7EBFD-26EE-4F12-847E-EE02B09168E6}"/>
              </a:ext>
            </a:extLst>
          </p:cNvPr>
          <p:cNvCxnSpPr/>
          <p:nvPr/>
        </p:nvCxnSpPr>
        <p:spPr>
          <a:xfrm>
            <a:off x="9433826" y="2788061"/>
            <a:ext cx="0" cy="22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0B28D1F-8047-410C-B56D-3754A5FE842B}"/>
              </a:ext>
            </a:extLst>
          </p:cNvPr>
          <p:cNvCxnSpPr>
            <a:cxnSpLocks/>
          </p:cNvCxnSpPr>
          <p:nvPr/>
        </p:nvCxnSpPr>
        <p:spPr>
          <a:xfrm flipV="1">
            <a:off x="8716468" y="2195233"/>
            <a:ext cx="396561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BCA0FD0-024B-4B76-831B-418C19248668}"/>
              </a:ext>
            </a:extLst>
          </p:cNvPr>
          <p:cNvCxnSpPr/>
          <p:nvPr/>
        </p:nvCxnSpPr>
        <p:spPr>
          <a:xfrm>
            <a:off x="8733741" y="2671418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41DB757-1993-4223-A808-CA076C402BF8}"/>
              </a:ext>
            </a:extLst>
          </p:cNvPr>
          <p:cNvCxnSpPr>
            <a:endCxn id="15" idx="1"/>
          </p:cNvCxnSpPr>
          <p:nvPr/>
        </p:nvCxnSpPr>
        <p:spPr>
          <a:xfrm flipV="1">
            <a:off x="10411247" y="1320693"/>
            <a:ext cx="194521" cy="8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2C90EA9-F903-43E5-8CD2-F51F5892EC01}"/>
              </a:ext>
            </a:extLst>
          </p:cNvPr>
          <p:cNvCxnSpPr/>
          <p:nvPr/>
        </p:nvCxnSpPr>
        <p:spPr>
          <a:xfrm rot="16200000" flipH="1">
            <a:off x="199744" y="3729810"/>
            <a:ext cx="566301" cy="2073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D6D74A-C804-4338-99A6-2012278C3CC7}"/>
              </a:ext>
            </a:extLst>
          </p:cNvPr>
          <p:cNvSpPr/>
          <p:nvPr/>
        </p:nvSpPr>
        <p:spPr>
          <a:xfrm>
            <a:off x="394505" y="4116099"/>
            <a:ext cx="1044935" cy="219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Call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B6662A-F730-4D1C-AB3D-05DCFEB1B4B8}"/>
              </a:ext>
            </a:extLst>
          </p:cNvPr>
          <p:cNvSpPr/>
          <p:nvPr/>
        </p:nvSpPr>
        <p:spPr>
          <a:xfrm>
            <a:off x="345970" y="4429213"/>
            <a:ext cx="1142003" cy="2571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Email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AED980-068E-4EA3-9165-0352DAC2C559}"/>
              </a:ext>
            </a:extLst>
          </p:cNvPr>
          <p:cNvCxnSpPr>
            <a:stCxn id="118" idx="0"/>
            <a:endCxn id="116" idx="2"/>
          </p:cNvCxnSpPr>
          <p:nvPr/>
        </p:nvCxnSpPr>
        <p:spPr>
          <a:xfrm flipV="1">
            <a:off x="916972" y="4335729"/>
            <a:ext cx="1" cy="9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6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67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Qudsia</dc:creator>
  <cp:lastModifiedBy>Noor Qudsia</cp:lastModifiedBy>
  <cp:revision>90</cp:revision>
  <dcterms:created xsi:type="dcterms:W3CDTF">2021-12-18T14:06:47Z</dcterms:created>
  <dcterms:modified xsi:type="dcterms:W3CDTF">2022-01-04T11:01:51Z</dcterms:modified>
</cp:coreProperties>
</file>