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4" r:id="rId1"/>
  </p:sldMasterIdLst>
  <p:notesMasterIdLst>
    <p:notesMasterId r:id="rId29"/>
  </p:notesMasterIdLst>
  <p:sldIdLst>
    <p:sldId id="262" r:id="rId2"/>
    <p:sldId id="261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83" r:id="rId27"/>
    <p:sldId id="279" r:id="rId28"/>
  </p:sldIdLst>
  <p:sldSz cx="9144000" cy="5143500" type="screen16x9"/>
  <p:notesSz cx="6858000" cy="9144000"/>
  <p:defaultTextStyle>
    <a:defPPr>
      <a:defRPr lang="zh-CN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A5E3"/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48"/>
  </p:normalViewPr>
  <p:slideViewPr>
    <p:cSldViewPr snapToGrid="0" snapToObjects="1">
      <p:cViewPr>
        <p:scale>
          <a:sx n="200" d="100"/>
          <a:sy n="200" d="100"/>
        </p:scale>
        <p:origin x="-136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3232FF-9091-4F5A-8480-E3BD98E1E498}" type="doc">
      <dgm:prSet loTypeId="urn:microsoft.com/office/officeart/2008/layout/VerticalCurv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zh-CN" altLang="en-US"/>
        </a:p>
      </dgm:t>
    </dgm:pt>
    <dgm:pt modelId="{EBE95883-4C83-484D-9781-ECE0C3E630B8}">
      <dgm:prSet phldrT="[文本]" phldr="0"/>
      <dgm:spPr/>
      <dgm:t>
        <a:bodyPr/>
        <a:lstStyle/>
        <a:p>
          <a:r>
            <a:rPr lang="zh-CN" altLang="en-US" dirty="0"/>
            <a:t>聚焦评审工作流的创建、注释和跟踪，对代码缺陷的发现多依赖于预置规则或继承的基础</a:t>
          </a:r>
          <a:r>
            <a:rPr lang="zh-CN" altLang="en-US"/>
            <a:t>静态分析工具</a:t>
          </a:r>
          <a:endParaRPr lang="zh-CN" altLang="en-US" dirty="0"/>
        </a:p>
      </dgm:t>
    </dgm:pt>
    <dgm:pt modelId="{6DFB211B-1274-4196-81C2-57BC5355C78D}" type="parTrans" cxnId="{7913DCFE-754A-4126-9080-12AC07FFC7F7}">
      <dgm:prSet/>
      <dgm:spPr/>
      <dgm:t>
        <a:bodyPr/>
        <a:lstStyle/>
        <a:p>
          <a:endParaRPr lang="zh-CN" altLang="en-US"/>
        </a:p>
      </dgm:t>
    </dgm:pt>
    <dgm:pt modelId="{22C01236-C70F-4FF8-BD5F-F825B7663024}" type="sibTrans" cxnId="{7913DCFE-754A-4126-9080-12AC07FFC7F7}">
      <dgm:prSet/>
      <dgm:spPr/>
      <dgm:t>
        <a:bodyPr/>
        <a:lstStyle/>
        <a:p>
          <a:endParaRPr lang="zh-CN" altLang="en-US"/>
        </a:p>
      </dgm:t>
    </dgm:pt>
    <dgm:pt modelId="{F5F082A1-8128-44BC-83CE-000240E10A90}">
      <dgm:prSet phldrT="[文本]"/>
      <dgm:spPr/>
      <dgm:t>
        <a:bodyPr/>
        <a:lstStyle/>
        <a:p>
          <a:pPr>
            <a:buNone/>
          </a:pPr>
          <a:r>
            <a:rPr lang="zh-CN" altLang="en-US" b="1" i="0" dirty="0"/>
            <a:t>缺乏对代码语义、开发者意图和项目特定上下文的深层理解</a:t>
          </a:r>
          <a:r>
            <a:rPr lang="zh-CN" altLang="en-US" b="0" i="0" dirty="0"/>
            <a:t>，可能导致误报或无法发现逻辑层面的深层缺陷</a:t>
          </a:r>
          <a:endParaRPr lang="zh-CN" altLang="en-US" dirty="0"/>
        </a:p>
      </dgm:t>
    </dgm:pt>
    <dgm:pt modelId="{4ACBC12F-269E-4B3E-8C59-17BD909397B8}" type="parTrans" cxnId="{AC0599D9-7690-4E21-A924-EE9E57DDE37E}">
      <dgm:prSet/>
      <dgm:spPr/>
      <dgm:t>
        <a:bodyPr/>
        <a:lstStyle/>
        <a:p>
          <a:endParaRPr lang="zh-CN" altLang="en-US"/>
        </a:p>
      </dgm:t>
    </dgm:pt>
    <dgm:pt modelId="{77254005-7A02-4608-9AE8-C26FC552871C}" type="sibTrans" cxnId="{AC0599D9-7690-4E21-A924-EE9E57DDE37E}">
      <dgm:prSet/>
      <dgm:spPr/>
      <dgm:t>
        <a:bodyPr/>
        <a:lstStyle/>
        <a:p>
          <a:endParaRPr lang="zh-CN" altLang="en-US"/>
        </a:p>
      </dgm:t>
    </dgm:pt>
    <dgm:pt modelId="{B1522435-0B01-4CCD-B166-CD652C8645E5}">
      <dgm:prSet phldrT="[文本]"/>
      <dgm:spPr/>
      <dgm:t>
        <a:bodyPr/>
        <a:lstStyle/>
        <a:p>
          <a:pPr>
            <a:buNone/>
          </a:pPr>
          <a:r>
            <a:rPr lang="zh-CN" altLang="en-US" b="0" i="0" dirty="0"/>
            <a:t>评审过程中的知识沉淀分散，新人难以快速从历史评审中学习，且工具本身的学习和使用也存在一定成本</a:t>
          </a:r>
          <a:endParaRPr lang="zh-CN" altLang="en-US" dirty="0"/>
        </a:p>
      </dgm:t>
    </dgm:pt>
    <dgm:pt modelId="{6F4FAEE0-926B-4261-8B04-70A9BF47B0C5}" type="parTrans" cxnId="{431D2A10-DA13-4A0D-898C-A54E805833AA}">
      <dgm:prSet/>
      <dgm:spPr/>
      <dgm:t>
        <a:bodyPr/>
        <a:lstStyle/>
        <a:p>
          <a:endParaRPr lang="zh-CN" altLang="en-US"/>
        </a:p>
      </dgm:t>
    </dgm:pt>
    <dgm:pt modelId="{BA4D39FF-86FB-4EA8-8AFB-3FC52BA9138D}" type="sibTrans" cxnId="{431D2A10-DA13-4A0D-898C-A54E805833AA}">
      <dgm:prSet/>
      <dgm:spPr/>
      <dgm:t>
        <a:bodyPr/>
        <a:lstStyle/>
        <a:p>
          <a:endParaRPr lang="zh-CN" altLang="en-US"/>
        </a:p>
      </dgm:t>
    </dgm:pt>
    <dgm:pt modelId="{EBD3FE08-539B-43F6-BDFF-77C83FA4C19B}" type="pres">
      <dgm:prSet presAssocID="{963232FF-9091-4F5A-8480-E3BD98E1E498}" presName="Name0" presStyleCnt="0">
        <dgm:presLayoutVars>
          <dgm:chMax val="7"/>
          <dgm:chPref val="7"/>
          <dgm:dir/>
        </dgm:presLayoutVars>
      </dgm:prSet>
      <dgm:spPr/>
    </dgm:pt>
    <dgm:pt modelId="{8CC9733F-EFAF-460E-B388-B95791AD793E}" type="pres">
      <dgm:prSet presAssocID="{963232FF-9091-4F5A-8480-E3BD98E1E498}" presName="Name1" presStyleCnt="0"/>
      <dgm:spPr/>
    </dgm:pt>
    <dgm:pt modelId="{4D1D8C51-A1DD-42B7-9B91-AAE3ED0E6DAE}" type="pres">
      <dgm:prSet presAssocID="{963232FF-9091-4F5A-8480-E3BD98E1E498}" presName="cycle" presStyleCnt="0"/>
      <dgm:spPr/>
    </dgm:pt>
    <dgm:pt modelId="{0DA9BD17-78C6-4989-9AD3-B31CB881DED6}" type="pres">
      <dgm:prSet presAssocID="{963232FF-9091-4F5A-8480-E3BD98E1E498}" presName="srcNode" presStyleLbl="node1" presStyleIdx="0" presStyleCnt="3"/>
      <dgm:spPr/>
    </dgm:pt>
    <dgm:pt modelId="{AFFC8434-02DB-460A-9F96-83A918AFCC1C}" type="pres">
      <dgm:prSet presAssocID="{963232FF-9091-4F5A-8480-E3BD98E1E498}" presName="conn" presStyleLbl="parChTrans1D2" presStyleIdx="0" presStyleCnt="1"/>
      <dgm:spPr/>
    </dgm:pt>
    <dgm:pt modelId="{B34895C4-F7D9-4F4D-81C8-5A4CB78A67E6}" type="pres">
      <dgm:prSet presAssocID="{963232FF-9091-4F5A-8480-E3BD98E1E498}" presName="extraNode" presStyleLbl="node1" presStyleIdx="0" presStyleCnt="3"/>
      <dgm:spPr/>
    </dgm:pt>
    <dgm:pt modelId="{5BC1DF70-2790-4A00-8B14-2752ED1F48A5}" type="pres">
      <dgm:prSet presAssocID="{963232FF-9091-4F5A-8480-E3BD98E1E498}" presName="dstNode" presStyleLbl="node1" presStyleIdx="0" presStyleCnt="3"/>
      <dgm:spPr/>
    </dgm:pt>
    <dgm:pt modelId="{398D5647-3C7C-4330-961F-BC0A6E02AB23}" type="pres">
      <dgm:prSet presAssocID="{EBE95883-4C83-484D-9781-ECE0C3E630B8}" presName="text_1" presStyleLbl="node1" presStyleIdx="0" presStyleCnt="3">
        <dgm:presLayoutVars>
          <dgm:bulletEnabled val="1"/>
        </dgm:presLayoutVars>
      </dgm:prSet>
      <dgm:spPr/>
    </dgm:pt>
    <dgm:pt modelId="{008919EF-6F6C-4AAA-A611-C4C638EC3441}" type="pres">
      <dgm:prSet presAssocID="{EBE95883-4C83-484D-9781-ECE0C3E630B8}" presName="accent_1" presStyleCnt="0"/>
      <dgm:spPr/>
    </dgm:pt>
    <dgm:pt modelId="{6D7B41A8-332F-405B-806A-B456D30A485B}" type="pres">
      <dgm:prSet presAssocID="{EBE95883-4C83-484D-9781-ECE0C3E630B8}" presName="accentRepeatNode" presStyleLbl="solidFgAcc1" presStyleIdx="0" presStyleCnt="3"/>
      <dgm:spPr/>
    </dgm:pt>
    <dgm:pt modelId="{1BDDCF4E-21A6-4351-A2E9-72D942BCD755}" type="pres">
      <dgm:prSet presAssocID="{F5F082A1-8128-44BC-83CE-000240E10A90}" presName="text_2" presStyleLbl="node1" presStyleIdx="1" presStyleCnt="3">
        <dgm:presLayoutVars>
          <dgm:bulletEnabled val="1"/>
        </dgm:presLayoutVars>
      </dgm:prSet>
      <dgm:spPr/>
    </dgm:pt>
    <dgm:pt modelId="{BAF94772-5A5A-4C2A-A44F-F12938732385}" type="pres">
      <dgm:prSet presAssocID="{F5F082A1-8128-44BC-83CE-000240E10A90}" presName="accent_2" presStyleCnt="0"/>
      <dgm:spPr/>
    </dgm:pt>
    <dgm:pt modelId="{0198153B-B02F-4575-936E-3ED794F14204}" type="pres">
      <dgm:prSet presAssocID="{F5F082A1-8128-44BC-83CE-000240E10A90}" presName="accentRepeatNode" presStyleLbl="solidFgAcc1" presStyleIdx="1" presStyleCnt="3"/>
      <dgm:spPr/>
    </dgm:pt>
    <dgm:pt modelId="{5FBFE924-9582-4577-9BDB-0CA45DCD4574}" type="pres">
      <dgm:prSet presAssocID="{B1522435-0B01-4CCD-B166-CD652C8645E5}" presName="text_3" presStyleLbl="node1" presStyleIdx="2" presStyleCnt="3">
        <dgm:presLayoutVars>
          <dgm:bulletEnabled val="1"/>
        </dgm:presLayoutVars>
      </dgm:prSet>
      <dgm:spPr/>
    </dgm:pt>
    <dgm:pt modelId="{01334CF6-C7BB-4C5D-A285-075A8AC4DBAB}" type="pres">
      <dgm:prSet presAssocID="{B1522435-0B01-4CCD-B166-CD652C8645E5}" presName="accent_3" presStyleCnt="0"/>
      <dgm:spPr/>
    </dgm:pt>
    <dgm:pt modelId="{47E4F1FD-E1A8-44F6-B4D1-7B6FBA47BF85}" type="pres">
      <dgm:prSet presAssocID="{B1522435-0B01-4CCD-B166-CD652C8645E5}" presName="accentRepeatNode" presStyleLbl="solidFgAcc1" presStyleIdx="2" presStyleCnt="3"/>
      <dgm:spPr/>
    </dgm:pt>
  </dgm:ptLst>
  <dgm:cxnLst>
    <dgm:cxn modelId="{431D2A10-DA13-4A0D-898C-A54E805833AA}" srcId="{963232FF-9091-4F5A-8480-E3BD98E1E498}" destId="{B1522435-0B01-4CCD-B166-CD652C8645E5}" srcOrd="2" destOrd="0" parTransId="{6F4FAEE0-926B-4261-8B04-70A9BF47B0C5}" sibTransId="{BA4D39FF-86FB-4EA8-8AFB-3FC52BA9138D}"/>
    <dgm:cxn modelId="{E408E534-4AD7-4271-A6D3-CB19837B8B06}" type="presOf" srcId="{22C01236-C70F-4FF8-BD5F-F825B7663024}" destId="{AFFC8434-02DB-460A-9F96-83A918AFCC1C}" srcOrd="0" destOrd="0" presId="urn:microsoft.com/office/officeart/2008/layout/VerticalCurvedList"/>
    <dgm:cxn modelId="{807FD372-E989-4F63-9999-A40CC03DEDF8}" type="presOf" srcId="{963232FF-9091-4F5A-8480-E3BD98E1E498}" destId="{EBD3FE08-539B-43F6-BDFF-77C83FA4C19B}" srcOrd="0" destOrd="0" presId="urn:microsoft.com/office/officeart/2008/layout/VerticalCurvedList"/>
    <dgm:cxn modelId="{6CC8998A-B922-49A7-A8C1-23D5DC5D74F0}" type="presOf" srcId="{B1522435-0B01-4CCD-B166-CD652C8645E5}" destId="{5FBFE924-9582-4577-9BDB-0CA45DCD4574}" srcOrd="0" destOrd="0" presId="urn:microsoft.com/office/officeart/2008/layout/VerticalCurvedList"/>
    <dgm:cxn modelId="{34F29690-D0B8-488E-BABF-B26FBD4B908F}" type="presOf" srcId="{EBE95883-4C83-484D-9781-ECE0C3E630B8}" destId="{398D5647-3C7C-4330-961F-BC0A6E02AB23}" srcOrd="0" destOrd="0" presId="urn:microsoft.com/office/officeart/2008/layout/VerticalCurvedList"/>
    <dgm:cxn modelId="{1612F2B1-88C4-41D2-AD2F-F13A7DD5C51F}" type="presOf" srcId="{F5F082A1-8128-44BC-83CE-000240E10A90}" destId="{1BDDCF4E-21A6-4351-A2E9-72D942BCD755}" srcOrd="0" destOrd="0" presId="urn:microsoft.com/office/officeart/2008/layout/VerticalCurvedList"/>
    <dgm:cxn modelId="{AC0599D9-7690-4E21-A924-EE9E57DDE37E}" srcId="{963232FF-9091-4F5A-8480-E3BD98E1E498}" destId="{F5F082A1-8128-44BC-83CE-000240E10A90}" srcOrd="1" destOrd="0" parTransId="{4ACBC12F-269E-4B3E-8C59-17BD909397B8}" sibTransId="{77254005-7A02-4608-9AE8-C26FC552871C}"/>
    <dgm:cxn modelId="{7913DCFE-754A-4126-9080-12AC07FFC7F7}" srcId="{963232FF-9091-4F5A-8480-E3BD98E1E498}" destId="{EBE95883-4C83-484D-9781-ECE0C3E630B8}" srcOrd="0" destOrd="0" parTransId="{6DFB211B-1274-4196-81C2-57BC5355C78D}" sibTransId="{22C01236-C70F-4FF8-BD5F-F825B7663024}"/>
    <dgm:cxn modelId="{EA6EAD89-064D-4383-9CAB-17D6F77F011D}" type="presParOf" srcId="{EBD3FE08-539B-43F6-BDFF-77C83FA4C19B}" destId="{8CC9733F-EFAF-460E-B388-B95791AD793E}" srcOrd="0" destOrd="0" presId="urn:microsoft.com/office/officeart/2008/layout/VerticalCurvedList"/>
    <dgm:cxn modelId="{F410AAD3-03D9-49B2-9652-FED1F27A1461}" type="presParOf" srcId="{8CC9733F-EFAF-460E-B388-B95791AD793E}" destId="{4D1D8C51-A1DD-42B7-9B91-AAE3ED0E6DAE}" srcOrd="0" destOrd="0" presId="urn:microsoft.com/office/officeart/2008/layout/VerticalCurvedList"/>
    <dgm:cxn modelId="{AE9BEC43-BFB6-488A-AD04-A35CE506DAF5}" type="presParOf" srcId="{4D1D8C51-A1DD-42B7-9B91-AAE3ED0E6DAE}" destId="{0DA9BD17-78C6-4989-9AD3-B31CB881DED6}" srcOrd="0" destOrd="0" presId="urn:microsoft.com/office/officeart/2008/layout/VerticalCurvedList"/>
    <dgm:cxn modelId="{B08C09C5-FFE6-41FA-A1AF-EE58D5F930AF}" type="presParOf" srcId="{4D1D8C51-A1DD-42B7-9B91-AAE3ED0E6DAE}" destId="{AFFC8434-02DB-460A-9F96-83A918AFCC1C}" srcOrd="1" destOrd="0" presId="urn:microsoft.com/office/officeart/2008/layout/VerticalCurvedList"/>
    <dgm:cxn modelId="{7AFB8F4C-FBC8-46D4-8BC9-A80F5350350C}" type="presParOf" srcId="{4D1D8C51-A1DD-42B7-9B91-AAE3ED0E6DAE}" destId="{B34895C4-F7D9-4F4D-81C8-5A4CB78A67E6}" srcOrd="2" destOrd="0" presId="urn:microsoft.com/office/officeart/2008/layout/VerticalCurvedList"/>
    <dgm:cxn modelId="{B85D3978-FCCE-49B3-BCA5-13E62529FE65}" type="presParOf" srcId="{4D1D8C51-A1DD-42B7-9B91-AAE3ED0E6DAE}" destId="{5BC1DF70-2790-4A00-8B14-2752ED1F48A5}" srcOrd="3" destOrd="0" presId="urn:microsoft.com/office/officeart/2008/layout/VerticalCurvedList"/>
    <dgm:cxn modelId="{E5EF8861-5180-4BCB-A3B0-95B1A1EA143A}" type="presParOf" srcId="{8CC9733F-EFAF-460E-B388-B95791AD793E}" destId="{398D5647-3C7C-4330-961F-BC0A6E02AB23}" srcOrd="1" destOrd="0" presId="urn:microsoft.com/office/officeart/2008/layout/VerticalCurvedList"/>
    <dgm:cxn modelId="{36B5CFA3-0600-424D-842D-A27D55C7ACCE}" type="presParOf" srcId="{8CC9733F-EFAF-460E-B388-B95791AD793E}" destId="{008919EF-6F6C-4AAA-A611-C4C638EC3441}" srcOrd="2" destOrd="0" presId="urn:microsoft.com/office/officeart/2008/layout/VerticalCurvedList"/>
    <dgm:cxn modelId="{D556DF0A-2789-4832-A116-B06973E4FF0C}" type="presParOf" srcId="{008919EF-6F6C-4AAA-A611-C4C638EC3441}" destId="{6D7B41A8-332F-405B-806A-B456D30A485B}" srcOrd="0" destOrd="0" presId="urn:microsoft.com/office/officeart/2008/layout/VerticalCurvedList"/>
    <dgm:cxn modelId="{C129382D-68C2-4DCF-AB84-9F56B4BCE6E3}" type="presParOf" srcId="{8CC9733F-EFAF-460E-B388-B95791AD793E}" destId="{1BDDCF4E-21A6-4351-A2E9-72D942BCD755}" srcOrd="3" destOrd="0" presId="urn:microsoft.com/office/officeart/2008/layout/VerticalCurvedList"/>
    <dgm:cxn modelId="{CB36EE34-C1FC-4272-9FB8-024FFDDAA839}" type="presParOf" srcId="{8CC9733F-EFAF-460E-B388-B95791AD793E}" destId="{BAF94772-5A5A-4C2A-A44F-F12938732385}" srcOrd="4" destOrd="0" presId="urn:microsoft.com/office/officeart/2008/layout/VerticalCurvedList"/>
    <dgm:cxn modelId="{56D868DC-3AC8-412D-8CDB-1BE5633E89FB}" type="presParOf" srcId="{BAF94772-5A5A-4C2A-A44F-F12938732385}" destId="{0198153B-B02F-4575-936E-3ED794F14204}" srcOrd="0" destOrd="0" presId="urn:microsoft.com/office/officeart/2008/layout/VerticalCurvedList"/>
    <dgm:cxn modelId="{4E30D13D-6ED7-4BFB-A0EA-3B74EE35869C}" type="presParOf" srcId="{8CC9733F-EFAF-460E-B388-B95791AD793E}" destId="{5FBFE924-9582-4577-9BDB-0CA45DCD4574}" srcOrd="5" destOrd="0" presId="urn:microsoft.com/office/officeart/2008/layout/VerticalCurvedList"/>
    <dgm:cxn modelId="{9CCDE382-E6E4-4C98-AD84-AB9E84DB41C5}" type="presParOf" srcId="{8CC9733F-EFAF-460E-B388-B95791AD793E}" destId="{01334CF6-C7BB-4C5D-A285-075A8AC4DBAB}" srcOrd="6" destOrd="0" presId="urn:microsoft.com/office/officeart/2008/layout/VerticalCurvedList"/>
    <dgm:cxn modelId="{F19A7AB6-25EB-4FB2-B06F-5B374A3FB95E}" type="presParOf" srcId="{01334CF6-C7BB-4C5D-A285-075A8AC4DBAB}" destId="{47E4F1FD-E1A8-44F6-B4D1-7B6FBA47BF85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1DECEE-5F33-4DC5-A02D-73346FF50636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6CDBC67-8FA9-411C-B90D-877DAEC72528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智能语义理解</a:t>
          </a:r>
        </a:p>
      </dgm:t>
    </dgm:pt>
    <dgm:pt modelId="{E00FD00F-32C0-4B5E-B4B4-75EC7034BF0D}" type="parTrans" cxnId="{B806DA81-3AFC-4566-92B2-0BE70F55BF6C}">
      <dgm:prSet/>
      <dgm:spPr/>
      <dgm:t>
        <a:bodyPr/>
        <a:lstStyle/>
        <a:p>
          <a:endParaRPr lang="zh-CN" altLang="en-US"/>
        </a:p>
      </dgm:t>
    </dgm:pt>
    <dgm:pt modelId="{232307EE-9C12-45D1-AE37-3267AFD49071}" type="sibTrans" cxnId="{B806DA81-3AFC-4566-92B2-0BE70F55BF6C}">
      <dgm:prSet/>
      <dgm:spPr/>
      <dgm:t>
        <a:bodyPr/>
        <a:lstStyle/>
        <a:p>
          <a:endParaRPr lang="zh-CN" altLang="en-US"/>
        </a:p>
      </dgm:t>
    </dgm:pt>
    <dgm:pt modelId="{99246C32-163C-4A6A-B328-A004CBEF0DB8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理解代码逻辑和意图：发现逻辑错误、并发问题、边界条件漏测等深层缺陷</a:t>
          </a:r>
        </a:p>
      </dgm:t>
    </dgm:pt>
    <dgm:pt modelId="{9974F591-6355-4D55-916E-F2B8785C01CC}" type="parTrans" cxnId="{F4975B67-959C-49D2-A78A-37BA058A66CF}">
      <dgm:prSet/>
      <dgm:spPr/>
      <dgm:t>
        <a:bodyPr/>
        <a:lstStyle/>
        <a:p>
          <a:endParaRPr lang="zh-CN" altLang="en-US"/>
        </a:p>
      </dgm:t>
    </dgm:pt>
    <dgm:pt modelId="{EAA09B10-A138-4DE5-B1ED-02F905C09035}" type="sibTrans" cxnId="{F4975B67-959C-49D2-A78A-37BA058A66CF}">
      <dgm:prSet/>
      <dgm:spPr/>
      <dgm:t>
        <a:bodyPr/>
        <a:lstStyle/>
        <a:p>
          <a:endParaRPr lang="zh-CN" altLang="en-US"/>
        </a:p>
      </dgm:t>
    </dgm:pt>
    <dgm:pt modelId="{AD318C1B-D5F5-408D-BB07-95E0FEB64E19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潜在风险检测：基于代码变更和上下文，预测可能引入的回归风险或者性能瓶颈</a:t>
          </a:r>
        </a:p>
      </dgm:t>
    </dgm:pt>
    <dgm:pt modelId="{3A5602B3-44BA-4DCF-949E-C439FC4AC03C}" type="parTrans" cxnId="{CC1DAFF2-29A6-4130-ABF5-BB7CCB28F0C3}">
      <dgm:prSet/>
      <dgm:spPr/>
      <dgm:t>
        <a:bodyPr/>
        <a:lstStyle/>
        <a:p>
          <a:endParaRPr lang="zh-CN" altLang="en-US"/>
        </a:p>
      </dgm:t>
    </dgm:pt>
    <dgm:pt modelId="{D911784F-89A8-47C1-BEF1-CCF635BA9D53}" type="sibTrans" cxnId="{CC1DAFF2-29A6-4130-ABF5-BB7CCB28F0C3}">
      <dgm:prSet/>
      <dgm:spPr/>
      <dgm:t>
        <a:bodyPr/>
        <a:lstStyle/>
        <a:p>
          <a:endParaRPr lang="zh-CN" altLang="en-US"/>
        </a:p>
      </dgm:t>
    </dgm:pt>
    <dgm:pt modelId="{D81076C9-4851-487B-A346-B835A38491D6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动态推理决策</a:t>
          </a:r>
        </a:p>
      </dgm:t>
    </dgm:pt>
    <dgm:pt modelId="{B2115165-6069-4457-B5BB-3673FD7CA4F8}" type="parTrans" cxnId="{EA5AF92D-A094-4AF8-8FE6-916F91650951}">
      <dgm:prSet/>
      <dgm:spPr/>
      <dgm:t>
        <a:bodyPr/>
        <a:lstStyle/>
        <a:p>
          <a:endParaRPr lang="zh-CN" altLang="en-US"/>
        </a:p>
      </dgm:t>
    </dgm:pt>
    <dgm:pt modelId="{EBC2FDA8-4667-4CAE-A055-0460F890C74E}" type="sibTrans" cxnId="{EA5AF92D-A094-4AF8-8FE6-916F91650951}">
      <dgm:prSet/>
      <dgm:spPr/>
      <dgm:t>
        <a:bodyPr/>
        <a:lstStyle/>
        <a:p>
          <a:endParaRPr lang="zh-CN" altLang="en-US"/>
        </a:p>
      </dgm:t>
    </dgm:pt>
    <dgm:pt modelId="{B9FA0B03-561E-438C-89D5-2350F72A370C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模拟人类的审查思维，进行多步骤推理，调用工具验证并提供修复建议</a:t>
          </a:r>
        </a:p>
      </dgm:t>
    </dgm:pt>
    <dgm:pt modelId="{CB8A73FC-1644-4E6D-96CB-228983333FFC}" type="parTrans" cxnId="{707EC593-0176-417F-9404-A9A4E8AC8E09}">
      <dgm:prSet/>
      <dgm:spPr/>
      <dgm:t>
        <a:bodyPr/>
        <a:lstStyle/>
        <a:p>
          <a:endParaRPr lang="zh-CN" altLang="en-US"/>
        </a:p>
      </dgm:t>
    </dgm:pt>
    <dgm:pt modelId="{8E8F3D72-B7E1-4F46-9F48-2565E5F313B6}" type="sibTrans" cxnId="{707EC593-0176-417F-9404-A9A4E8AC8E09}">
      <dgm:prSet/>
      <dgm:spPr/>
      <dgm:t>
        <a:bodyPr/>
        <a:lstStyle/>
        <a:p>
          <a:endParaRPr lang="zh-CN" altLang="en-US"/>
        </a:p>
      </dgm:t>
    </dgm:pt>
    <dgm:pt modelId="{DE04AC38-97CE-4EBB-9DA8-02848B17D58F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增量分析</a:t>
          </a:r>
          <a:r>
            <a:rPr lang="zh-CN" altLang="en-US" b="0" dirty="0"/>
            <a:t>与优化，</a:t>
          </a:r>
          <a:r>
            <a:rPr lang="zh-CN" altLang="en-US" b="0" i="0" dirty="0"/>
            <a:t>仅分析变更文件及其影响范围，利用缓存和智能依赖追踪，提升大型代码库的分析效率</a:t>
          </a:r>
          <a:endParaRPr lang="zh-CN" altLang="en-US" b="0" dirty="0"/>
        </a:p>
      </dgm:t>
    </dgm:pt>
    <dgm:pt modelId="{86452774-65E5-4CBA-B0A5-369D223F72C2}" type="parTrans" cxnId="{1914074C-E414-495D-B753-E81FE82E9222}">
      <dgm:prSet/>
      <dgm:spPr/>
      <dgm:t>
        <a:bodyPr/>
        <a:lstStyle/>
        <a:p>
          <a:endParaRPr lang="zh-CN" altLang="en-US"/>
        </a:p>
      </dgm:t>
    </dgm:pt>
    <dgm:pt modelId="{FF919251-D683-4E2B-B60A-D278D9692B37}" type="sibTrans" cxnId="{1914074C-E414-495D-B753-E81FE82E9222}">
      <dgm:prSet/>
      <dgm:spPr/>
      <dgm:t>
        <a:bodyPr/>
        <a:lstStyle/>
        <a:p>
          <a:endParaRPr lang="zh-CN" altLang="en-US"/>
        </a:p>
      </dgm:t>
    </dgm:pt>
    <dgm:pt modelId="{D228C4DB-993C-4775-87EF-9D1E3B799A4F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上下文增强与个性化</a:t>
          </a:r>
        </a:p>
      </dgm:t>
    </dgm:pt>
    <dgm:pt modelId="{8C766833-1DED-461A-B543-94C0052C7A46}" type="parTrans" cxnId="{DA522728-E4C2-4D89-8365-0DA93C1F0243}">
      <dgm:prSet/>
      <dgm:spPr/>
      <dgm:t>
        <a:bodyPr/>
        <a:lstStyle/>
        <a:p>
          <a:endParaRPr lang="zh-CN" altLang="en-US"/>
        </a:p>
      </dgm:t>
    </dgm:pt>
    <dgm:pt modelId="{87C2A8B9-F6A4-49A3-BCAE-0A065B0A7AE0}" type="sibTrans" cxnId="{DA522728-E4C2-4D89-8365-0DA93C1F0243}">
      <dgm:prSet/>
      <dgm:spPr/>
      <dgm:t>
        <a:bodyPr/>
        <a:lstStyle/>
        <a:p>
          <a:endParaRPr lang="zh-CN" altLang="en-US"/>
        </a:p>
      </dgm:t>
    </dgm:pt>
    <dgm:pt modelId="{3AFA85BC-A535-46DD-A067-10706125B2F3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学习代码库的历史、团队的编码习惯、编码规范等</a:t>
          </a:r>
        </a:p>
      </dgm:t>
    </dgm:pt>
    <dgm:pt modelId="{00F3471E-87C9-482F-AF64-D7E6BE8F3DFD}" type="parTrans" cxnId="{771F2475-DF92-4D24-92C4-B28B1FCAE43C}">
      <dgm:prSet/>
      <dgm:spPr/>
      <dgm:t>
        <a:bodyPr/>
        <a:lstStyle/>
        <a:p>
          <a:endParaRPr lang="zh-CN" altLang="en-US"/>
        </a:p>
      </dgm:t>
    </dgm:pt>
    <dgm:pt modelId="{7F5F1268-8642-4948-8BD9-0E34EF36B532}" type="sibTrans" cxnId="{771F2475-DF92-4D24-92C4-B28B1FCAE43C}">
      <dgm:prSet/>
      <dgm:spPr/>
      <dgm:t>
        <a:bodyPr/>
        <a:lstStyle/>
        <a:p>
          <a:endParaRPr lang="zh-CN" altLang="en-US"/>
        </a:p>
      </dgm:t>
    </dgm:pt>
    <dgm:pt modelId="{79535473-F000-4B54-8A14-A7577D36BD48}">
      <dgm:prSet phldrT="[文本]"/>
      <dgm:spPr>
        <a:solidFill>
          <a:srgbClr val="4FA5E3"/>
        </a:solidFill>
        <a:ln>
          <a:noFill/>
        </a:ln>
      </dgm:spPr>
      <dgm:t>
        <a:bodyPr/>
        <a:lstStyle/>
        <a:p>
          <a:r>
            <a:rPr lang="zh-CN" altLang="en-US" dirty="0"/>
            <a:t>学习业务领域的知识与设计理念</a:t>
          </a:r>
        </a:p>
      </dgm:t>
    </dgm:pt>
    <dgm:pt modelId="{73D61140-C975-4C4D-B9FA-81734E6CFD0E}" type="parTrans" cxnId="{F9D1C2BA-D228-49C8-BA2C-AB1C6A80D3B2}">
      <dgm:prSet/>
      <dgm:spPr/>
      <dgm:t>
        <a:bodyPr/>
        <a:lstStyle/>
        <a:p>
          <a:endParaRPr lang="zh-CN" altLang="en-US"/>
        </a:p>
      </dgm:t>
    </dgm:pt>
    <dgm:pt modelId="{DD3322D7-F722-4544-AF70-03B7ECDBDAD7}" type="sibTrans" cxnId="{F9D1C2BA-D228-49C8-BA2C-AB1C6A80D3B2}">
      <dgm:prSet/>
      <dgm:spPr/>
      <dgm:t>
        <a:bodyPr/>
        <a:lstStyle/>
        <a:p>
          <a:endParaRPr lang="zh-CN" altLang="en-US"/>
        </a:p>
      </dgm:t>
    </dgm:pt>
    <dgm:pt modelId="{B75CA7BE-A279-4978-8589-6096B2F45F8E}" type="pres">
      <dgm:prSet presAssocID="{271DECEE-5F33-4DC5-A02D-73346FF50636}" presName="linearFlow" presStyleCnt="0">
        <dgm:presLayoutVars>
          <dgm:dir/>
          <dgm:animLvl val="lvl"/>
          <dgm:resizeHandles val="exact"/>
        </dgm:presLayoutVars>
      </dgm:prSet>
      <dgm:spPr/>
    </dgm:pt>
    <dgm:pt modelId="{34A4ABAE-40D1-4E81-AA65-B7A6327A3847}" type="pres">
      <dgm:prSet presAssocID="{E6CDBC67-8FA9-411C-B90D-877DAEC72528}" presName="composite" presStyleCnt="0"/>
      <dgm:spPr/>
    </dgm:pt>
    <dgm:pt modelId="{B163EF9D-21BE-40EB-9B96-B4734B63808A}" type="pres">
      <dgm:prSet presAssocID="{E6CDBC67-8FA9-411C-B90D-877DAEC72528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BD3DFFB1-E8DE-4A84-A869-76DD6460DE5D}" type="pres">
      <dgm:prSet presAssocID="{E6CDBC67-8FA9-411C-B90D-877DAEC72528}" presName="descendantText" presStyleLbl="alignAcc1" presStyleIdx="0" presStyleCnt="3" custLinFactNeighborX="0" custLinFactNeighborY="-122">
        <dgm:presLayoutVars>
          <dgm:bulletEnabled val="1"/>
        </dgm:presLayoutVars>
      </dgm:prSet>
      <dgm:spPr/>
    </dgm:pt>
    <dgm:pt modelId="{B60C4DC3-CD08-4DCC-9DCE-3465B25B6E0B}" type="pres">
      <dgm:prSet presAssocID="{232307EE-9C12-45D1-AE37-3267AFD49071}" presName="sp" presStyleCnt="0"/>
      <dgm:spPr/>
    </dgm:pt>
    <dgm:pt modelId="{441DF595-FE65-4368-BD5A-6C9805D04D8E}" type="pres">
      <dgm:prSet presAssocID="{D81076C9-4851-487B-A346-B835A38491D6}" presName="composite" presStyleCnt="0"/>
      <dgm:spPr/>
    </dgm:pt>
    <dgm:pt modelId="{19972D6C-A795-4493-89CA-D89AE8AFC7EA}" type="pres">
      <dgm:prSet presAssocID="{D81076C9-4851-487B-A346-B835A38491D6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5F037DB0-86F2-43E0-8537-60D521C2936C}" type="pres">
      <dgm:prSet presAssocID="{D81076C9-4851-487B-A346-B835A38491D6}" presName="descendantText" presStyleLbl="alignAcc1" presStyleIdx="1" presStyleCnt="3">
        <dgm:presLayoutVars>
          <dgm:bulletEnabled val="1"/>
        </dgm:presLayoutVars>
      </dgm:prSet>
      <dgm:spPr/>
    </dgm:pt>
    <dgm:pt modelId="{D0618270-0239-4C49-B2AE-04F95F734966}" type="pres">
      <dgm:prSet presAssocID="{EBC2FDA8-4667-4CAE-A055-0460F890C74E}" presName="sp" presStyleCnt="0"/>
      <dgm:spPr/>
    </dgm:pt>
    <dgm:pt modelId="{A72544C3-F912-4397-9633-4C20F89C5AA4}" type="pres">
      <dgm:prSet presAssocID="{D228C4DB-993C-4775-87EF-9D1E3B799A4F}" presName="composite" presStyleCnt="0"/>
      <dgm:spPr/>
    </dgm:pt>
    <dgm:pt modelId="{BC030FEC-23C8-4210-96CF-7CA2C45278EA}" type="pres">
      <dgm:prSet presAssocID="{D228C4DB-993C-4775-87EF-9D1E3B799A4F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66DE3D17-5573-4B6D-819B-8AD43F5F6FBD}" type="pres">
      <dgm:prSet presAssocID="{D228C4DB-993C-4775-87EF-9D1E3B799A4F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F3BD5A0B-2D11-4CBA-9032-2E0CFA94E004}" type="presOf" srcId="{3AFA85BC-A535-46DD-A067-10706125B2F3}" destId="{66DE3D17-5573-4B6D-819B-8AD43F5F6FBD}" srcOrd="0" destOrd="0" presId="urn:microsoft.com/office/officeart/2005/8/layout/chevron2"/>
    <dgm:cxn modelId="{DA522728-E4C2-4D89-8365-0DA93C1F0243}" srcId="{271DECEE-5F33-4DC5-A02D-73346FF50636}" destId="{D228C4DB-993C-4775-87EF-9D1E3B799A4F}" srcOrd="2" destOrd="0" parTransId="{8C766833-1DED-461A-B543-94C0052C7A46}" sibTransId="{87C2A8B9-F6A4-49A3-BCAE-0A065B0A7AE0}"/>
    <dgm:cxn modelId="{EA5AF92D-A094-4AF8-8FE6-916F91650951}" srcId="{271DECEE-5F33-4DC5-A02D-73346FF50636}" destId="{D81076C9-4851-487B-A346-B835A38491D6}" srcOrd="1" destOrd="0" parTransId="{B2115165-6069-4457-B5BB-3673FD7CA4F8}" sibTransId="{EBC2FDA8-4667-4CAE-A055-0460F890C74E}"/>
    <dgm:cxn modelId="{E4755F3E-B037-4BF7-AC8A-CF1519CC20FE}" type="presOf" srcId="{D228C4DB-993C-4775-87EF-9D1E3B799A4F}" destId="{BC030FEC-23C8-4210-96CF-7CA2C45278EA}" srcOrd="0" destOrd="0" presId="urn:microsoft.com/office/officeart/2005/8/layout/chevron2"/>
    <dgm:cxn modelId="{F4975B67-959C-49D2-A78A-37BA058A66CF}" srcId="{E6CDBC67-8FA9-411C-B90D-877DAEC72528}" destId="{99246C32-163C-4A6A-B328-A004CBEF0DB8}" srcOrd="0" destOrd="0" parTransId="{9974F591-6355-4D55-916E-F2B8785C01CC}" sibTransId="{EAA09B10-A138-4DE5-B1ED-02F905C09035}"/>
    <dgm:cxn modelId="{1914074C-E414-495D-B753-E81FE82E9222}" srcId="{D81076C9-4851-487B-A346-B835A38491D6}" destId="{DE04AC38-97CE-4EBB-9DA8-02848B17D58F}" srcOrd="1" destOrd="0" parTransId="{86452774-65E5-4CBA-B0A5-369D223F72C2}" sibTransId="{FF919251-D683-4E2B-B60A-D278D9692B37}"/>
    <dgm:cxn modelId="{2D7F1E73-4128-4B3A-BFE0-C718CEAFCD31}" type="presOf" srcId="{DE04AC38-97CE-4EBB-9DA8-02848B17D58F}" destId="{5F037DB0-86F2-43E0-8537-60D521C2936C}" srcOrd="0" destOrd="1" presId="urn:microsoft.com/office/officeart/2005/8/layout/chevron2"/>
    <dgm:cxn modelId="{771F2475-DF92-4D24-92C4-B28B1FCAE43C}" srcId="{D228C4DB-993C-4775-87EF-9D1E3B799A4F}" destId="{3AFA85BC-A535-46DD-A067-10706125B2F3}" srcOrd="0" destOrd="0" parTransId="{00F3471E-87C9-482F-AF64-D7E6BE8F3DFD}" sibTransId="{7F5F1268-8642-4948-8BD9-0E34EF36B532}"/>
    <dgm:cxn modelId="{284D797D-F5BD-4495-82ED-AB4187595A52}" type="presOf" srcId="{271DECEE-5F33-4DC5-A02D-73346FF50636}" destId="{B75CA7BE-A279-4978-8589-6096B2F45F8E}" srcOrd="0" destOrd="0" presId="urn:microsoft.com/office/officeart/2005/8/layout/chevron2"/>
    <dgm:cxn modelId="{B806DA81-3AFC-4566-92B2-0BE70F55BF6C}" srcId="{271DECEE-5F33-4DC5-A02D-73346FF50636}" destId="{E6CDBC67-8FA9-411C-B90D-877DAEC72528}" srcOrd="0" destOrd="0" parTransId="{E00FD00F-32C0-4B5E-B4B4-75EC7034BF0D}" sibTransId="{232307EE-9C12-45D1-AE37-3267AFD49071}"/>
    <dgm:cxn modelId="{707EC593-0176-417F-9404-A9A4E8AC8E09}" srcId="{D81076C9-4851-487B-A346-B835A38491D6}" destId="{B9FA0B03-561E-438C-89D5-2350F72A370C}" srcOrd="0" destOrd="0" parTransId="{CB8A73FC-1644-4E6D-96CB-228983333FFC}" sibTransId="{8E8F3D72-B7E1-4F46-9F48-2565E5F313B6}"/>
    <dgm:cxn modelId="{56E720AB-6BF6-42DB-9D92-D47B11729D86}" type="presOf" srcId="{D81076C9-4851-487B-A346-B835A38491D6}" destId="{19972D6C-A795-4493-89CA-D89AE8AFC7EA}" srcOrd="0" destOrd="0" presId="urn:microsoft.com/office/officeart/2005/8/layout/chevron2"/>
    <dgm:cxn modelId="{AA442DB1-FA54-435E-BF0E-044660AABECC}" type="presOf" srcId="{79535473-F000-4B54-8A14-A7577D36BD48}" destId="{66DE3D17-5573-4B6D-819B-8AD43F5F6FBD}" srcOrd="0" destOrd="1" presId="urn:microsoft.com/office/officeart/2005/8/layout/chevron2"/>
    <dgm:cxn modelId="{F9D1C2BA-D228-49C8-BA2C-AB1C6A80D3B2}" srcId="{D228C4DB-993C-4775-87EF-9D1E3B799A4F}" destId="{79535473-F000-4B54-8A14-A7577D36BD48}" srcOrd="1" destOrd="0" parTransId="{73D61140-C975-4C4D-B9FA-81734E6CFD0E}" sibTransId="{DD3322D7-F722-4544-AF70-03B7ECDBDAD7}"/>
    <dgm:cxn modelId="{4AD1F3D6-5C2E-48E2-BEE2-C333B5B3F477}" type="presOf" srcId="{E6CDBC67-8FA9-411C-B90D-877DAEC72528}" destId="{B163EF9D-21BE-40EB-9B96-B4734B63808A}" srcOrd="0" destOrd="0" presId="urn:microsoft.com/office/officeart/2005/8/layout/chevron2"/>
    <dgm:cxn modelId="{D5D80BE3-4770-458F-875E-2D4AAA100C8E}" type="presOf" srcId="{AD318C1B-D5F5-408D-BB07-95E0FEB64E19}" destId="{BD3DFFB1-E8DE-4A84-A869-76DD6460DE5D}" srcOrd="0" destOrd="1" presId="urn:microsoft.com/office/officeart/2005/8/layout/chevron2"/>
    <dgm:cxn modelId="{59C9E1F0-05AE-4117-9CF4-95E5302B9875}" type="presOf" srcId="{99246C32-163C-4A6A-B328-A004CBEF0DB8}" destId="{BD3DFFB1-E8DE-4A84-A869-76DD6460DE5D}" srcOrd="0" destOrd="0" presId="urn:microsoft.com/office/officeart/2005/8/layout/chevron2"/>
    <dgm:cxn modelId="{CC1DAFF2-29A6-4130-ABF5-BB7CCB28F0C3}" srcId="{E6CDBC67-8FA9-411C-B90D-877DAEC72528}" destId="{AD318C1B-D5F5-408D-BB07-95E0FEB64E19}" srcOrd="1" destOrd="0" parTransId="{3A5602B3-44BA-4DCF-949E-C439FC4AC03C}" sibTransId="{D911784F-89A8-47C1-BEF1-CCF635BA9D53}"/>
    <dgm:cxn modelId="{2FE95FFB-B57B-4875-8AE1-2D71AED1FB64}" type="presOf" srcId="{B9FA0B03-561E-438C-89D5-2350F72A370C}" destId="{5F037DB0-86F2-43E0-8537-60D521C2936C}" srcOrd="0" destOrd="0" presId="urn:microsoft.com/office/officeart/2005/8/layout/chevron2"/>
    <dgm:cxn modelId="{F11E7116-92ED-4BEB-A365-BFF19F580B31}" type="presParOf" srcId="{B75CA7BE-A279-4978-8589-6096B2F45F8E}" destId="{34A4ABAE-40D1-4E81-AA65-B7A6327A3847}" srcOrd="0" destOrd="0" presId="urn:microsoft.com/office/officeart/2005/8/layout/chevron2"/>
    <dgm:cxn modelId="{EF252DA4-A26A-4DF7-9246-C93E1B84F630}" type="presParOf" srcId="{34A4ABAE-40D1-4E81-AA65-B7A6327A3847}" destId="{B163EF9D-21BE-40EB-9B96-B4734B63808A}" srcOrd="0" destOrd="0" presId="urn:microsoft.com/office/officeart/2005/8/layout/chevron2"/>
    <dgm:cxn modelId="{7408F695-0253-4702-A4F8-FA00A6647D1A}" type="presParOf" srcId="{34A4ABAE-40D1-4E81-AA65-B7A6327A3847}" destId="{BD3DFFB1-E8DE-4A84-A869-76DD6460DE5D}" srcOrd="1" destOrd="0" presId="urn:microsoft.com/office/officeart/2005/8/layout/chevron2"/>
    <dgm:cxn modelId="{B44F10F3-3843-4A4B-B87F-18F1DBABE85E}" type="presParOf" srcId="{B75CA7BE-A279-4978-8589-6096B2F45F8E}" destId="{B60C4DC3-CD08-4DCC-9DCE-3465B25B6E0B}" srcOrd="1" destOrd="0" presId="urn:microsoft.com/office/officeart/2005/8/layout/chevron2"/>
    <dgm:cxn modelId="{8ED0A9DD-2A0E-438A-90B9-7E2DB1CBDCAF}" type="presParOf" srcId="{B75CA7BE-A279-4978-8589-6096B2F45F8E}" destId="{441DF595-FE65-4368-BD5A-6C9805D04D8E}" srcOrd="2" destOrd="0" presId="urn:microsoft.com/office/officeart/2005/8/layout/chevron2"/>
    <dgm:cxn modelId="{40262874-59FD-4DFD-B996-0FBF917D2852}" type="presParOf" srcId="{441DF595-FE65-4368-BD5A-6C9805D04D8E}" destId="{19972D6C-A795-4493-89CA-D89AE8AFC7EA}" srcOrd="0" destOrd="0" presId="urn:microsoft.com/office/officeart/2005/8/layout/chevron2"/>
    <dgm:cxn modelId="{BF85F91F-9E95-4128-936A-47A2BD254BAD}" type="presParOf" srcId="{441DF595-FE65-4368-BD5A-6C9805D04D8E}" destId="{5F037DB0-86F2-43E0-8537-60D521C2936C}" srcOrd="1" destOrd="0" presId="urn:microsoft.com/office/officeart/2005/8/layout/chevron2"/>
    <dgm:cxn modelId="{69595470-9BB6-4973-9E6D-48D838DC246C}" type="presParOf" srcId="{B75CA7BE-A279-4978-8589-6096B2F45F8E}" destId="{D0618270-0239-4C49-B2AE-04F95F734966}" srcOrd="3" destOrd="0" presId="urn:microsoft.com/office/officeart/2005/8/layout/chevron2"/>
    <dgm:cxn modelId="{92305EC6-C0C3-41CF-B921-C1AF7346BD4B}" type="presParOf" srcId="{B75CA7BE-A279-4978-8589-6096B2F45F8E}" destId="{A72544C3-F912-4397-9633-4C20F89C5AA4}" srcOrd="4" destOrd="0" presId="urn:microsoft.com/office/officeart/2005/8/layout/chevron2"/>
    <dgm:cxn modelId="{7E05109E-7B1E-43C5-9E0D-E82ABFB47609}" type="presParOf" srcId="{A72544C3-F912-4397-9633-4C20F89C5AA4}" destId="{BC030FEC-23C8-4210-96CF-7CA2C45278EA}" srcOrd="0" destOrd="0" presId="urn:microsoft.com/office/officeart/2005/8/layout/chevron2"/>
    <dgm:cxn modelId="{A8C6A5CA-3111-4099-8542-CF0ABFC72A89}" type="presParOf" srcId="{A72544C3-F912-4397-9633-4C20F89C5AA4}" destId="{66DE3D17-5573-4B6D-819B-8AD43F5F6FB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74D790B-1266-4A44-B88E-357C9B2F2F65}" type="doc">
      <dgm:prSet loTypeId="urn:microsoft.com/office/officeart/2005/8/layout/cycle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DDB4EE1-6ED8-D448-ACEA-1C0B27859B8D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/>
            <a:t>TITLE HERE</a:t>
          </a:r>
          <a:endParaRPr lang="zh-CN" altLang="en-US" sz="1000" dirty="0"/>
        </a:p>
      </dgm:t>
    </dgm:pt>
    <dgm:pt modelId="{4234ABA6-6EFC-9D40-8C64-7034CB61EFDC}" type="parTrans" cxnId="{2F749833-060F-6644-A554-A0010F3DBDEB}">
      <dgm:prSet/>
      <dgm:spPr/>
      <dgm:t>
        <a:bodyPr/>
        <a:lstStyle/>
        <a:p>
          <a:endParaRPr lang="zh-CN" altLang="en-US" sz="1000"/>
        </a:p>
      </dgm:t>
    </dgm:pt>
    <dgm:pt modelId="{8951C523-D984-544F-95CB-C8EC105D4221}" type="sibTrans" cxnId="{2F749833-060F-6644-A554-A0010F3DBDE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1D5CEED-92A9-F14B-B824-D72ACA4C73C4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/>
            <a:t>TITLE HERE</a:t>
          </a:r>
          <a:endParaRPr lang="zh-CN" altLang="en-US" sz="1000" dirty="0"/>
        </a:p>
      </dgm:t>
    </dgm:pt>
    <dgm:pt modelId="{0A1ECE8B-8D48-8142-80AB-2B4CB8661D94}" type="parTrans" cxnId="{6852EC98-0980-5E4A-91D8-F9DE7DF9093D}">
      <dgm:prSet/>
      <dgm:spPr/>
      <dgm:t>
        <a:bodyPr/>
        <a:lstStyle/>
        <a:p>
          <a:endParaRPr lang="zh-CN" altLang="en-US" sz="1000"/>
        </a:p>
      </dgm:t>
    </dgm:pt>
    <dgm:pt modelId="{1306D2DD-B2AC-7B49-A420-75921FFEEE50}" type="sibTrans" cxnId="{6852EC98-0980-5E4A-91D8-F9DE7DF9093D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2C854A96-6F01-6A4D-A9C6-5E24DF471EB9}">
      <dgm:prSet phldrT="[文本]"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/>
            <a:t>TITLE HERE</a:t>
          </a:r>
          <a:endParaRPr lang="zh-CN" altLang="en-US" sz="1000" dirty="0"/>
        </a:p>
      </dgm:t>
    </dgm:pt>
    <dgm:pt modelId="{DF05B633-932C-0C46-A54B-7E4683D32E4A}" type="parTrans" cxnId="{A4C74F79-9593-5244-8EE1-CCDB40BBBB84}">
      <dgm:prSet/>
      <dgm:spPr/>
      <dgm:t>
        <a:bodyPr/>
        <a:lstStyle/>
        <a:p>
          <a:endParaRPr lang="zh-CN" altLang="en-US" sz="1000"/>
        </a:p>
      </dgm:t>
    </dgm:pt>
    <dgm:pt modelId="{22DF6C7E-14A2-F74B-A2F6-72BBCBB49B22}" type="sibTrans" cxnId="{A4C74F79-9593-5244-8EE1-CCDB40BBBB84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77FDA478-C137-A648-AAAC-DE753E4145DF}">
      <dgm:prSet phldrT="[文本]" custT="1"/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altLang="zh-CN" sz="1000" dirty="0"/>
            <a:t>TITLE HERE</a:t>
          </a:r>
          <a:endParaRPr lang="zh-CN" altLang="en-US" sz="1000" dirty="0"/>
        </a:p>
      </dgm:t>
    </dgm:pt>
    <dgm:pt modelId="{EF86FF78-5015-5D42-9400-B9CDAFDC29DA}" type="parTrans" cxnId="{B3E8BD66-1D3E-3545-B91A-B9ACDC2BBF1E}">
      <dgm:prSet/>
      <dgm:spPr/>
      <dgm:t>
        <a:bodyPr/>
        <a:lstStyle/>
        <a:p>
          <a:endParaRPr lang="zh-CN" altLang="en-US" sz="1000"/>
        </a:p>
      </dgm:t>
    </dgm:pt>
    <dgm:pt modelId="{6414F4A1-EB30-6F4D-99D5-635B59F7E3EE}" type="sibTrans" cxnId="{B3E8BD66-1D3E-3545-B91A-B9ACDC2BBF1E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D0D8FD88-F1C5-0242-84D8-997A17D100C2}">
      <dgm:prSet phldrT="[文本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altLang="zh-CN" sz="1000" dirty="0"/>
            <a:t>TITLE HERE</a:t>
          </a:r>
          <a:endParaRPr lang="zh-CN" altLang="en-US" sz="1000" dirty="0"/>
        </a:p>
      </dgm:t>
    </dgm:pt>
    <dgm:pt modelId="{62B4C9B5-5345-7E41-93EA-A0C76298EFDD}" type="parTrans" cxnId="{76471D3B-A456-0D41-B136-72321A7E5869}">
      <dgm:prSet/>
      <dgm:spPr/>
      <dgm:t>
        <a:bodyPr/>
        <a:lstStyle/>
        <a:p>
          <a:endParaRPr lang="zh-CN" altLang="en-US" sz="1000"/>
        </a:p>
      </dgm:t>
    </dgm:pt>
    <dgm:pt modelId="{31E79A76-A9C4-694D-95B4-3B48E79CD191}" type="sibTrans" cxnId="{76471D3B-A456-0D41-B136-72321A7E5869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12917BA5-FE19-B146-BDAD-C9C3C9CBB453}">
      <dgm:prSet custT="1"/>
      <dgm:spPr>
        <a:solidFill>
          <a:schemeClr val="accent1"/>
        </a:solidFill>
        <a:ln>
          <a:noFill/>
        </a:ln>
      </dgm:spPr>
      <dgm:t>
        <a:bodyPr/>
        <a:lstStyle/>
        <a:p>
          <a:r>
            <a:rPr lang="en-US" altLang="zh-CN" sz="1000" dirty="0"/>
            <a:t>TITLE</a:t>
          </a:r>
          <a:r>
            <a:rPr lang="zh-CN" altLang="en-US" sz="1000" dirty="0"/>
            <a:t> </a:t>
          </a:r>
          <a:r>
            <a:rPr lang="en-US" altLang="zh-CN" sz="1000" dirty="0"/>
            <a:t>HERE</a:t>
          </a:r>
          <a:endParaRPr lang="zh-CN" altLang="en-US" sz="1000" dirty="0"/>
        </a:p>
      </dgm:t>
    </dgm:pt>
    <dgm:pt modelId="{E371152A-7D3B-BE46-BDF7-47094F85DCCE}" type="parTrans" cxnId="{6E1D31B1-956C-FA44-8A91-0334828ACD9B}">
      <dgm:prSet/>
      <dgm:spPr/>
      <dgm:t>
        <a:bodyPr/>
        <a:lstStyle/>
        <a:p>
          <a:endParaRPr lang="zh-CN" altLang="en-US" sz="1000"/>
        </a:p>
      </dgm:t>
    </dgm:pt>
    <dgm:pt modelId="{D1BD116C-ECBE-9E47-BF67-AAA5002049D6}" type="sibTrans" cxnId="{6E1D31B1-956C-FA44-8A91-0334828ACD9B}">
      <dgm:prSet/>
      <dgm:spPr>
        <a:ln>
          <a:solidFill>
            <a:srgbClr val="FFFFFF"/>
          </a:solidFill>
        </a:ln>
      </dgm:spPr>
      <dgm:t>
        <a:bodyPr/>
        <a:lstStyle/>
        <a:p>
          <a:endParaRPr lang="zh-CN" altLang="en-US" sz="1000"/>
        </a:p>
      </dgm:t>
    </dgm:pt>
    <dgm:pt modelId="{979CD179-9987-5B45-BE4E-610BA8A376E3}" type="pres">
      <dgm:prSet presAssocID="{D74D790B-1266-4A44-B88E-357C9B2F2F65}" presName="cycle" presStyleCnt="0">
        <dgm:presLayoutVars>
          <dgm:dir/>
          <dgm:resizeHandles val="exact"/>
        </dgm:presLayoutVars>
      </dgm:prSet>
      <dgm:spPr/>
    </dgm:pt>
    <dgm:pt modelId="{0144C04C-9845-4C43-A2D0-140FF74F52A4}" type="pres">
      <dgm:prSet presAssocID="{EDDB4EE1-6ED8-D448-ACEA-1C0B27859B8D}" presName="node" presStyleLbl="node1" presStyleIdx="0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7F099A4-54E9-3044-999D-4FAD10CCFA95}" type="pres">
      <dgm:prSet presAssocID="{EDDB4EE1-6ED8-D448-ACEA-1C0B27859B8D}" presName="spNode" presStyleCnt="0"/>
      <dgm:spPr/>
    </dgm:pt>
    <dgm:pt modelId="{29FB60EE-4168-DA4E-B71C-9457B3116157}" type="pres">
      <dgm:prSet presAssocID="{8951C523-D984-544F-95CB-C8EC105D4221}" presName="sibTrans" presStyleLbl="sibTrans1D1" presStyleIdx="0" presStyleCnt="6"/>
      <dgm:spPr/>
    </dgm:pt>
    <dgm:pt modelId="{C15A0360-37CF-F74B-89BF-C3C528B9C027}" type="pres">
      <dgm:prSet presAssocID="{71D5CEED-92A9-F14B-B824-D72ACA4C73C4}" presName="node" presStyleLbl="node1" presStyleIdx="1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410D259E-D567-7D41-91A0-3D883C206ECB}" type="pres">
      <dgm:prSet presAssocID="{71D5CEED-92A9-F14B-B824-D72ACA4C73C4}" presName="spNode" presStyleCnt="0"/>
      <dgm:spPr/>
    </dgm:pt>
    <dgm:pt modelId="{FEF823C5-B22A-1C4B-A596-E18B3FE2C9EE}" type="pres">
      <dgm:prSet presAssocID="{1306D2DD-B2AC-7B49-A420-75921FFEEE50}" presName="sibTrans" presStyleLbl="sibTrans1D1" presStyleIdx="1" presStyleCnt="6"/>
      <dgm:spPr/>
    </dgm:pt>
    <dgm:pt modelId="{B0B7B056-2961-5F40-B144-EB9D478BA87E}" type="pres">
      <dgm:prSet presAssocID="{2C854A96-6F01-6A4D-A9C6-5E24DF471EB9}" presName="node" presStyleLbl="node1" presStyleIdx="2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E62626D-59FC-054F-B91D-DFA9D0E5978F}" type="pres">
      <dgm:prSet presAssocID="{2C854A96-6F01-6A4D-A9C6-5E24DF471EB9}" presName="spNode" presStyleCnt="0"/>
      <dgm:spPr/>
    </dgm:pt>
    <dgm:pt modelId="{650C69C6-468E-6346-AD2E-39A0C6ECF7F2}" type="pres">
      <dgm:prSet presAssocID="{22DF6C7E-14A2-F74B-A2F6-72BBCBB49B22}" presName="sibTrans" presStyleLbl="sibTrans1D1" presStyleIdx="2" presStyleCnt="6"/>
      <dgm:spPr/>
    </dgm:pt>
    <dgm:pt modelId="{9FC6F4F5-E671-FA49-975D-BFF463485065}" type="pres">
      <dgm:prSet presAssocID="{77FDA478-C137-A648-AAAC-DE753E4145DF}" presName="node" presStyleLbl="node1" presStyleIdx="3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E4E845C1-6DD2-D045-BDC2-680FC367A9CD}" type="pres">
      <dgm:prSet presAssocID="{77FDA478-C137-A648-AAAC-DE753E4145DF}" presName="spNode" presStyleCnt="0"/>
      <dgm:spPr/>
    </dgm:pt>
    <dgm:pt modelId="{C271258D-E01B-E942-B6F3-37EE2673C1E8}" type="pres">
      <dgm:prSet presAssocID="{6414F4A1-EB30-6F4D-99D5-635B59F7E3EE}" presName="sibTrans" presStyleLbl="sibTrans1D1" presStyleIdx="3" presStyleCnt="6"/>
      <dgm:spPr/>
    </dgm:pt>
    <dgm:pt modelId="{BFDF2B8F-8A54-6844-BBA7-6772783151A9}" type="pres">
      <dgm:prSet presAssocID="{D0D8FD88-F1C5-0242-84D8-997A17D100C2}" presName="node" presStyleLbl="node1" presStyleIdx="4" presStyleCnt="6" custScaleX="105492" custScaleY="130059">
        <dgm:presLayoutVars>
          <dgm:bulletEnabled val="1"/>
        </dgm:presLayoutVars>
      </dgm:prSet>
      <dgm:spPr>
        <a:prstGeom prst="hexagon">
          <a:avLst/>
        </a:prstGeom>
      </dgm:spPr>
    </dgm:pt>
    <dgm:pt modelId="{D4B20EE9-F0DC-684E-B88B-88CDB1108D08}" type="pres">
      <dgm:prSet presAssocID="{D0D8FD88-F1C5-0242-84D8-997A17D100C2}" presName="spNode" presStyleCnt="0"/>
      <dgm:spPr/>
    </dgm:pt>
    <dgm:pt modelId="{60E95C61-1FC7-F34F-AB5C-7494672CA6F1}" type="pres">
      <dgm:prSet presAssocID="{31E79A76-A9C4-694D-95B4-3B48E79CD191}" presName="sibTrans" presStyleLbl="sibTrans1D1" presStyleIdx="4" presStyleCnt="6"/>
      <dgm:spPr/>
    </dgm:pt>
    <dgm:pt modelId="{7CAD5C23-7B81-5748-8346-01B9FFC002EB}" type="pres">
      <dgm:prSet presAssocID="{12917BA5-FE19-B146-BDAD-C9C3C9CBB453}" presName="node" presStyleLbl="node1" presStyleIdx="5" presStyleCnt="6" custScaleX="103375" custScaleY="125777">
        <dgm:presLayoutVars>
          <dgm:bulletEnabled val="1"/>
        </dgm:presLayoutVars>
      </dgm:prSet>
      <dgm:spPr>
        <a:prstGeom prst="hexagon">
          <a:avLst/>
        </a:prstGeom>
      </dgm:spPr>
    </dgm:pt>
    <dgm:pt modelId="{DC66FA27-AC38-8443-BB96-E96595862DD5}" type="pres">
      <dgm:prSet presAssocID="{12917BA5-FE19-B146-BDAD-C9C3C9CBB453}" presName="spNode" presStyleCnt="0"/>
      <dgm:spPr/>
    </dgm:pt>
    <dgm:pt modelId="{2ED2B905-A5AB-F14D-A08D-9B4F467DEE26}" type="pres">
      <dgm:prSet presAssocID="{D1BD116C-ECBE-9E47-BF67-AAA5002049D6}" presName="sibTrans" presStyleLbl="sibTrans1D1" presStyleIdx="5" presStyleCnt="6"/>
      <dgm:spPr/>
    </dgm:pt>
  </dgm:ptLst>
  <dgm:cxnLst>
    <dgm:cxn modelId="{CDBF3306-5B37-FC43-BDC6-7E82893541C9}" type="presOf" srcId="{D0D8FD88-F1C5-0242-84D8-997A17D100C2}" destId="{BFDF2B8F-8A54-6844-BBA7-6772783151A9}" srcOrd="0" destOrd="0" presId="urn:microsoft.com/office/officeart/2005/8/layout/cycle5"/>
    <dgm:cxn modelId="{2F749833-060F-6644-A554-A0010F3DBDEB}" srcId="{D74D790B-1266-4A44-B88E-357C9B2F2F65}" destId="{EDDB4EE1-6ED8-D448-ACEA-1C0B27859B8D}" srcOrd="0" destOrd="0" parTransId="{4234ABA6-6EFC-9D40-8C64-7034CB61EFDC}" sibTransId="{8951C523-D984-544F-95CB-C8EC105D4221}"/>
    <dgm:cxn modelId="{76471D3B-A456-0D41-B136-72321A7E5869}" srcId="{D74D790B-1266-4A44-B88E-357C9B2F2F65}" destId="{D0D8FD88-F1C5-0242-84D8-997A17D100C2}" srcOrd="4" destOrd="0" parTransId="{62B4C9B5-5345-7E41-93EA-A0C76298EFDD}" sibTransId="{31E79A76-A9C4-694D-95B4-3B48E79CD191}"/>
    <dgm:cxn modelId="{F055D15D-DB96-ED4B-A85D-DD5E2173F9CD}" type="presOf" srcId="{EDDB4EE1-6ED8-D448-ACEA-1C0B27859B8D}" destId="{0144C04C-9845-4C43-A2D0-140FF74F52A4}" srcOrd="0" destOrd="0" presId="urn:microsoft.com/office/officeart/2005/8/layout/cycle5"/>
    <dgm:cxn modelId="{B3E8BD66-1D3E-3545-B91A-B9ACDC2BBF1E}" srcId="{D74D790B-1266-4A44-B88E-357C9B2F2F65}" destId="{77FDA478-C137-A648-AAAC-DE753E4145DF}" srcOrd="3" destOrd="0" parTransId="{EF86FF78-5015-5D42-9400-B9CDAFDC29DA}" sibTransId="{6414F4A1-EB30-6F4D-99D5-635B59F7E3EE}"/>
    <dgm:cxn modelId="{C30A616C-D53A-5A47-BE7B-692A8A44B74A}" type="presOf" srcId="{1306D2DD-B2AC-7B49-A420-75921FFEEE50}" destId="{FEF823C5-B22A-1C4B-A596-E18B3FE2C9EE}" srcOrd="0" destOrd="0" presId="urn:microsoft.com/office/officeart/2005/8/layout/cycle5"/>
    <dgm:cxn modelId="{56E5B453-320E-6E44-9179-950BCCA241B3}" type="presOf" srcId="{12917BA5-FE19-B146-BDAD-C9C3C9CBB453}" destId="{7CAD5C23-7B81-5748-8346-01B9FFC002EB}" srcOrd="0" destOrd="0" presId="urn:microsoft.com/office/officeart/2005/8/layout/cycle5"/>
    <dgm:cxn modelId="{A4C74F79-9593-5244-8EE1-CCDB40BBBB84}" srcId="{D74D790B-1266-4A44-B88E-357C9B2F2F65}" destId="{2C854A96-6F01-6A4D-A9C6-5E24DF471EB9}" srcOrd="2" destOrd="0" parTransId="{DF05B633-932C-0C46-A54B-7E4683D32E4A}" sibTransId="{22DF6C7E-14A2-F74B-A2F6-72BBCBB49B22}"/>
    <dgm:cxn modelId="{6852EC98-0980-5E4A-91D8-F9DE7DF9093D}" srcId="{D74D790B-1266-4A44-B88E-357C9B2F2F65}" destId="{71D5CEED-92A9-F14B-B824-D72ACA4C73C4}" srcOrd="1" destOrd="0" parTransId="{0A1ECE8B-8D48-8142-80AB-2B4CB8661D94}" sibTransId="{1306D2DD-B2AC-7B49-A420-75921FFEEE50}"/>
    <dgm:cxn modelId="{F96B3499-D305-C54D-8439-9B86AC661FCA}" type="presOf" srcId="{77FDA478-C137-A648-AAAC-DE753E4145DF}" destId="{9FC6F4F5-E671-FA49-975D-BFF463485065}" srcOrd="0" destOrd="0" presId="urn:microsoft.com/office/officeart/2005/8/layout/cycle5"/>
    <dgm:cxn modelId="{AAAF7FA0-480A-A941-A35F-716D3C67F6E5}" type="presOf" srcId="{D74D790B-1266-4A44-B88E-357C9B2F2F65}" destId="{979CD179-9987-5B45-BE4E-610BA8A376E3}" srcOrd="0" destOrd="0" presId="urn:microsoft.com/office/officeart/2005/8/layout/cycle5"/>
    <dgm:cxn modelId="{C2DF36A3-77DC-3E42-BDE7-3EB5D1FBF664}" type="presOf" srcId="{8951C523-D984-544F-95CB-C8EC105D4221}" destId="{29FB60EE-4168-DA4E-B71C-9457B3116157}" srcOrd="0" destOrd="0" presId="urn:microsoft.com/office/officeart/2005/8/layout/cycle5"/>
    <dgm:cxn modelId="{6E1D31B1-956C-FA44-8A91-0334828ACD9B}" srcId="{D74D790B-1266-4A44-B88E-357C9B2F2F65}" destId="{12917BA5-FE19-B146-BDAD-C9C3C9CBB453}" srcOrd="5" destOrd="0" parTransId="{E371152A-7D3B-BE46-BDF7-47094F85DCCE}" sibTransId="{D1BD116C-ECBE-9E47-BF67-AAA5002049D6}"/>
    <dgm:cxn modelId="{35B41FB8-6F29-4D49-8B43-5906EE710563}" type="presOf" srcId="{6414F4A1-EB30-6F4D-99D5-635B59F7E3EE}" destId="{C271258D-E01B-E942-B6F3-37EE2673C1E8}" srcOrd="0" destOrd="0" presId="urn:microsoft.com/office/officeart/2005/8/layout/cycle5"/>
    <dgm:cxn modelId="{D276E0B9-A1EE-BA42-8827-35C30A27928A}" type="presOf" srcId="{31E79A76-A9C4-694D-95B4-3B48E79CD191}" destId="{60E95C61-1FC7-F34F-AB5C-7494672CA6F1}" srcOrd="0" destOrd="0" presId="urn:microsoft.com/office/officeart/2005/8/layout/cycle5"/>
    <dgm:cxn modelId="{D0C665D7-4850-D946-895F-6D9422ABF637}" type="presOf" srcId="{D1BD116C-ECBE-9E47-BF67-AAA5002049D6}" destId="{2ED2B905-A5AB-F14D-A08D-9B4F467DEE26}" srcOrd="0" destOrd="0" presId="urn:microsoft.com/office/officeart/2005/8/layout/cycle5"/>
    <dgm:cxn modelId="{097D1FDA-F7D5-7D4C-AFF1-2F8C5A00FCC1}" type="presOf" srcId="{22DF6C7E-14A2-F74B-A2F6-72BBCBB49B22}" destId="{650C69C6-468E-6346-AD2E-39A0C6ECF7F2}" srcOrd="0" destOrd="0" presId="urn:microsoft.com/office/officeart/2005/8/layout/cycle5"/>
    <dgm:cxn modelId="{2F88F3F2-ECC7-DA40-9A1F-7761B7086181}" type="presOf" srcId="{2C854A96-6F01-6A4D-A9C6-5E24DF471EB9}" destId="{B0B7B056-2961-5F40-B144-EB9D478BA87E}" srcOrd="0" destOrd="0" presId="urn:microsoft.com/office/officeart/2005/8/layout/cycle5"/>
    <dgm:cxn modelId="{EB1126F6-AE7C-3248-AA26-45D865924384}" type="presOf" srcId="{71D5CEED-92A9-F14B-B824-D72ACA4C73C4}" destId="{C15A0360-37CF-F74B-89BF-C3C528B9C027}" srcOrd="0" destOrd="0" presId="urn:microsoft.com/office/officeart/2005/8/layout/cycle5"/>
    <dgm:cxn modelId="{E5B78B5B-B650-1947-B653-8ECF8ED649BA}" type="presParOf" srcId="{979CD179-9987-5B45-BE4E-610BA8A376E3}" destId="{0144C04C-9845-4C43-A2D0-140FF74F52A4}" srcOrd="0" destOrd="0" presId="urn:microsoft.com/office/officeart/2005/8/layout/cycle5"/>
    <dgm:cxn modelId="{1BF0DFD2-21A3-7E4C-8BFB-7CDD22195CAC}" type="presParOf" srcId="{979CD179-9987-5B45-BE4E-610BA8A376E3}" destId="{E7F099A4-54E9-3044-999D-4FAD10CCFA95}" srcOrd="1" destOrd="0" presId="urn:microsoft.com/office/officeart/2005/8/layout/cycle5"/>
    <dgm:cxn modelId="{BD4F9F16-712E-424F-A04C-976028F91661}" type="presParOf" srcId="{979CD179-9987-5B45-BE4E-610BA8A376E3}" destId="{29FB60EE-4168-DA4E-B71C-9457B3116157}" srcOrd="2" destOrd="0" presId="urn:microsoft.com/office/officeart/2005/8/layout/cycle5"/>
    <dgm:cxn modelId="{E7B14493-795D-9741-9470-19D9F121D0C0}" type="presParOf" srcId="{979CD179-9987-5B45-BE4E-610BA8A376E3}" destId="{C15A0360-37CF-F74B-89BF-C3C528B9C027}" srcOrd="3" destOrd="0" presId="urn:microsoft.com/office/officeart/2005/8/layout/cycle5"/>
    <dgm:cxn modelId="{224EAFE5-DAA5-4540-8E40-38D120070F70}" type="presParOf" srcId="{979CD179-9987-5B45-BE4E-610BA8A376E3}" destId="{410D259E-D567-7D41-91A0-3D883C206ECB}" srcOrd="4" destOrd="0" presId="urn:microsoft.com/office/officeart/2005/8/layout/cycle5"/>
    <dgm:cxn modelId="{713F680E-5A6F-7448-A07A-176F68F8A4D4}" type="presParOf" srcId="{979CD179-9987-5B45-BE4E-610BA8A376E3}" destId="{FEF823C5-B22A-1C4B-A596-E18B3FE2C9EE}" srcOrd="5" destOrd="0" presId="urn:microsoft.com/office/officeart/2005/8/layout/cycle5"/>
    <dgm:cxn modelId="{B4441348-5EB3-C94C-87C5-06106FE9DDAB}" type="presParOf" srcId="{979CD179-9987-5B45-BE4E-610BA8A376E3}" destId="{B0B7B056-2961-5F40-B144-EB9D478BA87E}" srcOrd="6" destOrd="0" presId="urn:microsoft.com/office/officeart/2005/8/layout/cycle5"/>
    <dgm:cxn modelId="{EA6AD16F-2D31-4548-B2C8-1F989557251F}" type="presParOf" srcId="{979CD179-9987-5B45-BE4E-610BA8A376E3}" destId="{EE62626D-59FC-054F-B91D-DFA9D0E5978F}" srcOrd="7" destOrd="0" presId="urn:microsoft.com/office/officeart/2005/8/layout/cycle5"/>
    <dgm:cxn modelId="{BB7045C4-130A-7E40-A22C-A591A1E53B33}" type="presParOf" srcId="{979CD179-9987-5B45-BE4E-610BA8A376E3}" destId="{650C69C6-468E-6346-AD2E-39A0C6ECF7F2}" srcOrd="8" destOrd="0" presId="urn:microsoft.com/office/officeart/2005/8/layout/cycle5"/>
    <dgm:cxn modelId="{AAFDD76E-6627-D944-B8D8-F26285DF5029}" type="presParOf" srcId="{979CD179-9987-5B45-BE4E-610BA8A376E3}" destId="{9FC6F4F5-E671-FA49-975D-BFF463485065}" srcOrd="9" destOrd="0" presId="urn:microsoft.com/office/officeart/2005/8/layout/cycle5"/>
    <dgm:cxn modelId="{237A0AC2-E1A5-A44F-8EC5-2E757E4795B5}" type="presParOf" srcId="{979CD179-9987-5B45-BE4E-610BA8A376E3}" destId="{E4E845C1-6DD2-D045-BDC2-680FC367A9CD}" srcOrd="10" destOrd="0" presId="urn:microsoft.com/office/officeart/2005/8/layout/cycle5"/>
    <dgm:cxn modelId="{575D3087-4CA6-084B-BB96-6E9823E75C96}" type="presParOf" srcId="{979CD179-9987-5B45-BE4E-610BA8A376E3}" destId="{C271258D-E01B-E942-B6F3-37EE2673C1E8}" srcOrd="11" destOrd="0" presId="urn:microsoft.com/office/officeart/2005/8/layout/cycle5"/>
    <dgm:cxn modelId="{E87CB1F9-FD95-6E42-8F52-22A95CC766F5}" type="presParOf" srcId="{979CD179-9987-5B45-BE4E-610BA8A376E3}" destId="{BFDF2B8F-8A54-6844-BBA7-6772783151A9}" srcOrd="12" destOrd="0" presId="urn:microsoft.com/office/officeart/2005/8/layout/cycle5"/>
    <dgm:cxn modelId="{F1014D3C-9CC2-684C-A7F2-F792CD51D830}" type="presParOf" srcId="{979CD179-9987-5B45-BE4E-610BA8A376E3}" destId="{D4B20EE9-F0DC-684E-B88B-88CDB1108D08}" srcOrd="13" destOrd="0" presId="urn:microsoft.com/office/officeart/2005/8/layout/cycle5"/>
    <dgm:cxn modelId="{CDC33757-EC25-8341-BFAC-01689D274E61}" type="presParOf" srcId="{979CD179-9987-5B45-BE4E-610BA8A376E3}" destId="{60E95C61-1FC7-F34F-AB5C-7494672CA6F1}" srcOrd="14" destOrd="0" presId="urn:microsoft.com/office/officeart/2005/8/layout/cycle5"/>
    <dgm:cxn modelId="{D139DE16-1E32-F149-A097-DC851BC165C5}" type="presParOf" srcId="{979CD179-9987-5B45-BE4E-610BA8A376E3}" destId="{7CAD5C23-7B81-5748-8346-01B9FFC002EB}" srcOrd="15" destOrd="0" presId="urn:microsoft.com/office/officeart/2005/8/layout/cycle5"/>
    <dgm:cxn modelId="{C6F6ED76-F742-B242-A24E-0EFB14BBA68D}" type="presParOf" srcId="{979CD179-9987-5B45-BE4E-610BA8A376E3}" destId="{DC66FA27-AC38-8443-BB96-E96595862DD5}" srcOrd="16" destOrd="0" presId="urn:microsoft.com/office/officeart/2005/8/layout/cycle5"/>
    <dgm:cxn modelId="{E800775C-BE91-6A48-A814-6DC600D3C1DB}" type="presParOf" srcId="{979CD179-9987-5B45-BE4E-610BA8A376E3}" destId="{2ED2B905-A5AB-F14D-A08D-9B4F467DEE26}" srcOrd="17" destOrd="0" presId="urn:microsoft.com/office/officeart/2005/8/layout/cycle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ED6765-06D0-4144-9349-E286EF04BE8D}" type="doc">
      <dgm:prSet loTypeId="urn:microsoft.com/office/officeart/2005/8/layout/venn3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10685EC-39EA-C84F-8A35-26E7AB3F5637}">
      <dgm:prSet phldrT="[文本]" custT="1"/>
      <dgm:spPr>
        <a:solidFill>
          <a:schemeClr val="accent1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altLang="zh-CN" sz="2400" b="1" dirty="0">
              <a:solidFill>
                <a:schemeClr val="bg1"/>
              </a:solidFill>
            </a:rPr>
            <a:t>PART ONE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41FFAF9D-87CC-2C44-99A0-523353D5A130}" type="parTrans" cxnId="{B989D8F9-B3E5-0C4B-94D8-9CAC2457DEBB}">
      <dgm:prSet/>
      <dgm:spPr/>
      <dgm:t>
        <a:bodyPr/>
        <a:lstStyle/>
        <a:p>
          <a:endParaRPr lang="zh-CN" altLang="en-US"/>
        </a:p>
      </dgm:t>
    </dgm:pt>
    <dgm:pt modelId="{3B7F71A6-AD2B-2B49-8A3D-A99A116F30FF}" type="sibTrans" cxnId="{B989D8F9-B3E5-0C4B-94D8-9CAC2457DEBB}">
      <dgm:prSet/>
      <dgm:spPr/>
      <dgm:t>
        <a:bodyPr/>
        <a:lstStyle/>
        <a:p>
          <a:endParaRPr lang="zh-CN" altLang="en-US"/>
        </a:p>
      </dgm:t>
    </dgm:pt>
    <dgm:pt modelId="{F45C9E72-7A04-F04C-9E93-00C146716449}">
      <dgm:prSet phldrT="[文本]" custT="1"/>
      <dgm:spPr>
        <a:solidFill>
          <a:schemeClr val="accent2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altLang="zh-CN" sz="2400" b="1" dirty="0">
              <a:solidFill>
                <a:schemeClr val="bg1"/>
              </a:solidFill>
            </a:rPr>
            <a:t>PART TWO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E49B166A-6D6E-0C4D-8404-8732CB8B2B5E}" type="parTrans" cxnId="{760BD82D-F0F4-4F4D-BA65-533D50E0B720}">
      <dgm:prSet/>
      <dgm:spPr/>
      <dgm:t>
        <a:bodyPr/>
        <a:lstStyle/>
        <a:p>
          <a:endParaRPr lang="zh-CN" altLang="en-US"/>
        </a:p>
      </dgm:t>
    </dgm:pt>
    <dgm:pt modelId="{AD50BEDB-0751-4244-9FEA-DDFD9B34B499}" type="sibTrans" cxnId="{760BD82D-F0F4-4F4D-BA65-533D50E0B720}">
      <dgm:prSet/>
      <dgm:spPr/>
      <dgm:t>
        <a:bodyPr/>
        <a:lstStyle/>
        <a:p>
          <a:endParaRPr lang="zh-CN" altLang="en-US"/>
        </a:p>
      </dgm:t>
    </dgm:pt>
    <dgm:pt modelId="{59114A6C-166C-D241-8E08-BD571E397A63}">
      <dgm:prSet phldrT="[文本]" custT="1"/>
      <dgm:spPr>
        <a:solidFill>
          <a:schemeClr val="accent4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altLang="zh-CN" sz="2400" b="1" dirty="0">
              <a:solidFill>
                <a:schemeClr val="bg1"/>
              </a:solidFill>
            </a:rPr>
            <a:t>PART THREE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2168B75B-016E-7847-A173-0D02C0505477}" type="parTrans" cxnId="{69979EF7-2202-5148-BFB4-961EB35C11E2}">
      <dgm:prSet/>
      <dgm:spPr/>
      <dgm:t>
        <a:bodyPr/>
        <a:lstStyle/>
        <a:p>
          <a:endParaRPr lang="zh-CN" altLang="en-US"/>
        </a:p>
      </dgm:t>
    </dgm:pt>
    <dgm:pt modelId="{3968A188-3C08-7749-BD28-0537E03536EC}" type="sibTrans" cxnId="{69979EF7-2202-5148-BFB4-961EB35C11E2}">
      <dgm:prSet/>
      <dgm:spPr/>
      <dgm:t>
        <a:bodyPr/>
        <a:lstStyle/>
        <a:p>
          <a:endParaRPr lang="zh-CN" altLang="en-US"/>
        </a:p>
      </dgm:t>
    </dgm:pt>
    <dgm:pt modelId="{A2682DDE-2B95-1E45-A60B-68DA66E9BFF2}">
      <dgm:prSet phldrT="[文本]" custT="1"/>
      <dgm:spPr>
        <a:solidFill>
          <a:schemeClr val="accent5"/>
        </a:solidFill>
      </dgm:spPr>
      <dgm:t>
        <a:bodyPr/>
        <a:lstStyle/>
        <a:p>
          <a:pPr>
            <a:lnSpc>
              <a:spcPct val="150000"/>
            </a:lnSpc>
          </a:pPr>
          <a:r>
            <a:rPr lang="en-US" altLang="zh-CN" sz="2400" b="1" dirty="0">
              <a:solidFill>
                <a:schemeClr val="bg1"/>
              </a:solidFill>
            </a:rPr>
            <a:t>PART FOUR</a:t>
          </a:r>
          <a:endParaRPr lang="zh-CN" altLang="en-US" sz="2400" b="1" dirty="0">
            <a:solidFill>
              <a:schemeClr val="bg1"/>
            </a:solidFill>
          </a:endParaRPr>
        </a:p>
      </dgm:t>
    </dgm:pt>
    <dgm:pt modelId="{7B299D8B-641C-9045-8088-0E8C66171A0C}" type="parTrans" cxnId="{90DE4AE0-A03D-9341-91E0-3C92A33E6318}">
      <dgm:prSet/>
      <dgm:spPr/>
      <dgm:t>
        <a:bodyPr/>
        <a:lstStyle/>
        <a:p>
          <a:endParaRPr lang="zh-CN" altLang="en-US"/>
        </a:p>
      </dgm:t>
    </dgm:pt>
    <dgm:pt modelId="{86541D7F-E3DB-5F4C-ACD3-23704BDCB1E9}" type="sibTrans" cxnId="{90DE4AE0-A03D-9341-91E0-3C92A33E6318}">
      <dgm:prSet/>
      <dgm:spPr/>
      <dgm:t>
        <a:bodyPr/>
        <a:lstStyle/>
        <a:p>
          <a:endParaRPr lang="zh-CN" altLang="en-US"/>
        </a:p>
      </dgm:t>
    </dgm:pt>
    <dgm:pt modelId="{6AA2ED55-DBF9-F747-9EB2-96AA707BEFCD}" type="pres">
      <dgm:prSet presAssocID="{2DED6765-06D0-4144-9349-E286EF04BE8D}" presName="Name0" presStyleCnt="0">
        <dgm:presLayoutVars>
          <dgm:dir/>
          <dgm:resizeHandles val="exact"/>
        </dgm:presLayoutVars>
      </dgm:prSet>
      <dgm:spPr/>
    </dgm:pt>
    <dgm:pt modelId="{AA277901-B184-3745-B03E-E8A600FAE241}" type="pres">
      <dgm:prSet presAssocID="{B10685EC-39EA-C84F-8A35-26E7AB3F5637}" presName="Name5" presStyleLbl="vennNode1" presStyleIdx="0" presStyleCnt="4">
        <dgm:presLayoutVars>
          <dgm:bulletEnabled val="1"/>
        </dgm:presLayoutVars>
      </dgm:prSet>
      <dgm:spPr/>
    </dgm:pt>
    <dgm:pt modelId="{755EE9A5-5485-724A-BD63-E73D516F3AD7}" type="pres">
      <dgm:prSet presAssocID="{3B7F71A6-AD2B-2B49-8A3D-A99A116F30FF}" presName="space" presStyleCnt="0"/>
      <dgm:spPr/>
    </dgm:pt>
    <dgm:pt modelId="{65D88AA4-B9BE-D94E-BFA8-CFA73CD801E0}" type="pres">
      <dgm:prSet presAssocID="{F45C9E72-7A04-F04C-9E93-00C146716449}" presName="Name5" presStyleLbl="vennNode1" presStyleIdx="1" presStyleCnt="4">
        <dgm:presLayoutVars>
          <dgm:bulletEnabled val="1"/>
        </dgm:presLayoutVars>
      </dgm:prSet>
      <dgm:spPr/>
    </dgm:pt>
    <dgm:pt modelId="{7EE3B245-7BC1-0C40-849A-C2FCE7DD05C3}" type="pres">
      <dgm:prSet presAssocID="{AD50BEDB-0751-4244-9FEA-DDFD9B34B499}" presName="space" presStyleCnt="0"/>
      <dgm:spPr/>
    </dgm:pt>
    <dgm:pt modelId="{01887467-0B0D-9A4A-A58D-63DCF51D6B50}" type="pres">
      <dgm:prSet presAssocID="{59114A6C-166C-D241-8E08-BD571E397A63}" presName="Name5" presStyleLbl="vennNode1" presStyleIdx="2" presStyleCnt="4">
        <dgm:presLayoutVars>
          <dgm:bulletEnabled val="1"/>
        </dgm:presLayoutVars>
      </dgm:prSet>
      <dgm:spPr/>
    </dgm:pt>
    <dgm:pt modelId="{5D9F5E7C-1F6E-8D40-91F8-C7716589B960}" type="pres">
      <dgm:prSet presAssocID="{3968A188-3C08-7749-BD28-0537E03536EC}" presName="space" presStyleCnt="0"/>
      <dgm:spPr/>
    </dgm:pt>
    <dgm:pt modelId="{3E9DBD2A-A616-F043-8C83-4EB4170F4942}" type="pres">
      <dgm:prSet presAssocID="{A2682DDE-2B95-1E45-A60B-68DA66E9BFF2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25395427-3724-304E-8984-365EF12D60C2}" type="presOf" srcId="{2DED6765-06D0-4144-9349-E286EF04BE8D}" destId="{6AA2ED55-DBF9-F747-9EB2-96AA707BEFCD}" srcOrd="0" destOrd="0" presId="urn:microsoft.com/office/officeart/2005/8/layout/venn3"/>
    <dgm:cxn modelId="{760BD82D-F0F4-4F4D-BA65-533D50E0B720}" srcId="{2DED6765-06D0-4144-9349-E286EF04BE8D}" destId="{F45C9E72-7A04-F04C-9E93-00C146716449}" srcOrd="1" destOrd="0" parTransId="{E49B166A-6D6E-0C4D-8404-8732CB8B2B5E}" sibTransId="{AD50BEDB-0751-4244-9FEA-DDFD9B34B499}"/>
    <dgm:cxn modelId="{6935C438-7EB4-DD48-8300-38359292AAFA}" type="presOf" srcId="{B10685EC-39EA-C84F-8A35-26E7AB3F5637}" destId="{AA277901-B184-3745-B03E-E8A600FAE241}" srcOrd="0" destOrd="0" presId="urn:microsoft.com/office/officeart/2005/8/layout/venn3"/>
    <dgm:cxn modelId="{87ECAB67-AB37-7442-9037-8A52D1C3A632}" type="presOf" srcId="{A2682DDE-2B95-1E45-A60B-68DA66E9BFF2}" destId="{3E9DBD2A-A616-F043-8C83-4EB4170F4942}" srcOrd="0" destOrd="0" presId="urn:microsoft.com/office/officeart/2005/8/layout/venn3"/>
    <dgm:cxn modelId="{46088B8E-AD54-D648-9B9E-0FF4B3FFFDE9}" type="presOf" srcId="{59114A6C-166C-D241-8E08-BD571E397A63}" destId="{01887467-0B0D-9A4A-A58D-63DCF51D6B50}" srcOrd="0" destOrd="0" presId="urn:microsoft.com/office/officeart/2005/8/layout/venn3"/>
    <dgm:cxn modelId="{35C6AD93-7D08-FB47-8068-20F69757DB8D}" type="presOf" srcId="{F45C9E72-7A04-F04C-9E93-00C146716449}" destId="{65D88AA4-B9BE-D94E-BFA8-CFA73CD801E0}" srcOrd="0" destOrd="0" presId="urn:microsoft.com/office/officeart/2005/8/layout/venn3"/>
    <dgm:cxn modelId="{90DE4AE0-A03D-9341-91E0-3C92A33E6318}" srcId="{2DED6765-06D0-4144-9349-E286EF04BE8D}" destId="{A2682DDE-2B95-1E45-A60B-68DA66E9BFF2}" srcOrd="3" destOrd="0" parTransId="{7B299D8B-641C-9045-8088-0E8C66171A0C}" sibTransId="{86541D7F-E3DB-5F4C-ACD3-23704BDCB1E9}"/>
    <dgm:cxn modelId="{69979EF7-2202-5148-BFB4-961EB35C11E2}" srcId="{2DED6765-06D0-4144-9349-E286EF04BE8D}" destId="{59114A6C-166C-D241-8E08-BD571E397A63}" srcOrd="2" destOrd="0" parTransId="{2168B75B-016E-7847-A173-0D02C0505477}" sibTransId="{3968A188-3C08-7749-BD28-0537E03536EC}"/>
    <dgm:cxn modelId="{B989D8F9-B3E5-0C4B-94D8-9CAC2457DEBB}" srcId="{2DED6765-06D0-4144-9349-E286EF04BE8D}" destId="{B10685EC-39EA-C84F-8A35-26E7AB3F5637}" srcOrd="0" destOrd="0" parTransId="{41FFAF9D-87CC-2C44-99A0-523353D5A130}" sibTransId="{3B7F71A6-AD2B-2B49-8A3D-A99A116F30FF}"/>
    <dgm:cxn modelId="{892E4BE7-3D7D-AC4B-BA2D-E424C6B30434}" type="presParOf" srcId="{6AA2ED55-DBF9-F747-9EB2-96AA707BEFCD}" destId="{AA277901-B184-3745-B03E-E8A600FAE241}" srcOrd="0" destOrd="0" presId="urn:microsoft.com/office/officeart/2005/8/layout/venn3"/>
    <dgm:cxn modelId="{34078A33-60F5-824F-A0B6-91B97F438624}" type="presParOf" srcId="{6AA2ED55-DBF9-F747-9EB2-96AA707BEFCD}" destId="{755EE9A5-5485-724A-BD63-E73D516F3AD7}" srcOrd="1" destOrd="0" presId="urn:microsoft.com/office/officeart/2005/8/layout/venn3"/>
    <dgm:cxn modelId="{C5A61591-A326-5E48-8B82-CE0E65C192E7}" type="presParOf" srcId="{6AA2ED55-DBF9-F747-9EB2-96AA707BEFCD}" destId="{65D88AA4-B9BE-D94E-BFA8-CFA73CD801E0}" srcOrd="2" destOrd="0" presId="urn:microsoft.com/office/officeart/2005/8/layout/venn3"/>
    <dgm:cxn modelId="{71B09A4A-55D4-D74E-81C9-B0706DCA31E5}" type="presParOf" srcId="{6AA2ED55-DBF9-F747-9EB2-96AA707BEFCD}" destId="{7EE3B245-7BC1-0C40-849A-C2FCE7DD05C3}" srcOrd="3" destOrd="0" presId="urn:microsoft.com/office/officeart/2005/8/layout/venn3"/>
    <dgm:cxn modelId="{387CA23E-94E4-034B-B6E1-0FA566A340BE}" type="presParOf" srcId="{6AA2ED55-DBF9-F747-9EB2-96AA707BEFCD}" destId="{01887467-0B0D-9A4A-A58D-63DCF51D6B50}" srcOrd="4" destOrd="0" presId="urn:microsoft.com/office/officeart/2005/8/layout/venn3"/>
    <dgm:cxn modelId="{6719CC62-5B6C-794F-9BDD-C13575D7EC23}" type="presParOf" srcId="{6AA2ED55-DBF9-F747-9EB2-96AA707BEFCD}" destId="{5D9F5E7C-1F6E-8D40-91F8-C7716589B960}" srcOrd="5" destOrd="0" presId="urn:microsoft.com/office/officeart/2005/8/layout/venn3"/>
    <dgm:cxn modelId="{D266FC05-60D9-6648-BCD3-23A8B2090193}" type="presParOf" srcId="{6AA2ED55-DBF9-F747-9EB2-96AA707BEFCD}" destId="{3E9DBD2A-A616-F043-8C83-4EB4170F4942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FC8434-02DB-460A-9F96-83A918AFCC1C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8D5647-3C7C-4330-961F-BC0A6E02AB23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聚焦评审工作流的创建、注释和跟踪，对代码缺陷的发现多依赖于预置规则或继承的基础</a:t>
          </a:r>
          <a:r>
            <a:rPr lang="zh-CN" altLang="en-US" sz="1600" kern="1200"/>
            <a:t>静态分析工具</a:t>
          </a:r>
          <a:endParaRPr lang="zh-CN" altLang="en-US" sz="1600" kern="1200" dirty="0"/>
        </a:p>
      </dsp:txBody>
      <dsp:txXfrm>
        <a:off x="564979" y="406400"/>
        <a:ext cx="5475833" cy="812800"/>
      </dsp:txXfrm>
    </dsp:sp>
    <dsp:sp modelId="{6D7B41A8-332F-405B-806A-B456D30A485B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DDCF4E-21A6-4351-A2E9-72D942BCD755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1" i="0" kern="1200" dirty="0"/>
            <a:t>缺乏对代码语义、开发者意图和项目特定上下文的深层理解</a:t>
          </a:r>
          <a:r>
            <a:rPr lang="zh-CN" altLang="en-US" sz="1600" b="0" i="0" kern="1200" dirty="0"/>
            <a:t>，可能导致误报或无法发现逻辑层面的深层缺陷</a:t>
          </a:r>
          <a:endParaRPr lang="zh-CN" altLang="en-US" sz="1600" kern="1200" dirty="0"/>
        </a:p>
      </dsp:txBody>
      <dsp:txXfrm>
        <a:off x="860432" y="1625599"/>
        <a:ext cx="5180380" cy="812800"/>
      </dsp:txXfrm>
    </dsp:sp>
    <dsp:sp modelId="{0198153B-B02F-4575-936E-3ED794F14204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BFE924-9582-4577-9BDB-0CA45DCD4574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40640" rIns="40640" bIns="406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b="0" i="0" kern="1200" dirty="0"/>
            <a:t>评审过程中的知识沉淀分散，新人难以快速从历史评审中学习，且工具本身的学习和使用也存在一定成本</a:t>
          </a:r>
          <a:endParaRPr lang="zh-CN" altLang="en-US" sz="1600" kern="1200" dirty="0"/>
        </a:p>
      </dsp:txBody>
      <dsp:txXfrm>
        <a:off x="564979" y="2844800"/>
        <a:ext cx="5475833" cy="812800"/>
      </dsp:txXfrm>
    </dsp:sp>
    <dsp:sp modelId="{47E4F1FD-E1A8-44F6-B4D1-7B6FBA47BF85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63EF9D-21BE-40EB-9B96-B4734B63808A}">
      <dsp:nvSpPr>
        <dsp:cNvPr id="0" name=""/>
        <dsp:cNvSpPr/>
      </dsp:nvSpPr>
      <dsp:spPr>
        <a:xfrm rot="5400000">
          <a:off x="-222646" y="223826"/>
          <a:ext cx="1484312" cy="1039018"/>
        </a:xfrm>
        <a:prstGeom prst="chevron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智能语义理解</a:t>
          </a:r>
        </a:p>
      </dsp:txBody>
      <dsp:txXfrm rot="-5400000">
        <a:off x="1" y="520688"/>
        <a:ext cx="1039018" cy="445294"/>
      </dsp:txXfrm>
    </dsp:sp>
    <dsp:sp modelId="{BD3DFFB1-E8DE-4A84-A869-76DD6460DE5D}">
      <dsp:nvSpPr>
        <dsp:cNvPr id="0" name=""/>
        <dsp:cNvSpPr/>
      </dsp:nvSpPr>
      <dsp:spPr>
        <a:xfrm rot="5400000">
          <a:off x="3085107" y="-2046086"/>
          <a:ext cx="964803" cy="5056981"/>
        </a:xfrm>
        <a:prstGeom prst="round2SameRect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理解代码逻辑和意图：发现逻辑错误、并发问题、边界条件漏测等深层缺陷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潜在风险检测：基于代码变更和上下文，预测可能引入的回归风险或者性能瓶颈</a:t>
          </a:r>
        </a:p>
      </dsp:txBody>
      <dsp:txXfrm rot="-5400000">
        <a:off x="1039018" y="47101"/>
        <a:ext cx="5009883" cy="870607"/>
      </dsp:txXfrm>
    </dsp:sp>
    <dsp:sp modelId="{19972D6C-A795-4493-89CA-D89AE8AFC7EA}">
      <dsp:nvSpPr>
        <dsp:cNvPr id="0" name=""/>
        <dsp:cNvSpPr/>
      </dsp:nvSpPr>
      <dsp:spPr>
        <a:xfrm rot="5400000">
          <a:off x="-222646" y="1512490"/>
          <a:ext cx="1484312" cy="1039018"/>
        </a:xfrm>
        <a:prstGeom prst="chevron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动态推理决策</a:t>
          </a:r>
        </a:p>
      </dsp:txBody>
      <dsp:txXfrm rot="-5400000">
        <a:off x="1" y="1809352"/>
        <a:ext cx="1039018" cy="445294"/>
      </dsp:txXfrm>
    </dsp:sp>
    <dsp:sp modelId="{5F037DB0-86F2-43E0-8537-60D521C2936C}">
      <dsp:nvSpPr>
        <dsp:cNvPr id="0" name=""/>
        <dsp:cNvSpPr/>
      </dsp:nvSpPr>
      <dsp:spPr>
        <a:xfrm rot="5400000">
          <a:off x="3085107" y="-756245"/>
          <a:ext cx="964803" cy="5056981"/>
        </a:xfrm>
        <a:prstGeom prst="round2SameRect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模拟人类的审查思维，进行多步骤推理，调用工具验证并提供修复建议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增量分析</a:t>
          </a:r>
          <a:r>
            <a:rPr lang="zh-CN" altLang="en-US" sz="1300" b="0" kern="1200" dirty="0"/>
            <a:t>与优化，</a:t>
          </a:r>
          <a:r>
            <a:rPr lang="zh-CN" altLang="en-US" sz="1300" b="0" i="0" kern="1200" dirty="0"/>
            <a:t>仅分析变更文件及其影响范围，利用缓存和智能依赖追踪，提升大型代码库的分析效率</a:t>
          </a:r>
          <a:endParaRPr lang="zh-CN" altLang="en-US" sz="1300" b="0" kern="1200" dirty="0"/>
        </a:p>
      </dsp:txBody>
      <dsp:txXfrm rot="-5400000">
        <a:off x="1039018" y="1336942"/>
        <a:ext cx="5009883" cy="870607"/>
      </dsp:txXfrm>
    </dsp:sp>
    <dsp:sp modelId="{BC030FEC-23C8-4210-96CF-7CA2C45278EA}">
      <dsp:nvSpPr>
        <dsp:cNvPr id="0" name=""/>
        <dsp:cNvSpPr/>
      </dsp:nvSpPr>
      <dsp:spPr>
        <a:xfrm rot="5400000">
          <a:off x="-222646" y="2801154"/>
          <a:ext cx="1484312" cy="1039018"/>
        </a:xfrm>
        <a:prstGeom prst="chevron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上下文增强与个性化</a:t>
          </a:r>
        </a:p>
      </dsp:txBody>
      <dsp:txXfrm rot="-5400000">
        <a:off x="1" y="3098016"/>
        <a:ext cx="1039018" cy="445294"/>
      </dsp:txXfrm>
    </dsp:sp>
    <dsp:sp modelId="{66DE3D17-5573-4B6D-819B-8AD43F5F6FBD}">
      <dsp:nvSpPr>
        <dsp:cNvPr id="0" name=""/>
        <dsp:cNvSpPr/>
      </dsp:nvSpPr>
      <dsp:spPr>
        <a:xfrm rot="5400000">
          <a:off x="3085107" y="532418"/>
          <a:ext cx="964803" cy="5056981"/>
        </a:xfrm>
        <a:prstGeom prst="round2SameRect">
          <a:avLst/>
        </a:prstGeom>
        <a:solidFill>
          <a:srgbClr val="4FA5E3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8255" rIns="8255" bIns="8255" numCol="1" spcCol="1270" anchor="ctr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学习代码库的历史、团队的编码习惯、编码规范等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300" kern="1200" dirty="0"/>
            <a:t>学习业务领域的知识与设计理念</a:t>
          </a:r>
        </a:p>
      </dsp:txBody>
      <dsp:txXfrm rot="-5400000">
        <a:off x="1039018" y="2625605"/>
        <a:ext cx="5009883" cy="8706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44C04C-9845-4C43-A2D0-140FF74F52A4}">
      <dsp:nvSpPr>
        <dsp:cNvPr id="0" name=""/>
        <dsp:cNvSpPr/>
      </dsp:nvSpPr>
      <dsp:spPr>
        <a:xfrm>
          <a:off x="1972953" y="-83754"/>
          <a:ext cx="921367" cy="738358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 HERE</a:t>
          </a:r>
          <a:endParaRPr lang="zh-CN" altLang="en-US" sz="1000" kern="1200" dirty="0"/>
        </a:p>
      </dsp:txBody>
      <dsp:txXfrm>
        <a:off x="2111263" y="27084"/>
        <a:ext cx="644747" cy="516682"/>
      </dsp:txXfrm>
    </dsp:sp>
    <dsp:sp modelId="{29FB60EE-4168-DA4E-B71C-9457B3116157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1879220" y="114884"/>
              </a:moveTo>
              <a:arcTo wR="1337000" hR="1337000" stAng="176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5A0360-37CF-F74B-89BF-C3C528B9C027}">
      <dsp:nvSpPr>
        <dsp:cNvPr id="0" name=""/>
        <dsp:cNvSpPr/>
      </dsp:nvSpPr>
      <dsp:spPr>
        <a:xfrm>
          <a:off x="3130830" y="584745"/>
          <a:ext cx="921367" cy="738358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 HERE</a:t>
          </a:r>
          <a:endParaRPr lang="zh-CN" altLang="en-US" sz="1000" kern="1200" dirty="0"/>
        </a:p>
      </dsp:txBody>
      <dsp:txXfrm>
        <a:off x="3269140" y="695583"/>
        <a:ext cx="644747" cy="516682"/>
      </dsp:txXfrm>
    </dsp:sp>
    <dsp:sp modelId="{FEF823C5-B22A-1C4B-A596-E18B3FE2C9EE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2661612" y="1155412"/>
              </a:moveTo>
              <a:arcTo wR="1337000" hR="1337000" stAng="21131646" swAng="936708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B7B056-2961-5F40-B144-EB9D478BA87E}">
      <dsp:nvSpPr>
        <dsp:cNvPr id="0" name=""/>
        <dsp:cNvSpPr/>
      </dsp:nvSpPr>
      <dsp:spPr>
        <a:xfrm>
          <a:off x="3130830" y="1921746"/>
          <a:ext cx="921367" cy="738358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 HERE</a:t>
          </a:r>
          <a:endParaRPr lang="zh-CN" altLang="en-US" sz="1000" kern="1200" dirty="0"/>
        </a:p>
      </dsp:txBody>
      <dsp:txXfrm>
        <a:off x="3269140" y="2032584"/>
        <a:ext cx="644747" cy="516682"/>
      </dsp:txXfrm>
    </dsp:sp>
    <dsp:sp modelId="{650C69C6-468E-6346-AD2E-39A0C6ECF7F2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2110026" y="2427872"/>
              </a:moveTo>
              <a:arcTo wR="1337000" hR="1337000" stAng="3280646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C6F4F5-E671-FA49-975D-BFF463485065}">
      <dsp:nvSpPr>
        <dsp:cNvPr id="0" name=""/>
        <dsp:cNvSpPr/>
      </dsp:nvSpPr>
      <dsp:spPr>
        <a:xfrm>
          <a:off x="1972953" y="2590246"/>
          <a:ext cx="921367" cy="738358"/>
        </a:xfrm>
        <a:prstGeom prst="hexagon">
          <a:avLst/>
        </a:prstGeom>
        <a:solidFill>
          <a:schemeClr val="accent4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 HERE</a:t>
          </a:r>
          <a:endParaRPr lang="zh-CN" altLang="en-US" sz="1000" kern="1200" dirty="0"/>
        </a:p>
      </dsp:txBody>
      <dsp:txXfrm>
        <a:off x="2111263" y="2701084"/>
        <a:ext cx="644747" cy="516682"/>
      </dsp:txXfrm>
    </dsp:sp>
    <dsp:sp modelId="{C271258D-E01B-E942-B6F3-37EE2673C1E8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794780" y="2559116"/>
              </a:moveTo>
              <a:arcTo wR="1337000" hR="1337000" stAng="6835533" swAng="683821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F2B8F-8A54-6844-BBA7-6772783151A9}">
      <dsp:nvSpPr>
        <dsp:cNvPr id="0" name=""/>
        <dsp:cNvSpPr/>
      </dsp:nvSpPr>
      <dsp:spPr>
        <a:xfrm>
          <a:off x="815077" y="1921746"/>
          <a:ext cx="921367" cy="738358"/>
        </a:xfrm>
        <a:prstGeom prst="hexagon">
          <a:avLst/>
        </a:prstGeom>
        <a:solidFill>
          <a:schemeClr val="accent2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 HERE</a:t>
          </a:r>
          <a:endParaRPr lang="zh-CN" altLang="en-US" sz="1000" kern="1200" dirty="0"/>
        </a:p>
      </dsp:txBody>
      <dsp:txXfrm>
        <a:off x="953387" y="2032584"/>
        <a:ext cx="644747" cy="516682"/>
      </dsp:txXfrm>
    </dsp:sp>
    <dsp:sp modelId="{60E95C61-1FC7-F34F-AB5C-7494672CA6F1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12060" y="1516178"/>
              </a:moveTo>
              <a:arcTo wR="1337000" hR="1337000" stAng="10337900" swAng="956302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AD5C23-7B81-5748-8346-01B9FFC002EB}">
      <dsp:nvSpPr>
        <dsp:cNvPr id="0" name=""/>
        <dsp:cNvSpPr/>
      </dsp:nvSpPr>
      <dsp:spPr>
        <a:xfrm>
          <a:off x="824322" y="596900"/>
          <a:ext cx="902877" cy="714048"/>
        </a:xfrm>
        <a:prstGeom prst="hexagon">
          <a:avLst/>
        </a:prstGeom>
        <a:solidFill>
          <a:schemeClr val="accent1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TITLE</a:t>
          </a:r>
          <a:r>
            <a:rPr lang="zh-CN" altLang="en-US" sz="1000" kern="1200" dirty="0"/>
            <a:t> </a:t>
          </a:r>
          <a:r>
            <a:rPr lang="en-US" altLang="zh-CN" sz="1000" kern="1200" dirty="0"/>
            <a:t>HERE</a:t>
          </a:r>
          <a:endParaRPr lang="zh-CN" altLang="en-US" sz="1000" kern="1200" dirty="0"/>
        </a:p>
      </dsp:txBody>
      <dsp:txXfrm>
        <a:off x="959066" y="703463"/>
        <a:ext cx="633389" cy="500922"/>
      </dsp:txXfrm>
    </dsp:sp>
    <dsp:sp modelId="{2ED2B905-A5AB-F14D-A08D-9B4F467DEE26}">
      <dsp:nvSpPr>
        <dsp:cNvPr id="0" name=""/>
        <dsp:cNvSpPr/>
      </dsp:nvSpPr>
      <dsp:spPr>
        <a:xfrm>
          <a:off x="1096636" y="285424"/>
          <a:ext cx="2674001" cy="2674001"/>
        </a:xfrm>
        <a:custGeom>
          <a:avLst/>
          <a:gdLst/>
          <a:ahLst/>
          <a:cxnLst/>
          <a:rect l="0" t="0" r="0" b="0"/>
          <a:pathLst>
            <a:path>
              <a:moveTo>
                <a:pt x="551509" y="255069"/>
              </a:moveTo>
              <a:arcTo wR="1337000" hR="1337000" stAng="14041201" swAng="713579"/>
            </a:path>
          </a:pathLst>
        </a:custGeom>
        <a:noFill/>
        <a:ln w="6350" cap="flat" cmpd="sng" algn="ctr">
          <a:solidFill>
            <a:srgbClr val="FFFFFF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277901-B184-3745-B03E-E8A600FAE241}">
      <dsp:nvSpPr>
        <dsp:cNvPr id="0" name=""/>
        <dsp:cNvSpPr/>
      </dsp:nvSpPr>
      <dsp:spPr>
        <a:xfrm>
          <a:off x="2384" y="1302499"/>
          <a:ext cx="2392920" cy="2392920"/>
        </a:xfrm>
        <a:prstGeom prst="ellipse">
          <a:avLst/>
        </a:prstGeom>
        <a:solidFill>
          <a:schemeClr val="accent1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690" tIns="30480" rIns="131690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</a:rPr>
            <a:t>PART ONE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352819" y="1652934"/>
        <a:ext cx="1692050" cy="1692050"/>
      </dsp:txXfrm>
    </dsp:sp>
    <dsp:sp modelId="{65D88AA4-B9BE-D94E-BFA8-CFA73CD801E0}">
      <dsp:nvSpPr>
        <dsp:cNvPr id="0" name=""/>
        <dsp:cNvSpPr/>
      </dsp:nvSpPr>
      <dsp:spPr>
        <a:xfrm>
          <a:off x="1916721" y="1302499"/>
          <a:ext cx="2392920" cy="2392920"/>
        </a:xfrm>
        <a:prstGeom prst="ellipse">
          <a:avLst/>
        </a:prstGeom>
        <a:solidFill>
          <a:schemeClr val="accent2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690" tIns="30480" rIns="131690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</a:rPr>
            <a:t>PART TWO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2267156" y="1652934"/>
        <a:ext cx="1692050" cy="1692050"/>
      </dsp:txXfrm>
    </dsp:sp>
    <dsp:sp modelId="{01887467-0B0D-9A4A-A58D-63DCF51D6B50}">
      <dsp:nvSpPr>
        <dsp:cNvPr id="0" name=""/>
        <dsp:cNvSpPr/>
      </dsp:nvSpPr>
      <dsp:spPr>
        <a:xfrm>
          <a:off x="3831057" y="1302499"/>
          <a:ext cx="2392920" cy="2392920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690" tIns="30480" rIns="131690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</a:rPr>
            <a:t>PART THREE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4181492" y="1652934"/>
        <a:ext cx="1692050" cy="1692050"/>
      </dsp:txXfrm>
    </dsp:sp>
    <dsp:sp modelId="{3E9DBD2A-A616-F043-8C83-4EB4170F4942}">
      <dsp:nvSpPr>
        <dsp:cNvPr id="0" name=""/>
        <dsp:cNvSpPr/>
      </dsp:nvSpPr>
      <dsp:spPr>
        <a:xfrm>
          <a:off x="5745394" y="1302499"/>
          <a:ext cx="2392920" cy="2392920"/>
        </a:xfrm>
        <a:prstGeom prst="ellipse">
          <a:avLst/>
        </a:prstGeom>
        <a:solidFill>
          <a:schemeClr val="accent5"/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1690" tIns="30480" rIns="131690" bIns="30480" numCol="1" spcCol="1270" anchor="ctr" anchorCtr="0">
          <a:noAutofit/>
        </a:bodyPr>
        <a:lstStyle/>
        <a:p>
          <a:pPr marL="0" lvl="0" indent="0" algn="ctr" defTabSz="10668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400" b="1" kern="1200" dirty="0">
              <a:solidFill>
                <a:schemeClr val="bg1"/>
              </a:solidFill>
            </a:rPr>
            <a:t>PART FOUR</a:t>
          </a:r>
          <a:endParaRPr lang="zh-CN" altLang="en-US" sz="2400" b="1" kern="1200" dirty="0">
            <a:solidFill>
              <a:schemeClr val="bg1"/>
            </a:solidFill>
          </a:endParaRPr>
        </a:p>
      </dsp:txBody>
      <dsp:txXfrm>
        <a:off x="6095829" y="1652934"/>
        <a:ext cx="1692050" cy="1692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478FF9-D42C-4E54-89C6-5646CBBFE487}" type="datetimeFigureOut">
              <a:rPr lang="zh-CN" altLang="en-US" smtClean="0"/>
              <a:pPr/>
              <a:t>2025/10/3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BA71D0-6C04-4E90-8537-4961FD0098B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53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99142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AEEE5-B39A-BB05-CDE4-6A8C39A28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B3D0B0-3CBD-1424-17C4-5C067664F0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58B9D7-23A4-275F-563F-CA4AC1613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0EBA760-FB8A-D503-DB8E-9F4ECACA7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44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8440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034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6290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0150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18763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194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682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10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012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479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32766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5561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13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9264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7423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15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903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XX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8599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3435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18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0162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19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4328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B805-21A7-370C-5DEA-B6B29AD8E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E47C0D-046E-A3F8-7A5C-C56224723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D2CC96F-2CB7-1890-9D40-8F6E6B2DD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D16C1A-44EC-F66C-8FE7-52BD199E8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163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6EE23-E1F3-D516-9F07-D040EEA51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024AAAB-F81C-537B-B502-31520F6CD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F9D6AAC-0BD7-7DC6-7FC3-B899C0E5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A71072-39E1-D73E-F7A0-1017C7E242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138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A0287-5973-9FD8-6A0A-517856B58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C83B78-7E0C-08F4-899C-1A9D2F38D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A9CF227-D990-AC3B-D0E5-C5EE3BD3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0002F-6251-01D9-C5ED-824C1E0D7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2811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77C3C-B537-A1BB-C79C-B6B84E0F4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E3902B-0435-BAE3-D26A-BB7B09A15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F6ECDD-59FB-A973-9C3E-4D9A5A46A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2F1FFDC-6B70-45CC-DC2D-00DF3A108B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116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0256F-FCBC-3DDE-E248-F4F1A207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D106574-D00B-8E12-B46E-4A7BBB46E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30008AC-548D-5DE7-7DD3-97A7358148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EDEBF7-E9A3-B58A-0B5C-1499543829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1403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AB522-C38B-CAF3-9648-A4F667D333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CD0A379-EB4A-4F35-0271-64C5CBD24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3F06867-E13C-0791-4D0E-53307C6C9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8FF708-19BD-E7FF-93DE-93F7E9541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3785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74BDB-C590-1928-36BE-E522B41DA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66A1BFC-1C4C-69D0-CCC8-D4BD5A22D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2A89139-930F-2656-6098-7E044F479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E97EB6-BCE6-B2DE-63C0-DDEA442CD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en-US" altLang="zh-CN"/>
              <a:t>6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71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图片占位符 12"/>
          <p:cNvSpPr>
            <a:spLocks noGrp="1"/>
          </p:cNvSpPr>
          <p:nvPr>
            <p:ph type="pic" sz="quarter" idx="10" hasCustomPrompt="1"/>
          </p:nvPr>
        </p:nvSpPr>
        <p:spPr>
          <a:xfrm>
            <a:off x="6615113" y="4414837"/>
            <a:ext cx="2228850" cy="585787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200" baseline="0"/>
            </a:lvl1pPr>
          </a:lstStyle>
          <a:p>
            <a:r>
              <a:rPr kumimoji="1" lang="en-US" altLang="zh-CN" dirty="0"/>
              <a:t>COMPANY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LOGO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929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  <p:sp>
        <p:nvSpPr>
          <p:cNvPr id="3" name="矩形 2"/>
          <p:cNvSpPr/>
          <p:nvPr userDrawn="1"/>
        </p:nvSpPr>
        <p:spPr>
          <a:xfrm>
            <a:off x="0" y="0"/>
            <a:ext cx="9144000" cy="9524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21782" y="161884"/>
            <a:ext cx="3500437" cy="46676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/>
            </a:lvl1pPr>
          </a:lstStyle>
          <a:p>
            <a:pPr lvl="0"/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TEXT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sp>
        <p:nvSpPr>
          <p:cNvPr id="5" name="文本占位符 7"/>
          <p:cNvSpPr>
            <a:spLocks noGrp="1"/>
          </p:cNvSpPr>
          <p:nvPr>
            <p:ph type="body" sz="quarter" idx="12" hasCustomPrompt="1"/>
          </p:nvPr>
        </p:nvSpPr>
        <p:spPr>
          <a:xfrm>
            <a:off x="2821782" y="582238"/>
            <a:ext cx="3500437" cy="31637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pPr lvl="0"/>
            <a:r>
              <a:rPr kumimoji="1" lang="zh-CN" altLang="en-US" dirty="0"/>
              <a:t>点击此处添加文本信息</a:t>
            </a:r>
          </a:p>
        </p:txBody>
      </p:sp>
    </p:spTree>
    <p:extLst>
      <p:ext uri="{BB962C8B-B14F-4D97-AF65-F5344CB8AC3E}">
        <p14:creationId xmlns:p14="http://schemas.microsoft.com/office/powerpoint/2010/main" val="19145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3594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模糊IMG_2247 cop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9144000" cy="514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2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803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3" r:id="rId3"/>
    <p:sldLayoutId id="2147483668" r:id="rId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271463" y="1468895"/>
            <a:ext cx="9658352" cy="200906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63938" y="20619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4000" b="1" dirty="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项目概览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063938" y="1598404"/>
            <a:ext cx="32752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3000" b="1" dirty="0">
                <a:solidFill>
                  <a:schemeClr val="bg1"/>
                </a:solidFill>
                <a:latin typeface="+mj-lt"/>
                <a:cs typeface="Arial Black"/>
              </a:rPr>
              <a:t>代码智能审查系统</a:t>
            </a:r>
          </a:p>
        </p:txBody>
      </p:sp>
      <p:grpSp>
        <p:nvGrpSpPr>
          <p:cNvPr id="11" name="组 10"/>
          <p:cNvGrpSpPr/>
          <p:nvPr/>
        </p:nvGrpSpPr>
        <p:grpSpPr>
          <a:xfrm>
            <a:off x="7415938" y="2180978"/>
            <a:ext cx="824687" cy="48474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>
          <a:xfrm>
            <a:off x="6665563" y="4383110"/>
            <a:ext cx="2228850" cy="585787"/>
          </a:xfrm>
        </p:spPr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0131029-59E9-7B61-C4F9-294C7F962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17" y="840303"/>
            <a:ext cx="3672000" cy="3212012"/>
          </a:xfrm>
          <a:prstGeom prst="ellipse">
            <a:avLst/>
          </a:prstGeom>
          <a:ln w="76200" cap="rnd">
            <a:solidFill>
              <a:srgbClr val="4FA5E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00061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CF0DB-0B9C-E353-491A-71E66F3A9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995E0B4-3D0E-1E32-8559-FB2EA7080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286" y="164499"/>
            <a:ext cx="5075878" cy="48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678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 dirty="0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38143" y="1300650"/>
            <a:ext cx="2896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 HERE TO ADD TITLE</a:t>
            </a:r>
            <a:endParaRPr kumimoji="1" lang="zh-CN" altLang="en-US" sz="2000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5" name="直线连接符 4"/>
          <p:cNvCxnSpPr/>
          <p:nvPr/>
        </p:nvCxnSpPr>
        <p:spPr>
          <a:xfrm>
            <a:off x="338143" y="1739179"/>
            <a:ext cx="4424591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38143" y="1847972"/>
            <a:ext cx="8541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>
                <a:solidFill>
                  <a:prstClr val="white"/>
                </a:solidFill>
                <a:latin typeface="Calibri"/>
                <a:ea typeface="宋体"/>
                <a:cs typeface="Arial Black"/>
              </a:rPr>
              <a:t>TEXT HERE</a:t>
            </a:r>
            <a:endParaRPr kumimoji="1" lang="zh-CN" altLang="en-US" sz="1200" dirty="0">
              <a:solidFill>
                <a:prstClr val="white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8143" y="2092664"/>
            <a:ext cx="4424591" cy="2273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图片 7" descr="IMG_2247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1982" y="1739179"/>
            <a:ext cx="3622762" cy="241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grpSp>
        <p:nvGrpSpPr>
          <p:cNvPr id="4" name="组 3"/>
          <p:cNvGrpSpPr/>
          <p:nvPr/>
        </p:nvGrpSpPr>
        <p:grpSpPr>
          <a:xfrm>
            <a:off x="622300" y="1583061"/>
            <a:ext cx="2568117" cy="2545847"/>
            <a:chOff x="836142" y="2356202"/>
            <a:chExt cx="2354275" cy="2333859"/>
          </a:xfrm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27280" y="2824505"/>
              <a:ext cx="537208" cy="381533"/>
            </a:xfrm>
            <a:custGeom>
              <a:avLst/>
              <a:gdLst>
                <a:gd name="T0" fmla="*/ 9 w 55"/>
                <a:gd name="T1" fmla="*/ 0 h 39"/>
                <a:gd name="T2" fmla="*/ 33 w 55"/>
                <a:gd name="T3" fmla="*/ 13 h 39"/>
                <a:gd name="T4" fmla="*/ 54 w 55"/>
                <a:gd name="T5" fmla="*/ 33 h 39"/>
                <a:gd name="T6" fmla="*/ 36 w 55"/>
                <a:gd name="T7" fmla="*/ 39 h 39"/>
                <a:gd name="T8" fmla="*/ 9 w 55"/>
                <a:gd name="T9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9">
                  <a:moveTo>
                    <a:pt x="9" y="0"/>
                  </a:moveTo>
                  <a:cubicBezTo>
                    <a:pt x="9" y="12"/>
                    <a:pt x="24" y="11"/>
                    <a:pt x="33" y="13"/>
                  </a:cubicBezTo>
                  <a:cubicBezTo>
                    <a:pt x="55" y="18"/>
                    <a:pt x="54" y="33"/>
                    <a:pt x="54" y="33"/>
                  </a:cubicBezTo>
                  <a:cubicBezTo>
                    <a:pt x="54" y="33"/>
                    <a:pt x="47" y="39"/>
                    <a:pt x="36" y="39"/>
                  </a:cubicBezTo>
                  <a:cubicBezTo>
                    <a:pt x="23" y="39"/>
                    <a:pt x="0" y="23"/>
                    <a:pt x="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2350790" y="2922759"/>
              <a:ext cx="507860" cy="468303"/>
            </a:xfrm>
            <a:custGeom>
              <a:avLst/>
              <a:gdLst>
                <a:gd name="T0" fmla="*/ 42 w 52"/>
                <a:gd name="T1" fmla="*/ 0 h 48"/>
                <a:gd name="T2" fmla="*/ 45 w 52"/>
                <a:gd name="T3" fmla="*/ 31 h 48"/>
                <a:gd name="T4" fmla="*/ 6 w 52"/>
                <a:gd name="T5" fmla="*/ 45 h 48"/>
                <a:gd name="T6" fmla="*/ 5 w 52"/>
                <a:gd name="T7" fmla="*/ 26 h 48"/>
                <a:gd name="T8" fmla="*/ 42 w 52"/>
                <a:gd name="T9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8">
                  <a:moveTo>
                    <a:pt x="42" y="0"/>
                  </a:moveTo>
                  <a:cubicBezTo>
                    <a:pt x="42" y="0"/>
                    <a:pt x="52" y="20"/>
                    <a:pt x="45" y="31"/>
                  </a:cubicBezTo>
                  <a:cubicBezTo>
                    <a:pt x="34" y="48"/>
                    <a:pt x="23" y="41"/>
                    <a:pt x="6" y="45"/>
                  </a:cubicBezTo>
                  <a:cubicBezTo>
                    <a:pt x="6" y="45"/>
                    <a:pt x="0" y="35"/>
                    <a:pt x="5" y="26"/>
                  </a:cubicBezTo>
                  <a:cubicBezTo>
                    <a:pt x="14" y="10"/>
                    <a:pt x="39" y="15"/>
                    <a:pt x="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969256" y="2356202"/>
              <a:ext cx="303695" cy="410882"/>
            </a:xfrm>
            <a:custGeom>
              <a:avLst/>
              <a:gdLst>
                <a:gd name="T0" fmla="*/ 14 w 31"/>
                <a:gd name="T1" fmla="*/ 42 h 42"/>
                <a:gd name="T2" fmla="*/ 29 w 31"/>
                <a:gd name="T3" fmla="*/ 22 h 42"/>
                <a:gd name="T4" fmla="*/ 30 w 31"/>
                <a:gd name="T5" fmla="*/ 0 h 42"/>
                <a:gd name="T6" fmla="*/ 10 w 31"/>
                <a:gd name="T7" fmla="*/ 13 h 42"/>
                <a:gd name="T8" fmla="*/ 14 w 31"/>
                <a:gd name="T9" fmla="*/ 4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42">
                  <a:moveTo>
                    <a:pt x="14" y="42"/>
                  </a:moveTo>
                  <a:cubicBezTo>
                    <a:pt x="26" y="42"/>
                    <a:pt x="31" y="33"/>
                    <a:pt x="29" y="22"/>
                  </a:cubicBezTo>
                  <a:cubicBezTo>
                    <a:pt x="28" y="13"/>
                    <a:pt x="25" y="8"/>
                    <a:pt x="30" y="0"/>
                  </a:cubicBezTo>
                  <a:cubicBezTo>
                    <a:pt x="30" y="0"/>
                    <a:pt x="16" y="2"/>
                    <a:pt x="10" y="13"/>
                  </a:cubicBezTo>
                  <a:cubicBezTo>
                    <a:pt x="0" y="31"/>
                    <a:pt x="14" y="42"/>
                    <a:pt x="14" y="4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" name="Oval 14"/>
            <p:cNvSpPr>
              <a:spLocks noChangeArrowheads="1"/>
            </p:cNvSpPr>
            <p:nvPr/>
          </p:nvSpPr>
          <p:spPr bwMode="auto">
            <a:xfrm>
              <a:off x="2380138" y="3791736"/>
              <a:ext cx="234789" cy="23478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" name="Oval 16"/>
            <p:cNvSpPr>
              <a:spLocks noChangeArrowheads="1"/>
            </p:cNvSpPr>
            <p:nvPr/>
          </p:nvSpPr>
          <p:spPr bwMode="auto">
            <a:xfrm>
              <a:off x="2027954" y="3772595"/>
              <a:ext cx="322835" cy="32156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0" name="Oval 17"/>
            <p:cNvSpPr>
              <a:spLocks noChangeArrowheads="1"/>
            </p:cNvSpPr>
            <p:nvPr/>
          </p:nvSpPr>
          <p:spPr bwMode="auto">
            <a:xfrm>
              <a:off x="2233395" y="3743247"/>
              <a:ext cx="195232" cy="185025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1" name="Oval 18"/>
            <p:cNvSpPr>
              <a:spLocks noChangeArrowheads="1"/>
            </p:cNvSpPr>
            <p:nvPr/>
          </p:nvSpPr>
          <p:spPr bwMode="auto">
            <a:xfrm>
              <a:off x="2243603" y="3782803"/>
              <a:ext cx="185024" cy="1850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2243603" y="3879782"/>
              <a:ext cx="195232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>
              <a:off x="1960325" y="3889990"/>
              <a:ext cx="185024" cy="19523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Oval 21"/>
            <p:cNvSpPr>
              <a:spLocks noChangeArrowheads="1"/>
            </p:cNvSpPr>
            <p:nvPr/>
          </p:nvSpPr>
          <p:spPr bwMode="auto">
            <a:xfrm>
              <a:off x="1832722" y="3821084"/>
              <a:ext cx="224581" cy="224581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Oval 22"/>
            <p:cNvSpPr>
              <a:spLocks noChangeArrowheads="1"/>
            </p:cNvSpPr>
            <p:nvPr/>
          </p:nvSpPr>
          <p:spPr bwMode="auto">
            <a:xfrm>
              <a:off x="1960325" y="3733039"/>
              <a:ext cx="185024" cy="1760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Oval 23"/>
            <p:cNvSpPr>
              <a:spLocks noChangeArrowheads="1"/>
            </p:cNvSpPr>
            <p:nvPr/>
          </p:nvSpPr>
          <p:spPr bwMode="auto">
            <a:xfrm>
              <a:off x="1744675" y="3919339"/>
              <a:ext cx="176092" cy="17481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4"/>
            <p:cNvSpPr>
              <a:spLocks/>
            </p:cNvSpPr>
            <p:nvPr/>
          </p:nvSpPr>
          <p:spPr bwMode="auto">
            <a:xfrm>
              <a:off x="1051791" y="3703690"/>
              <a:ext cx="2138626" cy="585698"/>
            </a:xfrm>
            <a:custGeom>
              <a:avLst/>
              <a:gdLst>
                <a:gd name="T0" fmla="*/ 14 w 219"/>
                <a:gd name="T1" fmla="*/ 60 h 60"/>
                <a:gd name="T2" fmla="*/ 129 w 219"/>
                <a:gd name="T3" fmla="*/ 60 h 60"/>
                <a:gd name="T4" fmla="*/ 209 w 219"/>
                <a:gd name="T5" fmla="*/ 27 h 60"/>
                <a:gd name="T6" fmla="*/ 216 w 219"/>
                <a:gd name="T7" fmla="*/ 10 h 60"/>
                <a:gd name="T8" fmla="*/ 198 w 219"/>
                <a:gd name="T9" fmla="*/ 3 h 60"/>
                <a:gd name="T10" fmla="*/ 124 w 219"/>
                <a:gd name="T11" fmla="*/ 34 h 60"/>
                <a:gd name="T12" fmla="*/ 14 w 219"/>
                <a:gd name="T13" fmla="*/ 34 h 60"/>
                <a:gd name="T14" fmla="*/ 0 w 219"/>
                <a:gd name="T15" fmla="*/ 47 h 60"/>
                <a:gd name="T16" fmla="*/ 14 w 219"/>
                <a:gd name="T1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9" h="60">
                  <a:moveTo>
                    <a:pt x="14" y="60"/>
                  </a:moveTo>
                  <a:cubicBezTo>
                    <a:pt x="129" y="60"/>
                    <a:pt x="129" y="60"/>
                    <a:pt x="129" y="60"/>
                  </a:cubicBezTo>
                  <a:cubicBezTo>
                    <a:pt x="209" y="27"/>
                    <a:pt x="209" y="27"/>
                    <a:pt x="209" y="27"/>
                  </a:cubicBezTo>
                  <a:cubicBezTo>
                    <a:pt x="215" y="25"/>
                    <a:pt x="219" y="17"/>
                    <a:pt x="216" y="10"/>
                  </a:cubicBezTo>
                  <a:cubicBezTo>
                    <a:pt x="213" y="3"/>
                    <a:pt x="205" y="0"/>
                    <a:pt x="198" y="3"/>
                  </a:cubicBezTo>
                  <a:cubicBezTo>
                    <a:pt x="124" y="34"/>
                    <a:pt x="124" y="34"/>
                    <a:pt x="124" y="3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6" y="34"/>
                    <a:pt x="0" y="40"/>
                    <a:pt x="0" y="47"/>
                  </a:cubicBezTo>
                  <a:cubicBezTo>
                    <a:pt x="0" y="54"/>
                    <a:pt x="6" y="60"/>
                    <a:pt x="14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5"/>
            <p:cNvSpPr>
              <a:spLocks/>
            </p:cNvSpPr>
            <p:nvPr/>
          </p:nvSpPr>
          <p:spPr bwMode="auto">
            <a:xfrm>
              <a:off x="1060723" y="3674341"/>
              <a:ext cx="948090" cy="586974"/>
            </a:xfrm>
            <a:custGeom>
              <a:avLst/>
              <a:gdLst>
                <a:gd name="T0" fmla="*/ 15 w 97"/>
                <a:gd name="T1" fmla="*/ 60 h 60"/>
                <a:gd name="T2" fmla="*/ 20 w 97"/>
                <a:gd name="T3" fmla="*/ 59 h 60"/>
                <a:gd name="T4" fmla="*/ 88 w 97"/>
                <a:gd name="T5" fmla="*/ 27 h 60"/>
                <a:gd name="T6" fmla="*/ 94 w 97"/>
                <a:gd name="T7" fmla="*/ 9 h 60"/>
                <a:gd name="T8" fmla="*/ 76 w 97"/>
                <a:gd name="T9" fmla="*/ 3 h 60"/>
                <a:gd name="T10" fmla="*/ 10 w 97"/>
                <a:gd name="T11" fmla="*/ 35 h 60"/>
                <a:gd name="T12" fmla="*/ 3 w 97"/>
                <a:gd name="T13" fmla="*/ 52 h 60"/>
                <a:gd name="T14" fmla="*/ 15 w 97"/>
                <a:gd name="T15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7" h="60">
                  <a:moveTo>
                    <a:pt x="15" y="60"/>
                  </a:moveTo>
                  <a:cubicBezTo>
                    <a:pt x="17" y="60"/>
                    <a:pt x="19" y="60"/>
                    <a:pt x="20" y="59"/>
                  </a:cubicBezTo>
                  <a:cubicBezTo>
                    <a:pt x="46" y="49"/>
                    <a:pt x="87" y="28"/>
                    <a:pt x="88" y="27"/>
                  </a:cubicBezTo>
                  <a:cubicBezTo>
                    <a:pt x="95" y="24"/>
                    <a:pt x="97" y="16"/>
                    <a:pt x="94" y="9"/>
                  </a:cubicBezTo>
                  <a:cubicBezTo>
                    <a:pt x="91" y="2"/>
                    <a:pt x="83" y="0"/>
                    <a:pt x="76" y="3"/>
                  </a:cubicBezTo>
                  <a:cubicBezTo>
                    <a:pt x="76" y="3"/>
                    <a:pt x="34" y="25"/>
                    <a:pt x="10" y="35"/>
                  </a:cubicBezTo>
                  <a:cubicBezTo>
                    <a:pt x="3" y="38"/>
                    <a:pt x="0" y="45"/>
                    <a:pt x="3" y="52"/>
                  </a:cubicBezTo>
                  <a:cubicBezTo>
                    <a:pt x="5" y="57"/>
                    <a:pt x="10" y="60"/>
                    <a:pt x="15" y="6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auto">
            <a:xfrm>
              <a:off x="836142" y="3948687"/>
              <a:ext cx="987647" cy="741374"/>
            </a:xfrm>
            <a:custGeom>
              <a:avLst/>
              <a:gdLst>
                <a:gd name="T0" fmla="*/ 48 w 101"/>
                <a:gd name="T1" fmla="*/ 3 h 76"/>
                <a:gd name="T2" fmla="*/ 22 w 101"/>
                <a:gd name="T3" fmla="*/ 18 h 76"/>
                <a:gd name="T4" fmla="*/ 0 w 101"/>
                <a:gd name="T5" fmla="*/ 50 h 76"/>
                <a:gd name="T6" fmla="*/ 49 w 101"/>
                <a:gd name="T7" fmla="*/ 76 h 76"/>
                <a:gd name="T8" fmla="*/ 75 w 101"/>
                <a:gd name="T9" fmla="*/ 32 h 76"/>
                <a:gd name="T10" fmla="*/ 84 w 101"/>
                <a:gd name="T11" fmla="*/ 20 h 76"/>
                <a:gd name="T12" fmla="*/ 65 w 101"/>
                <a:gd name="T13" fmla="*/ 22 h 76"/>
                <a:gd name="T14" fmla="*/ 48 w 101"/>
                <a:gd name="T15" fmla="*/ 3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1" h="76">
                  <a:moveTo>
                    <a:pt x="48" y="3"/>
                  </a:moveTo>
                  <a:cubicBezTo>
                    <a:pt x="48" y="3"/>
                    <a:pt x="36" y="0"/>
                    <a:pt x="22" y="18"/>
                  </a:cubicBezTo>
                  <a:cubicBezTo>
                    <a:pt x="15" y="26"/>
                    <a:pt x="7" y="38"/>
                    <a:pt x="0" y="50"/>
                  </a:cubicBezTo>
                  <a:cubicBezTo>
                    <a:pt x="18" y="66"/>
                    <a:pt x="49" y="76"/>
                    <a:pt x="49" y="76"/>
                  </a:cubicBezTo>
                  <a:cubicBezTo>
                    <a:pt x="75" y="32"/>
                    <a:pt x="75" y="32"/>
                    <a:pt x="75" y="32"/>
                  </a:cubicBezTo>
                  <a:cubicBezTo>
                    <a:pt x="75" y="32"/>
                    <a:pt x="101" y="20"/>
                    <a:pt x="84" y="20"/>
                  </a:cubicBezTo>
                  <a:cubicBezTo>
                    <a:pt x="77" y="20"/>
                    <a:pt x="59" y="22"/>
                    <a:pt x="65" y="22"/>
                  </a:cubicBezTo>
                  <a:cubicBezTo>
                    <a:pt x="75" y="22"/>
                    <a:pt x="72" y="3"/>
                    <a:pt x="48" y="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任意多边形 28"/>
            <p:cNvSpPr/>
            <p:nvPr/>
          </p:nvSpPr>
          <p:spPr>
            <a:xfrm>
              <a:off x="1908007" y="2496564"/>
              <a:ext cx="854940" cy="1324519"/>
            </a:xfrm>
            <a:custGeom>
              <a:avLst/>
              <a:gdLst>
                <a:gd name="connsiteX0" fmla="*/ 384175 w 1063625"/>
                <a:gd name="connsiteY0" fmla="*/ 1076325 h 1092200"/>
                <a:gd name="connsiteX1" fmla="*/ 409575 w 1063625"/>
                <a:gd name="connsiteY1" fmla="*/ 276225 h 1092200"/>
                <a:gd name="connsiteX2" fmla="*/ 0 w 1063625"/>
                <a:gd name="connsiteY2" fmla="*/ 127000 h 1092200"/>
                <a:gd name="connsiteX3" fmla="*/ 390525 w 1063625"/>
                <a:gd name="connsiteY3" fmla="*/ 231775 h 1092200"/>
                <a:gd name="connsiteX4" fmla="*/ 317500 w 1063625"/>
                <a:gd name="connsiteY4" fmla="*/ 0 h 1092200"/>
                <a:gd name="connsiteX5" fmla="*/ 527050 w 1063625"/>
                <a:gd name="connsiteY5" fmla="*/ 571500 h 1092200"/>
                <a:gd name="connsiteX6" fmla="*/ 1063625 w 1063625"/>
                <a:gd name="connsiteY6" fmla="*/ 114300 h 1092200"/>
                <a:gd name="connsiteX7" fmla="*/ 536575 w 1063625"/>
                <a:gd name="connsiteY7" fmla="*/ 631825 h 1092200"/>
                <a:gd name="connsiteX8" fmla="*/ 476250 w 1063625"/>
                <a:gd name="connsiteY8" fmla="*/ 1092200 h 1092200"/>
                <a:gd name="connsiteX9" fmla="*/ 384175 w 1063625"/>
                <a:gd name="connsiteY9" fmla="*/ 1076325 h 1092200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87400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  <a:gd name="connsiteX0" fmla="*/ 384175 w 1063625"/>
                <a:gd name="connsiteY0" fmla="*/ 1631950 h 1647825"/>
                <a:gd name="connsiteX1" fmla="*/ 409575 w 1063625"/>
                <a:gd name="connsiteY1" fmla="*/ 831850 h 1647825"/>
                <a:gd name="connsiteX2" fmla="*/ 0 w 1063625"/>
                <a:gd name="connsiteY2" fmla="*/ 682625 h 1647825"/>
                <a:gd name="connsiteX3" fmla="*/ 390525 w 1063625"/>
                <a:gd name="connsiteY3" fmla="*/ 794543 h 1647825"/>
                <a:gd name="connsiteX4" fmla="*/ 292100 w 1063625"/>
                <a:gd name="connsiteY4" fmla="*/ 0 h 1647825"/>
                <a:gd name="connsiteX5" fmla="*/ 527050 w 1063625"/>
                <a:gd name="connsiteY5" fmla="*/ 1127125 h 1647825"/>
                <a:gd name="connsiteX6" fmla="*/ 1063625 w 1063625"/>
                <a:gd name="connsiteY6" fmla="*/ 669925 h 1647825"/>
                <a:gd name="connsiteX7" fmla="*/ 536575 w 1063625"/>
                <a:gd name="connsiteY7" fmla="*/ 1187450 h 1647825"/>
                <a:gd name="connsiteX8" fmla="*/ 476250 w 1063625"/>
                <a:gd name="connsiteY8" fmla="*/ 1647825 h 1647825"/>
                <a:gd name="connsiteX9" fmla="*/ 384175 w 1063625"/>
                <a:gd name="connsiteY9" fmla="*/ 1631950 h 1647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63625" h="1647825">
                  <a:moveTo>
                    <a:pt x="384175" y="1631950"/>
                  </a:moveTo>
                  <a:cubicBezTo>
                    <a:pt x="602192" y="1296194"/>
                    <a:pt x="453495" y="1046163"/>
                    <a:pt x="409575" y="831850"/>
                  </a:cubicBezTo>
                  <a:cubicBezTo>
                    <a:pt x="184150" y="823383"/>
                    <a:pt x="111125" y="767292"/>
                    <a:pt x="0" y="682625"/>
                  </a:cubicBezTo>
                  <a:cubicBezTo>
                    <a:pt x="174625" y="774700"/>
                    <a:pt x="273050" y="797718"/>
                    <a:pt x="390525" y="794543"/>
                  </a:cubicBezTo>
                  <a:cubicBezTo>
                    <a:pt x="300567" y="601926"/>
                    <a:pt x="159808" y="350573"/>
                    <a:pt x="292100" y="0"/>
                  </a:cubicBezTo>
                  <a:cubicBezTo>
                    <a:pt x="148167" y="509058"/>
                    <a:pt x="470958" y="732367"/>
                    <a:pt x="527050" y="1127125"/>
                  </a:cubicBezTo>
                  <a:cubicBezTo>
                    <a:pt x="734483" y="903288"/>
                    <a:pt x="932393" y="969962"/>
                    <a:pt x="1063625" y="669925"/>
                  </a:cubicBezTo>
                  <a:cubicBezTo>
                    <a:pt x="1011767" y="932920"/>
                    <a:pt x="624153" y="1012560"/>
                    <a:pt x="536575" y="1187450"/>
                  </a:cubicBezTo>
                  <a:cubicBezTo>
                    <a:pt x="580761" y="1359958"/>
                    <a:pt x="513027" y="1515798"/>
                    <a:pt x="476250" y="1647825"/>
                  </a:cubicBezTo>
                  <a:lnTo>
                    <a:pt x="384175" y="1631950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1" name="椭圆 20"/>
          <p:cNvSpPr>
            <a:spLocks noChangeAspect="1"/>
          </p:cNvSpPr>
          <p:nvPr/>
        </p:nvSpPr>
        <p:spPr>
          <a:xfrm>
            <a:off x="3376718" y="1682998"/>
            <a:ext cx="376178" cy="37617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1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椭圆 21"/>
          <p:cNvSpPr>
            <a:spLocks noChangeAspect="1"/>
          </p:cNvSpPr>
          <p:nvPr/>
        </p:nvSpPr>
        <p:spPr>
          <a:xfrm>
            <a:off x="3376718" y="2399094"/>
            <a:ext cx="376178" cy="37617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2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椭圆 22"/>
          <p:cNvSpPr>
            <a:spLocks noChangeAspect="1"/>
          </p:cNvSpPr>
          <p:nvPr/>
        </p:nvSpPr>
        <p:spPr>
          <a:xfrm>
            <a:off x="3376718" y="3115190"/>
            <a:ext cx="376178" cy="37617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3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24" name="文本框 8"/>
          <p:cNvSpPr txBox="1"/>
          <p:nvPr/>
        </p:nvSpPr>
        <p:spPr>
          <a:xfrm>
            <a:off x="3870327" y="1495248"/>
            <a:ext cx="227520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870326" y="1733192"/>
            <a:ext cx="444277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号字，</a:t>
            </a:r>
            <a:r>
              <a:rPr lang="en-US" altLang="zh-CN" sz="1000">
                <a:solidFill>
                  <a:schemeClr val="bg1"/>
                </a:solidFill>
              </a:rPr>
              <a:t>1.3</a:t>
            </a:r>
            <a:r>
              <a:rPr lang="zh-CN" altLang="en-US" sz="100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6" name="文本框 8"/>
          <p:cNvSpPr txBox="1"/>
          <p:nvPr/>
        </p:nvSpPr>
        <p:spPr>
          <a:xfrm>
            <a:off x="3870328" y="2257431"/>
            <a:ext cx="227520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3870327" y="2495375"/>
            <a:ext cx="444277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号字，</a:t>
            </a:r>
            <a:r>
              <a:rPr lang="en-US" altLang="zh-CN" sz="1000">
                <a:solidFill>
                  <a:schemeClr val="bg1"/>
                </a:solidFill>
              </a:rPr>
              <a:t>1.3</a:t>
            </a:r>
            <a:r>
              <a:rPr lang="zh-CN" altLang="en-US" sz="100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28" name="文本框 8"/>
          <p:cNvSpPr txBox="1"/>
          <p:nvPr/>
        </p:nvSpPr>
        <p:spPr>
          <a:xfrm>
            <a:off x="3870329" y="2959498"/>
            <a:ext cx="227520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3870328" y="3197442"/>
            <a:ext cx="444277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号字，</a:t>
            </a:r>
            <a:r>
              <a:rPr lang="en-US" altLang="zh-CN" sz="1000">
                <a:solidFill>
                  <a:schemeClr val="bg1"/>
                </a:solidFill>
              </a:rPr>
              <a:t>1.3</a:t>
            </a:r>
            <a:r>
              <a:rPr lang="zh-CN" altLang="en-US" sz="100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30" name="椭圆 29"/>
          <p:cNvSpPr>
            <a:spLocks noChangeAspect="1"/>
          </p:cNvSpPr>
          <p:nvPr/>
        </p:nvSpPr>
        <p:spPr>
          <a:xfrm>
            <a:off x="3376718" y="3811083"/>
            <a:ext cx="376178" cy="37617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bg1"/>
                </a:solidFill>
              </a:rPr>
              <a:t>4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sp>
        <p:nvSpPr>
          <p:cNvPr id="31" name="文本框 8"/>
          <p:cNvSpPr txBox="1"/>
          <p:nvPr/>
        </p:nvSpPr>
        <p:spPr>
          <a:xfrm>
            <a:off x="3870329" y="3655391"/>
            <a:ext cx="2275201" cy="33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EXAMPLE TEXT</a:t>
            </a:r>
            <a:endParaRPr kumimoji="0" lang="en-US" altLang="zh-CN" sz="1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3870328" y="3893335"/>
            <a:ext cx="4442776" cy="484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</a:rPr>
              <a:t>10</a:t>
            </a:r>
            <a:r>
              <a:rPr lang="zh-CN" altLang="en-US" sz="1000">
                <a:solidFill>
                  <a:schemeClr val="bg1"/>
                </a:solidFill>
              </a:rPr>
              <a:t>号字，</a:t>
            </a:r>
            <a:r>
              <a:rPr lang="en-US" altLang="zh-CN" sz="1000">
                <a:solidFill>
                  <a:schemeClr val="bg1"/>
                </a:solidFill>
              </a:rPr>
              <a:t>1.3</a:t>
            </a:r>
            <a:r>
              <a:rPr lang="zh-CN" altLang="en-US" sz="1000">
                <a:solidFill>
                  <a:schemeClr val="bg1"/>
                </a:solidFill>
              </a:rPr>
              <a:t>倍字间距。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88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454619978"/>
              </p:ext>
            </p:extLst>
          </p:nvPr>
        </p:nvGraphicFramePr>
        <p:xfrm>
          <a:off x="4483817" y="1358900"/>
          <a:ext cx="4867275" cy="3244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Freeform 209"/>
          <p:cNvSpPr>
            <a:spLocks noEditPoints="1"/>
          </p:cNvSpPr>
          <p:nvPr/>
        </p:nvSpPr>
        <p:spPr bwMode="auto">
          <a:xfrm>
            <a:off x="605942" y="1443059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1095628" y="1349746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Freeform 209"/>
          <p:cNvSpPr>
            <a:spLocks noEditPoints="1"/>
          </p:cNvSpPr>
          <p:nvPr/>
        </p:nvSpPr>
        <p:spPr bwMode="auto">
          <a:xfrm>
            <a:off x="605942" y="1996910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1095628" y="1903597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8" name="Freeform 209"/>
          <p:cNvSpPr>
            <a:spLocks noEditPoints="1"/>
          </p:cNvSpPr>
          <p:nvPr/>
        </p:nvSpPr>
        <p:spPr bwMode="auto">
          <a:xfrm>
            <a:off x="605942" y="2550761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1095628" y="2457448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0" name="Freeform 209"/>
          <p:cNvSpPr>
            <a:spLocks noEditPoints="1"/>
          </p:cNvSpPr>
          <p:nvPr/>
        </p:nvSpPr>
        <p:spPr bwMode="auto">
          <a:xfrm>
            <a:off x="605942" y="3104612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1095628" y="3011299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2" name="Freeform 209"/>
          <p:cNvSpPr>
            <a:spLocks noEditPoints="1"/>
          </p:cNvSpPr>
          <p:nvPr/>
        </p:nvSpPr>
        <p:spPr bwMode="auto">
          <a:xfrm>
            <a:off x="605942" y="3658463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1095628" y="3565150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44" name="Freeform 209"/>
          <p:cNvSpPr>
            <a:spLocks noEditPoints="1"/>
          </p:cNvSpPr>
          <p:nvPr/>
        </p:nvSpPr>
        <p:spPr bwMode="auto">
          <a:xfrm>
            <a:off x="605942" y="4212315"/>
            <a:ext cx="346613" cy="298123"/>
          </a:xfrm>
          <a:custGeom>
            <a:avLst/>
            <a:gdLst/>
            <a:ahLst/>
            <a:cxnLst>
              <a:cxn ang="0">
                <a:pos x="246" y="158"/>
              </a:cxn>
              <a:cxn ang="0">
                <a:pos x="386" y="312"/>
              </a:cxn>
              <a:cxn ang="0">
                <a:pos x="384" y="320"/>
              </a:cxn>
              <a:cxn ang="0">
                <a:pos x="380" y="328"/>
              </a:cxn>
              <a:cxn ang="0">
                <a:pos x="368" y="332"/>
              </a:cxn>
              <a:cxn ang="0">
                <a:pos x="18" y="332"/>
              </a:cxn>
              <a:cxn ang="0">
                <a:pos x="16" y="332"/>
              </a:cxn>
              <a:cxn ang="0">
                <a:pos x="6" y="328"/>
              </a:cxn>
              <a:cxn ang="0">
                <a:pos x="0" y="320"/>
              </a:cxn>
              <a:cxn ang="0">
                <a:pos x="0" y="158"/>
              </a:cxn>
              <a:cxn ang="0">
                <a:pos x="158" y="158"/>
              </a:cxn>
              <a:cxn ang="0">
                <a:pos x="158" y="174"/>
              </a:cxn>
              <a:cxn ang="0">
                <a:pos x="162" y="186"/>
              </a:cxn>
              <a:cxn ang="0">
                <a:pos x="176" y="192"/>
              </a:cxn>
              <a:cxn ang="0">
                <a:pos x="210" y="192"/>
              </a:cxn>
              <a:cxn ang="0">
                <a:pos x="222" y="188"/>
              </a:cxn>
              <a:cxn ang="0">
                <a:pos x="228" y="174"/>
              </a:cxn>
              <a:cxn ang="0">
                <a:pos x="228" y="158"/>
              </a:cxn>
              <a:cxn ang="0">
                <a:pos x="244" y="140"/>
              </a:cxn>
              <a:cxn ang="0">
                <a:pos x="386" y="72"/>
              </a:cxn>
              <a:cxn ang="0">
                <a:pos x="384" y="66"/>
              </a:cxn>
              <a:cxn ang="0">
                <a:pos x="380" y="56"/>
              </a:cxn>
              <a:cxn ang="0">
                <a:pos x="368" y="52"/>
              </a:cxn>
              <a:cxn ang="0">
                <a:pos x="18" y="52"/>
              </a:cxn>
              <a:cxn ang="0">
                <a:pos x="16" y="52"/>
              </a:cxn>
              <a:cxn ang="0">
                <a:pos x="6" y="56"/>
              </a:cxn>
              <a:cxn ang="0">
                <a:pos x="0" y="66"/>
              </a:cxn>
              <a:cxn ang="0">
                <a:pos x="0" y="140"/>
              </a:cxn>
              <a:cxn ang="0">
                <a:pos x="158" y="140"/>
              </a:cxn>
              <a:cxn ang="0">
                <a:pos x="158" y="132"/>
              </a:cxn>
              <a:cxn ang="0">
                <a:pos x="168" y="124"/>
              </a:cxn>
              <a:cxn ang="0">
                <a:pos x="210" y="122"/>
              </a:cxn>
              <a:cxn ang="0">
                <a:pos x="216" y="124"/>
              </a:cxn>
              <a:cxn ang="0">
                <a:pos x="226" y="132"/>
              </a:cxn>
              <a:cxn ang="0">
                <a:pos x="228" y="140"/>
              </a:cxn>
              <a:cxn ang="0">
                <a:pos x="158" y="16"/>
              </a:cxn>
              <a:cxn ang="0">
                <a:pos x="140" y="52"/>
              </a:cxn>
              <a:cxn ang="0">
                <a:pos x="140" y="22"/>
              </a:cxn>
              <a:cxn ang="0">
                <a:pos x="142" y="8"/>
              </a:cxn>
              <a:cxn ang="0">
                <a:pos x="150" y="2"/>
              </a:cxn>
              <a:cxn ang="0">
                <a:pos x="160" y="0"/>
              </a:cxn>
              <a:cxn ang="0">
                <a:pos x="224" y="0"/>
              </a:cxn>
              <a:cxn ang="0">
                <a:pos x="234" y="2"/>
              </a:cxn>
              <a:cxn ang="0">
                <a:pos x="242" y="8"/>
              </a:cxn>
              <a:cxn ang="0">
                <a:pos x="244" y="22"/>
              </a:cxn>
              <a:cxn ang="0">
                <a:pos x="228" y="52"/>
              </a:cxn>
              <a:cxn ang="0">
                <a:pos x="228" y="16"/>
              </a:cxn>
              <a:cxn ang="0">
                <a:pos x="174" y="174"/>
              </a:cxn>
              <a:cxn ang="0">
                <a:pos x="210" y="140"/>
              </a:cxn>
            </a:cxnLst>
            <a:rect l="0" t="0" r="r" b="b"/>
            <a:pathLst>
              <a:path w="386" h="332">
                <a:moveTo>
                  <a:pt x="228" y="158"/>
                </a:moveTo>
                <a:lnTo>
                  <a:pt x="246" y="158"/>
                </a:lnTo>
                <a:lnTo>
                  <a:pt x="386" y="158"/>
                </a:lnTo>
                <a:lnTo>
                  <a:pt x="386" y="312"/>
                </a:lnTo>
                <a:lnTo>
                  <a:pt x="386" y="312"/>
                </a:lnTo>
                <a:lnTo>
                  <a:pt x="384" y="320"/>
                </a:lnTo>
                <a:lnTo>
                  <a:pt x="382" y="324"/>
                </a:lnTo>
                <a:lnTo>
                  <a:pt x="380" y="328"/>
                </a:lnTo>
                <a:lnTo>
                  <a:pt x="376" y="330"/>
                </a:lnTo>
                <a:lnTo>
                  <a:pt x="368" y="332"/>
                </a:lnTo>
                <a:lnTo>
                  <a:pt x="366" y="332"/>
                </a:lnTo>
                <a:lnTo>
                  <a:pt x="18" y="332"/>
                </a:lnTo>
                <a:lnTo>
                  <a:pt x="18" y="332"/>
                </a:lnTo>
                <a:lnTo>
                  <a:pt x="16" y="332"/>
                </a:lnTo>
                <a:lnTo>
                  <a:pt x="10" y="330"/>
                </a:lnTo>
                <a:lnTo>
                  <a:pt x="6" y="328"/>
                </a:lnTo>
                <a:lnTo>
                  <a:pt x="2" y="324"/>
                </a:lnTo>
                <a:lnTo>
                  <a:pt x="0" y="320"/>
                </a:lnTo>
                <a:lnTo>
                  <a:pt x="0" y="312"/>
                </a:lnTo>
                <a:lnTo>
                  <a:pt x="0" y="158"/>
                </a:lnTo>
                <a:lnTo>
                  <a:pt x="140" y="158"/>
                </a:lnTo>
                <a:lnTo>
                  <a:pt x="158" y="158"/>
                </a:lnTo>
                <a:lnTo>
                  <a:pt x="158" y="174"/>
                </a:lnTo>
                <a:lnTo>
                  <a:pt x="158" y="174"/>
                </a:lnTo>
                <a:lnTo>
                  <a:pt x="158" y="182"/>
                </a:lnTo>
                <a:lnTo>
                  <a:pt x="162" y="186"/>
                </a:lnTo>
                <a:lnTo>
                  <a:pt x="168" y="190"/>
                </a:lnTo>
                <a:lnTo>
                  <a:pt x="176" y="192"/>
                </a:lnTo>
                <a:lnTo>
                  <a:pt x="210" y="192"/>
                </a:lnTo>
                <a:lnTo>
                  <a:pt x="210" y="192"/>
                </a:lnTo>
                <a:lnTo>
                  <a:pt x="216" y="190"/>
                </a:lnTo>
                <a:lnTo>
                  <a:pt x="222" y="188"/>
                </a:lnTo>
                <a:lnTo>
                  <a:pt x="226" y="182"/>
                </a:lnTo>
                <a:lnTo>
                  <a:pt x="228" y="174"/>
                </a:lnTo>
                <a:lnTo>
                  <a:pt x="228" y="158"/>
                </a:lnTo>
                <a:lnTo>
                  <a:pt x="228" y="158"/>
                </a:lnTo>
                <a:close/>
                <a:moveTo>
                  <a:pt x="228" y="140"/>
                </a:moveTo>
                <a:lnTo>
                  <a:pt x="244" y="140"/>
                </a:lnTo>
                <a:lnTo>
                  <a:pt x="386" y="140"/>
                </a:lnTo>
                <a:lnTo>
                  <a:pt x="386" y="72"/>
                </a:lnTo>
                <a:lnTo>
                  <a:pt x="386" y="72"/>
                </a:lnTo>
                <a:lnTo>
                  <a:pt x="384" y="66"/>
                </a:lnTo>
                <a:lnTo>
                  <a:pt x="382" y="60"/>
                </a:lnTo>
                <a:lnTo>
                  <a:pt x="380" y="56"/>
                </a:lnTo>
                <a:lnTo>
                  <a:pt x="376" y="54"/>
                </a:lnTo>
                <a:lnTo>
                  <a:pt x="368" y="52"/>
                </a:lnTo>
                <a:lnTo>
                  <a:pt x="366" y="52"/>
                </a:lnTo>
                <a:lnTo>
                  <a:pt x="18" y="52"/>
                </a:lnTo>
                <a:lnTo>
                  <a:pt x="18" y="52"/>
                </a:lnTo>
                <a:lnTo>
                  <a:pt x="16" y="52"/>
                </a:lnTo>
                <a:lnTo>
                  <a:pt x="10" y="54"/>
                </a:lnTo>
                <a:lnTo>
                  <a:pt x="6" y="56"/>
                </a:lnTo>
                <a:lnTo>
                  <a:pt x="2" y="60"/>
                </a:lnTo>
                <a:lnTo>
                  <a:pt x="0" y="66"/>
                </a:lnTo>
                <a:lnTo>
                  <a:pt x="0" y="72"/>
                </a:lnTo>
                <a:lnTo>
                  <a:pt x="0" y="140"/>
                </a:lnTo>
                <a:lnTo>
                  <a:pt x="140" y="140"/>
                </a:lnTo>
                <a:lnTo>
                  <a:pt x="158" y="140"/>
                </a:lnTo>
                <a:lnTo>
                  <a:pt x="158" y="140"/>
                </a:lnTo>
                <a:lnTo>
                  <a:pt x="158" y="132"/>
                </a:lnTo>
                <a:lnTo>
                  <a:pt x="162" y="128"/>
                </a:lnTo>
                <a:lnTo>
                  <a:pt x="168" y="124"/>
                </a:lnTo>
                <a:lnTo>
                  <a:pt x="176" y="122"/>
                </a:lnTo>
                <a:lnTo>
                  <a:pt x="210" y="122"/>
                </a:lnTo>
                <a:lnTo>
                  <a:pt x="210" y="122"/>
                </a:lnTo>
                <a:lnTo>
                  <a:pt x="216" y="124"/>
                </a:lnTo>
                <a:lnTo>
                  <a:pt x="222" y="128"/>
                </a:lnTo>
                <a:lnTo>
                  <a:pt x="226" y="132"/>
                </a:lnTo>
                <a:lnTo>
                  <a:pt x="228" y="140"/>
                </a:lnTo>
                <a:lnTo>
                  <a:pt x="228" y="140"/>
                </a:lnTo>
                <a:close/>
                <a:moveTo>
                  <a:pt x="228" y="16"/>
                </a:moveTo>
                <a:lnTo>
                  <a:pt x="158" y="16"/>
                </a:lnTo>
                <a:lnTo>
                  <a:pt x="158" y="52"/>
                </a:lnTo>
                <a:lnTo>
                  <a:pt x="140" y="52"/>
                </a:lnTo>
                <a:lnTo>
                  <a:pt x="140" y="22"/>
                </a:lnTo>
                <a:lnTo>
                  <a:pt x="140" y="22"/>
                </a:lnTo>
                <a:lnTo>
                  <a:pt x="140" y="14"/>
                </a:lnTo>
                <a:lnTo>
                  <a:pt x="142" y="8"/>
                </a:lnTo>
                <a:lnTo>
                  <a:pt x="146" y="4"/>
                </a:lnTo>
                <a:lnTo>
                  <a:pt x="150" y="2"/>
                </a:lnTo>
                <a:lnTo>
                  <a:pt x="156" y="0"/>
                </a:lnTo>
                <a:lnTo>
                  <a:pt x="160" y="0"/>
                </a:lnTo>
                <a:lnTo>
                  <a:pt x="224" y="0"/>
                </a:lnTo>
                <a:lnTo>
                  <a:pt x="224" y="0"/>
                </a:lnTo>
                <a:lnTo>
                  <a:pt x="228" y="0"/>
                </a:lnTo>
                <a:lnTo>
                  <a:pt x="234" y="2"/>
                </a:lnTo>
                <a:lnTo>
                  <a:pt x="238" y="4"/>
                </a:lnTo>
                <a:lnTo>
                  <a:pt x="242" y="8"/>
                </a:lnTo>
                <a:lnTo>
                  <a:pt x="244" y="14"/>
                </a:lnTo>
                <a:lnTo>
                  <a:pt x="244" y="22"/>
                </a:lnTo>
                <a:lnTo>
                  <a:pt x="244" y="52"/>
                </a:lnTo>
                <a:lnTo>
                  <a:pt x="228" y="52"/>
                </a:lnTo>
                <a:lnTo>
                  <a:pt x="228" y="16"/>
                </a:lnTo>
                <a:lnTo>
                  <a:pt x="228" y="16"/>
                </a:lnTo>
                <a:close/>
                <a:moveTo>
                  <a:pt x="174" y="140"/>
                </a:moveTo>
                <a:lnTo>
                  <a:pt x="174" y="174"/>
                </a:lnTo>
                <a:lnTo>
                  <a:pt x="210" y="174"/>
                </a:lnTo>
                <a:lnTo>
                  <a:pt x="210" y="140"/>
                </a:lnTo>
                <a:lnTo>
                  <a:pt x="174" y="14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1095628" y="4119002"/>
            <a:ext cx="3514471" cy="4847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grpSp>
        <p:nvGrpSpPr>
          <p:cNvPr id="47" name="组 46"/>
          <p:cNvGrpSpPr/>
          <p:nvPr/>
        </p:nvGrpSpPr>
        <p:grpSpPr>
          <a:xfrm>
            <a:off x="6505110" y="2666871"/>
            <a:ext cx="824687" cy="48474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48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1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2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3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4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3572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393810" y="2794336"/>
            <a:ext cx="235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>
                <a:solidFill>
                  <a:srgbClr val="323232"/>
                </a:solidFill>
                <a:cs typeface="Arial Black"/>
              </a:rPr>
              <a:t>PART TWO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56338" y="32498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 dirty="0">
                <a:solidFill>
                  <a:srgbClr val="323232"/>
                </a:solidFill>
                <a:latin typeface="Microsoft YaHei"/>
                <a:cs typeface="Microsoft YaHei"/>
              </a:rPr>
              <a:t>预期目标</a:t>
            </a:r>
          </a:p>
        </p:txBody>
      </p:sp>
      <p:sp>
        <p:nvSpPr>
          <p:cNvPr id="19" name="椭圆 18"/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/>
          <p:cNvGrpSpPr/>
          <p:nvPr/>
        </p:nvGrpSpPr>
        <p:grpSpPr>
          <a:xfrm>
            <a:off x="4073446" y="1275908"/>
            <a:ext cx="997108" cy="997106"/>
            <a:chOff x="5750189" y="1150432"/>
            <a:chExt cx="1160973" cy="1160973"/>
          </a:xfrm>
        </p:grpSpPr>
        <p:sp>
          <p:nvSpPr>
            <p:cNvPr id="2" name="椭圆 1"/>
            <p:cNvSpPr/>
            <p:nvPr/>
          </p:nvSpPr>
          <p:spPr>
            <a:xfrm>
              <a:off x="5750189" y="1150432"/>
              <a:ext cx="1160973" cy="116097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/>
            <p:cNvGrpSpPr/>
            <p:nvPr/>
          </p:nvGrpSpPr>
          <p:grpSpPr>
            <a:xfrm>
              <a:off x="5851049" y="1247818"/>
              <a:ext cx="959252" cy="966200"/>
              <a:chOff x="5826288" y="1275413"/>
              <a:chExt cx="959252" cy="966200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5975638" y="1424763"/>
                <a:ext cx="667500" cy="6675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" name="直线连接符 3"/>
              <p:cNvCxnSpPr/>
              <p:nvPr/>
            </p:nvCxnSpPr>
            <p:spPr>
              <a:xfrm flipV="1">
                <a:off x="6311691" y="12754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/>
              <p:cNvCxnSpPr/>
              <p:nvPr/>
            </p:nvCxnSpPr>
            <p:spPr>
              <a:xfrm flipV="1">
                <a:off x="6309388" y="19429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/>
              <p:cNvCxnSpPr/>
              <p:nvPr/>
            </p:nvCxnSpPr>
            <p:spPr>
              <a:xfrm rot="5400000" flipV="1">
                <a:off x="5975638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/>
              <p:cNvCxnSpPr/>
              <p:nvPr/>
            </p:nvCxnSpPr>
            <p:spPr>
              <a:xfrm rot="5400000" flipV="1">
                <a:off x="6636190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04626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graphicFrame>
        <p:nvGraphicFramePr>
          <p:cNvPr id="33" name="图表 32"/>
          <p:cNvGraphicFramePr/>
          <p:nvPr>
            <p:extLst>
              <p:ext uri="{D42A27DB-BD31-4B8C-83A1-F6EECF244321}">
                <p14:modId xmlns:p14="http://schemas.microsoft.com/office/powerpoint/2010/main" val="1553257633"/>
              </p:ext>
            </p:extLst>
          </p:nvPr>
        </p:nvGraphicFramePr>
        <p:xfrm>
          <a:off x="660400" y="-8430"/>
          <a:ext cx="8140700" cy="49979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4" name="文本框 33"/>
          <p:cNvSpPr txBox="1"/>
          <p:nvPr/>
        </p:nvSpPr>
        <p:spPr>
          <a:xfrm>
            <a:off x="867028" y="3766292"/>
            <a:ext cx="187617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835528" y="3766292"/>
            <a:ext cx="187617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4804028" y="3766292"/>
            <a:ext cx="187617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772528" y="3766292"/>
            <a:ext cx="1876171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点击此处添加文本。顶部“开始”面板中可以对字体、字号、颜色、行距等进行修改。建议正文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2907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426816" y="3469038"/>
            <a:ext cx="2275977" cy="87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414713" y="3469038"/>
            <a:ext cx="2275977" cy="87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84796" y="2897759"/>
            <a:ext cx="349697" cy="34969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FFFFFF"/>
                </a:solidFill>
              </a:rPr>
              <a:t>1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68187" y="28161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FFFF"/>
                </a:solidFill>
              </a:rPr>
              <a:t>TITLE 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472694" y="2897759"/>
            <a:ext cx="349697" cy="34969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FFFFFF"/>
                </a:solidFill>
              </a:rPr>
              <a:t>2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856085" y="28161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FFFF"/>
                </a:solidFill>
              </a:rPr>
              <a:t>TITLE 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6402611" y="2897759"/>
            <a:ext cx="349697" cy="34969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rgbClr val="FFFFFF"/>
                </a:solidFill>
              </a:rPr>
              <a:t>3</a:t>
            </a:r>
            <a:endParaRPr lang="zh-CN" altLang="en-US" sz="1600" b="1" dirty="0">
              <a:solidFill>
                <a:srgbClr val="FFFFFF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86002" y="281610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FFFFFF"/>
                </a:solidFill>
              </a:rPr>
              <a:t>TITLE HERE</a:t>
            </a:r>
            <a:endParaRPr lang="zh-CN" altLang="en-US" sz="2400" b="1" dirty="0">
              <a:solidFill>
                <a:srgbClr val="FFFFFF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44630" y="3469038"/>
            <a:ext cx="2275977" cy="872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457200">
              <a:lnSpc>
                <a:spcPct val="130000"/>
              </a:lnSpc>
            </a:pP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10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号字，</a:t>
            </a:r>
            <a:r>
              <a:rPr lang="en-US" altLang="zh-CN" sz="1000">
                <a:solidFill>
                  <a:srgbClr val="FFFFFF"/>
                </a:solidFill>
                <a:latin typeface="Century Gothic"/>
                <a:ea typeface="微软雅黑"/>
              </a:rPr>
              <a:t>1.3</a:t>
            </a:r>
            <a:r>
              <a:rPr lang="zh-CN" altLang="en-US" sz="1000">
                <a:solidFill>
                  <a:srgbClr val="FFFFFF"/>
                </a:solidFill>
                <a:latin typeface="Century Gothic"/>
                <a:ea typeface="微软雅黑"/>
              </a:rPr>
              <a:t>倍字间距。</a:t>
            </a:r>
            <a:endParaRPr lang="zh-CN" altLang="en-US" sz="1000" dirty="0">
              <a:solidFill>
                <a:srgbClr val="FFFFFF"/>
              </a:solidFill>
              <a:latin typeface="Century Gothic"/>
              <a:ea typeface="微软雅黑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4796" y="1333806"/>
            <a:ext cx="2271103" cy="123126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472694" y="1333806"/>
            <a:ext cx="2271103" cy="1231263"/>
          </a:xfrm>
          <a:prstGeom prst="rect">
            <a:avLst/>
          </a:prstGeom>
          <a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402611" y="1333806"/>
            <a:ext cx="2271103" cy="1231263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841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sp>
        <p:nvSpPr>
          <p:cNvPr id="21" name="文本框 20"/>
          <p:cNvSpPr txBox="1"/>
          <p:nvPr/>
        </p:nvSpPr>
        <p:spPr>
          <a:xfrm>
            <a:off x="3123627" y="1300650"/>
            <a:ext cx="2896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000" b="1">
                <a:solidFill>
                  <a:schemeClr val="accent2"/>
                </a:solidFill>
                <a:latin typeface="Calibri"/>
                <a:ea typeface="宋体"/>
                <a:cs typeface="Arial Black"/>
              </a:rPr>
              <a:t>CLICK HERE TO ADD TITLE</a:t>
            </a:r>
            <a:endParaRPr kumimoji="1" lang="zh-CN" altLang="en-US" sz="2000" b="1" dirty="0">
              <a:solidFill>
                <a:schemeClr val="accent2"/>
              </a:solidFill>
              <a:latin typeface="Calibri"/>
              <a:ea typeface="宋体"/>
              <a:cs typeface="Arial Black"/>
            </a:endParaRPr>
          </a:p>
        </p:txBody>
      </p:sp>
      <p:cxnSp>
        <p:nvCxnSpPr>
          <p:cNvPr id="22" name="直线连接符 21"/>
          <p:cNvCxnSpPr/>
          <p:nvPr/>
        </p:nvCxnSpPr>
        <p:spPr>
          <a:xfrm>
            <a:off x="338143" y="1739179"/>
            <a:ext cx="8490547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04874" y="1927343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1200">
                <a:solidFill>
                  <a:schemeClr val="bg1"/>
                </a:solidFill>
                <a:cs typeface="Arial Black"/>
              </a:rPr>
              <a:t>TEXT HERE</a:t>
            </a:r>
            <a:endParaRPr kumimoji="1" lang="zh-CN" altLang="en-US" sz="12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04874" y="2172035"/>
            <a:ext cx="4018873" cy="2621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ts val="960"/>
              </a:lnSpc>
            </a:pPr>
            <a:endParaRPr kumimoji="1" lang="zh-CN" altLang="en-US" sz="800" dirty="0">
              <a:solidFill>
                <a:schemeClr val="bg1"/>
              </a:solidFill>
              <a:latin typeface="Arial"/>
              <a:ea typeface="微软雅黑"/>
              <a:cs typeface="Arial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720253" y="1927343"/>
            <a:ext cx="1045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 sz="1200">
                <a:solidFill>
                  <a:schemeClr val="bg1"/>
                </a:solidFill>
                <a:cs typeface="Arial Black"/>
              </a:rPr>
              <a:t>TEXT HERE</a:t>
            </a:r>
            <a:endParaRPr kumimoji="1" lang="zh-CN" altLang="en-US" sz="1200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720253" y="2172035"/>
            <a:ext cx="401887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pPr lvl="0">
              <a:lnSpc>
                <a:spcPct val="130000"/>
              </a:lnSpc>
            </a:pPr>
            <a:endParaRPr kumimoji="1"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点击此处添加文本信息。标题数字等都可以通过点击和重新输入进行更改，顶部“开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PPTer</a:t>
            </a:r>
            <a:r>
              <a:rPr kumimoji="1"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吧</a:t>
            </a:r>
            <a:r>
              <a:rPr kumimoji="1"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https://www.ppter8.com</a:t>
            </a:r>
            <a:endParaRPr kumimoji="1" lang="en-US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0401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242930" y="2794336"/>
            <a:ext cx="2658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>
                <a:solidFill>
                  <a:srgbClr val="323232"/>
                </a:solidFill>
                <a:cs typeface="Arial Black"/>
              </a:rPr>
              <a:t>PART THREE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56339" y="32498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>
                <a:solidFill>
                  <a:srgbClr val="323232"/>
                </a:solidFill>
                <a:latin typeface="Microsoft YaHei"/>
                <a:cs typeface="Microsoft YaHei"/>
              </a:rPr>
              <a:t>开发内容</a:t>
            </a:r>
            <a:endParaRPr kumimoji="1" lang="zh-CN" altLang="en-US" sz="36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2" name="组 11"/>
          <p:cNvGrpSpPr/>
          <p:nvPr/>
        </p:nvGrpSpPr>
        <p:grpSpPr>
          <a:xfrm>
            <a:off x="4114986" y="1430748"/>
            <a:ext cx="915334" cy="685130"/>
            <a:chOff x="6018213" y="1143000"/>
            <a:chExt cx="530225" cy="396875"/>
          </a:xfrm>
          <a:solidFill>
            <a:schemeClr val="bg1"/>
          </a:solidFill>
        </p:grpSpPr>
        <p:sp>
          <p:nvSpPr>
            <p:cNvPr id="13" name="Freeform 149"/>
            <p:cNvSpPr>
              <a:spLocks/>
            </p:cNvSpPr>
            <p:nvPr/>
          </p:nvSpPr>
          <p:spPr bwMode="auto">
            <a:xfrm>
              <a:off x="6094413" y="131445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0"/>
                </a:cxn>
                <a:cxn ang="0">
                  <a:pos x="2" y="2"/>
                </a:cxn>
                <a:cxn ang="0">
                  <a:pos x="0" y="4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0"/>
                </a:cxn>
                <a:cxn ang="0">
                  <a:pos x="2" y="12"/>
                </a:cxn>
                <a:cxn ang="0">
                  <a:pos x="4" y="14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4"/>
                </a:cxn>
                <a:cxn ang="0">
                  <a:pos x="168" y="12"/>
                </a:cxn>
                <a:cxn ang="0">
                  <a:pos x="170" y="10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4"/>
                </a:cxn>
                <a:cxn ang="0">
                  <a:pos x="168" y="2"/>
                </a:cxn>
                <a:cxn ang="0">
                  <a:pos x="166" y="0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0"/>
                  </a:lnTo>
                  <a:lnTo>
                    <a:pt x="2" y="2"/>
                  </a:lnTo>
                  <a:lnTo>
                    <a:pt x="0" y="4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0"/>
                  </a:lnTo>
                  <a:lnTo>
                    <a:pt x="2" y="12"/>
                  </a:lnTo>
                  <a:lnTo>
                    <a:pt x="4" y="14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4"/>
                  </a:lnTo>
                  <a:lnTo>
                    <a:pt x="168" y="12"/>
                  </a:lnTo>
                  <a:lnTo>
                    <a:pt x="170" y="10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4"/>
                  </a:lnTo>
                  <a:lnTo>
                    <a:pt x="168" y="2"/>
                  </a:lnTo>
                  <a:lnTo>
                    <a:pt x="166" y="0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150"/>
            <p:cNvSpPr>
              <a:spLocks/>
            </p:cNvSpPr>
            <p:nvPr/>
          </p:nvSpPr>
          <p:spPr bwMode="auto">
            <a:xfrm>
              <a:off x="6094413" y="1384300"/>
              <a:ext cx="269875" cy="25400"/>
            </a:xfrm>
            <a:custGeom>
              <a:avLst/>
              <a:gdLst/>
              <a:ahLst/>
              <a:cxnLst>
                <a:cxn ang="0">
                  <a:pos x="162" y="0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4" y="2"/>
                </a:cxn>
                <a:cxn ang="0">
                  <a:pos x="2" y="2"/>
                </a:cxn>
                <a:cxn ang="0">
                  <a:pos x="0" y="6"/>
                </a:cxn>
                <a:cxn ang="0">
                  <a:pos x="0" y="8"/>
                </a:cxn>
                <a:cxn ang="0">
                  <a:pos x="0" y="8"/>
                </a:cxn>
                <a:cxn ang="0">
                  <a:pos x="0" y="12"/>
                </a:cxn>
                <a:cxn ang="0">
                  <a:pos x="2" y="14"/>
                </a:cxn>
                <a:cxn ang="0">
                  <a:pos x="4" y="16"/>
                </a:cxn>
                <a:cxn ang="0">
                  <a:pos x="8" y="16"/>
                </a:cxn>
                <a:cxn ang="0">
                  <a:pos x="162" y="16"/>
                </a:cxn>
                <a:cxn ang="0">
                  <a:pos x="162" y="16"/>
                </a:cxn>
                <a:cxn ang="0">
                  <a:pos x="166" y="16"/>
                </a:cxn>
                <a:cxn ang="0">
                  <a:pos x="168" y="14"/>
                </a:cxn>
                <a:cxn ang="0">
                  <a:pos x="170" y="12"/>
                </a:cxn>
                <a:cxn ang="0">
                  <a:pos x="170" y="8"/>
                </a:cxn>
                <a:cxn ang="0">
                  <a:pos x="170" y="8"/>
                </a:cxn>
                <a:cxn ang="0">
                  <a:pos x="170" y="6"/>
                </a:cxn>
                <a:cxn ang="0">
                  <a:pos x="168" y="2"/>
                </a:cxn>
                <a:cxn ang="0">
                  <a:pos x="166" y="2"/>
                </a:cxn>
                <a:cxn ang="0">
                  <a:pos x="162" y="0"/>
                </a:cxn>
                <a:cxn ang="0">
                  <a:pos x="162" y="0"/>
                </a:cxn>
              </a:cxnLst>
              <a:rect l="0" t="0" r="r" b="b"/>
              <a:pathLst>
                <a:path w="170" h="16">
                  <a:moveTo>
                    <a:pt x="162" y="0"/>
                  </a:moveTo>
                  <a:lnTo>
                    <a:pt x="8" y="0"/>
                  </a:lnTo>
                  <a:lnTo>
                    <a:pt x="8" y="0"/>
                  </a:lnTo>
                  <a:lnTo>
                    <a:pt x="4" y="2"/>
                  </a:lnTo>
                  <a:lnTo>
                    <a:pt x="2" y="2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8"/>
                  </a:lnTo>
                  <a:lnTo>
                    <a:pt x="0" y="12"/>
                  </a:lnTo>
                  <a:lnTo>
                    <a:pt x="2" y="14"/>
                  </a:lnTo>
                  <a:lnTo>
                    <a:pt x="4" y="16"/>
                  </a:lnTo>
                  <a:lnTo>
                    <a:pt x="8" y="16"/>
                  </a:lnTo>
                  <a:lnTo>
                    <a:pt x="162" y="16"/>
                  </a:lnTo>
                  <a:lnTo>
                    <a:pt x="162" y="16"/>
                  </a:lnTo>
                  <a:lnTo>
                    <a:pt x="166" y="16"/>
                  </a:lnTo>
                  <a:lnTo>
                    <a:pt x="168" y="14"/>
                  </a:lnTo>
                  <a:lnTo>
                    <a:pt x="170" y="12"/>
                  </a:lnTo>
                  <a:lnTo>
                    <a:pt x="170" y="8"/>
                  </a:lnTo>
                  <a:lnTo>
                    <a:pt x="170" y="8"/>
                  </a:lnTo>
                  <a:lnTo>
                    <a:pt x="170" y="6"/>
                  </a:lnTo>
                  <a:lnTo>
                    <a:pt x="168" y="2"/>
                  </a:lnTo>
                  <a:lnTo>
                    <a:pt x="166" y="2"/>
                  </a:lnTo>
                  <a:lnTo>
                    <a:pt x="162" y="0"/>
                  </a:lnTo>
                  <a:lnTo>
                    <a:pt x="162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151"/>
            <p:cNvSpPr>
              <a:spLocks noEditPoints="1"/>
            </p:cNvSpPr>
            <p:nvPr/>
          </p:nvSpPr>
          <p:spPr bwMode="auto">
            <a:xfrm>
              <a:off x="6018213" y="1219200"/>
              <a:ext cx="428625" cy="320675"/>
            </a:xfrm>
            <a:custGeom>
              <a:avLst/>
              <a:gdLst/>
              <a:ahLst/>
              <a:cxnLst>
                <a:cxn ang="0">
                  <a:pos x="96" y="0"/>
                </a:cxn>
                <a:cxn ang="0">
                  <a:pos x="20" y="0"/>
                </a:cxn>
                <a:cxn ang="0">
                  <a:pos x="12" y="2"/>
                </a:cxn>
                <a:cxn ang="0">
                  <a:pos x="0" y="14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2" y="176"/>
                </a:cxn>
                <a:cxn ang="0">
                  <a:pos x="178" y="176"/>
                </a:cxn>
                <a:cxn ang="0">
                  <a:pos x="204" y="196"/>
                </a:cxn>
                <a:cxn ang="0">
                  <a:pos x="208" y="198"/>
                </a:cxn>
                <a:cxn ang="0">
                  <a:pos x="208" y="198"/>
                </a:cxn>
                <a:cxn ang="0">
                  <a:pos x="218" y="202"/>
                </a:cxn>
                <a:cxn ang="0">
                  <a:pos x="224" y="202"/>
                </a:cxn>
                <a:cxn ang="0">
                  <a:pos x="228" y="198"/>
                </a:cxn>
                <a:cxn ang="0">
                  <a:pos x="230" y="186"/>
                </a:cxn>
                <a:cxn ang="0">
                  <a:pos x="250" y="176"/>
                </a:cxn>
                <a:cxn ang="0">
                  <a:pos x="258" y="176"/>
                </a:cxn>
                <a:cxn ang="0">
                  <a:pos x="270" y="164"/>
                </a:cxn>
                <a:cxn ang="0">
                  <a:pos x="270" y="136"/>
                </a:cxn>
                <a:cxn ang="0">
                  <a:pos x="270" y="22"/>
                </a:cxn>
                <a:cxn ang="0">
                  <a:pos x="270" y="14"/>
                </a:cxn>
                <a:cxn ang="0">
                  <a:pos x="258" y="2"/>
                </a:cxn>
                <a:cxn ang="0">
                  <a:pos x="250" y="0"/>
                </a:cxn>
                <a:cxn ang="0">
                  <a:pos x="254" y="156"/>
                </a:cxn>
                <a:cxn ang="0">
                  <a:pos x="250" y="160"/>
                </a:cxn>
                <a:cxn ang="0">
                  <a:pos x="220" y="160"/>
                </a:cxn>
                <a:cxn ang="0">
                  <a:pos x="214" y="164"/>
                </a:cxn>
                <a:cxn ang="0">
                  <a:pos x="212" y="166"/>
                </a:cxn>
                <a:cxn ang="0">
                  <a:pos x="214" y="184"/>
                </a:cxn>
                <a:cxn ang="0">
                  <a:pos x="186" y="162"/>
                </a:cxn>
                <a:cxn ang="0">
                  <a:pos x="20" y="160"/>
                </a:cxn>
                <a:cxn ang="0">
                  <a:pos x="16" y="160"/>
                </a:cxn>
                <a:cxn ang="0">
                  <a:pos x="16" y="22"/>
                </a:cxn>
                <a:cxn ang="0">
                  <a:pos x="16" y="18"/>
                </a:cxn>
                <a:cxn ang="0">
                  <a:pos x="250" y="16"/>
                </a:cxn>
                <a:cxn ang="0">
                  <a:pos x="254" y="18"/>
                </a:cxn>
                <a:cxn ang="0">
                  <a:pos x="254" y="156"/>
                </a:cxn>
              </a:cxnLst>
              <a:rect l="0" t="0" r="r" b="b"/>
              <a:pathLst>
                <a:path w="270" h="202">
                  <a:moveTo>
                    <a:pt x="250" y="0"/>
                  </a:moveTo>
                  <a:lnTo>
                    <a:pt x="96" y="0"/>
                  </a:lnTo>
                  <a:lnTo>
                    <a:pt x="80" y="0"/>
                  </a:lnTo>
                  <a:lnTo>
                    <a:pt x="20" y="0"/>
                  </a:lnTo>
                  <a:lnTo>
                    <a:pt x="20" y="0"/>
                  </a:lnTo>
                  <a:lnTo>
                    <a:pt x="12" y="2"/>
                  </a:lnTo>
                  <a:lnTo>
                    <a:pt x="6" y="6"/>
                  </a:lnTo>
                  <a:lnTo>
                    <a:pt x="0" y="14"/>
                  </a:lnTo>
                  <a:lnTo>
                    <a:pt x="0" y="22"/>
                  </a:lnTo>
                  <a:lnTo>
                    <a:pt x="0" y="156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6" y="170"/>
                  </a:lnTo>
                  <a:lnTo>
                    <a:pt x="12" y="176"/>
                  </a:lnTo>
                  <a:lnTo>
                    <a:pt x="20" y="176"/>
                  </a:lnTo>
                  <a:lnTo>
                    <a:pt x="178" y="176"/>
                  </a:lnTo>
                  <a:lnTo>
                    <a:pt x="204" y="196"/>
                  </a:lnTo>
                  <a:lnTo>
                    <a:pt x="204" y="196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08" y="198"/>
                  </a:lnTo>
                  <a:lnTo>
                    <a:pt x="212" y="202"/>
                  </a:lnTo>
                  <a:lnTo>
                    <a:pt x="218" y="202"/>
                  </a:lnTo>
                  <a:lnTo>
                    <a:pt x="218" y="202"/>
                  </a:lnTo>
                  <a:lnTo>
                    <a:pt x="224" y="202"/>
                  </a:lnTo>
                  <a:lnTo>
                    <a:pt x="224" y="202"/>
                  </a:lnTo>
                  <a:lnTo>
                    <a:pt x="228" y="198"/>
                  </a:lnTo>
                  <a:lnTo>
                    <a:pt x="230" y="192"/>
                  </a:lnTo>
                  <a:lnTo>
                    <a:pt x="230" y="186"/>
                  </a:lnTo>
                  <a:lnTo>
                    <a:pt x="230" y="176"/>
                  </a:lnTo>
                  <a:lnTo>
                    <a:pt x="250" y="176"/>
                  </a:lnTo>
                  <a:lnTo>
                    <a:pt x="250" y="176"/>
                  </a:lnTo>
                  <a:lnTo>
                    <a:pt x="258" y="176"/>
                  </a:lnTo>
                  <a:lnTo>
                    <a:pt x="264" y="170"/>
                  </a:lnTo>
                  <a:lnTo>
                    <a:pt x="270" y="164"/>
                  </a:lnTo>
                  <a:lnTo>
                    <a:pt x="270" y="156"/>
                  </a:lnTo>
                  <a:lnTo>
                    <a:pt x="270" y="136"/>
                  </a:lnTo>
                  <a:lnTo>
                    <a:pt x="270" y="120"/>
                  </a:lnTo>
                  <a:lnTo>
                    <a:pt x="270" y="22"/>
                  </a:lnTo>
                  <a:lnTo>
                    <a:pt x="270" y="22"/>
                  </a:lnTo>
                  <a:lnTo>
                    <a:pt x="270" y="14"/>
                  </a:lnTo>
                  <a:lnTo>
                    <a:pt x="264" y="6"/>
                  </a:lnTo>
                  <a:lnTo>
                    <a:pt x="258" y="2"/>
                  </a:lnTo>
                  <a:lnTo>
                    <a:pt x="250" y="0"/>
                  </a:lnTo>
                  <a:lnTo>
                    <a:pt x="250" y="0"/>
                  </a:lnTo>
                  <a:close/>
                  <a:moveTo>
                    <a:pt x="254" y="156"/>
                  </a:moveTo>
                  <a:lnTo>
                    <a:pt x="254" y="156"/>
                  </a:lnTo>
                  <a:lnTo>
                    <a:pt x="254" y="160"/>
                  </a:lnTo>
                  <a:lnTo>
                    <a:pt x="250" y="160"/>
                  </a:lnTo>
                  <a:lnTo>
                    <a:pt x="220" y="160"/>
                  </a:lnTo>
                  <a:lnTo>
                    <a:pt x="220" y="160"/>
                  </a:lnTo>
                  <a:lnTo>
                    <a:pt x="218" y="162"/>
                  </a:lnTo>
                  <a:lnTo>
                    <a:pt x="214" y="164"/>
                  </a:lnTo>
                  <a:lnTo>
                    <a:pt x="214" y="164"/>
                  </a:lnTo>
                  <a:lnTo>
                    <a:pt x="212" y="166"/>
                  </a:lnTo>
                  <a:lnTo>
                    <a:pt x="212" y="170"/>
                  </a:lnTo>
                  <a:lnTo>
                    <a:pt x="214" y="184"/>
                  </a:lnTo>
                  <a:lnTo>
                    <a:pt x="186" y="162"/>
                  </a:lnTo>
                  <a:lnTo>
                    <a:pt x="186" y="162"/>
                  </a:lnTo>
                  <a:lnTo>
                    <a:pt x="182" y="160"/>
                  </a:lnTo>
                  <a:lnTo>
                    <a:pt x="20" y="160"/>
                  </a:lnTo>
                  <a:lnTo>
                    <a:pt x="20" y="160"/>
                  </a:lnTo>
                  <a:lnTo>
                    <a:pt x="16" y="160"/>
                  </a:lnTo>
                  <a:lnTo>
                    <a:pt x="16" y="156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6" y="18"/>
                  </a:lnTo>
                  <a:lnTo>
                    <a:pt x="20" y="16"/>
                  </a:lnTo>
                  <a:lnTo>
                    <a:pt x="250" y="16"/>
                  </a:lnTo>
                  <a:lnTo>
                    <a:pt x="250" y="16"/>
                  </a:lnTo>
                  <a:lnTo>
                    <a:pt x="254" y="18"/>
                  </a:lnTo>
                  <a:lnTo>
                    <a:pt x="254" y="22"/>
                  </a:lnTo>
                  <a:lnTo>
                    <a:pt x="254" y="15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152"/>
            <p:cNvSpPr>
              <a:spLocks/>
            </p:cNvSpPr>
            <p:nvPr/>
          </p:nvSpPr>
          <p:spPr bwMode="auto">
            <a:xfrm>
              <a:off x="6135688" y="1143000"/>
              <a:ext cx="412750" cy="298450"/>
            </a:xfrm>
            <a:custGeom>
              <a:avLst/>
              <a:gdLst/>
              <a:ahLst/>
              <a:cxnLst>
                <a:cxn ang="0">
                  <a:pos x="238" y="0"/>
                </a:cxn>
                <a:cxn ang="0">
                  <a:pos x="24" y="0"/>
                </a:cxn>
                <a:cxn ang="0">
                  <a:pos x="24" y="0"/>
                </a:cxn>
                <a:cxn ang="0">
                  <a:pos x="14" y="0"/>
                </a:cxn>
                <a:cxn ang="0">
                  <a:pos x="6" y="6"/>
                </a:cxn>
                <a:cxn ang="0">
                  <a:pos x="2" y="12"/>
                </a:cxn>
                <a:cxn ang="0">
                  <a:pos x="0" y="22"/>
                </a:cxn>
                <a:cxn ang="0">
                  <a:pos x="0" y="38"/>
                </a:cxn>
                <a:cxn ang="0">
                  <a:pos x="16" y="38"/>
                </a:cxn>
                <a:cxn ang="0">
                  <a:pos x="16" y="22"/>
                </a:cxn>
                <a:cxn ang="0">
                  <a:pos x="16" y="22"/>
                </a:cxn>
                <a:cxn ang="0">
                  <a:pos x="18" y="18"/>
                </a:cxn>
                <a:cxn ang="0">
                  <a:pos x="24" y="16"/>
                </a:cxn>
                <a:cxn ang="0">
                  <a:pos x="238" y="16"/>
                </a:cxn>
                <a:cxn ang="0">
                  <a:pos x="238" y="16"/>
                </a:cxn>
                <a:cxn ang="0">
                  <a:pos x="242" y="18"/>
                </a:cxn>
                <a:cxn ang="0">
                  <a:pos x="244" y="22"/>
                </a:cxn>
                <a:cxn ang="0">
                  <a:pos x="244" y="166"/>
                </a:cxn>
                <a:cxn ang="0">
                  <a:pos x="244" y="166"/>
                </a:cxn>
                <a:cxn ang="0">
                  <a:pos x="242" y="170"/>
                </a:cxn>
                <a:cxn ang="0">
                  <a:pos x="238" y="172"/>
                </a:cxn>
                <a:cxn ang="0">
                  <a:pos x="208" y="172"/>
                </a:cxn>
                <a:cxn ang="0">
                  <a:pos x="208" y="188"/>
                </a:cxn>
                <a:cxn ang="0">
                  <a:pos x="238" y="188"/>
                </a:cxn>
                <a:cxn ang="0">
                  <a:pos x="238" y="188"/>
                </a:cxn>
                <a:cxn ang="0">
                  <a:pos x="246" y="188"/>
                </a:cxn>
                <a:cxn ang="0">
                  <a:pos x="254" y="182"/>
                </a:cxn>
                <a:cxn ang="0">
                  <a:pos x="260" y="176"/>
                </a:cxn>
                <a:cxn ang="0">
                  <a:pos x="260" y="166"/>
                </a:cxn>
                <a:cxn ang="0">
                  <a:pos x="260" y="22"/>
                </a:cxn>
                <a:cxn ang="0">
                  <a:pos x="260" y="22"/>
                </a:cxn>
                <a:cxn ang="0">
                  <a:pos x="260" y="12"/>
                </a:cxn>
                <a:cxn ang="0">
                  <a:pos x="254" y="6"/>
                </a:cxn>
                <a:cxn ang="0">
                  <a:pos x="246" y="0"/>
                </a:cxn>
                <a:cxn ang="0">
                  <a:pos x="238" y="0"/>
                </a:cxn>
                <a:cxn ang="0">
                  <a:pos x="238" y="0"/>
                </a:cxn>
              </a:cxnLst>
              <a:rect l="0" t="0" r="r" b="b"/>
              <a:pathLst>
                <a:path w="260" h="188">
                  <a:moveTo>
                    <a:pt x="238" y="0"/>
                  </a:moveTo>
                  <a:lnTo>
                    <a:pt x="24" y="0"/>
                  </a:lnTo>
                  <a:lnTo>
                    <a:pt x="24" y="0"/>
                  </a:lnTo>
                  <a:lnTo>
                    <a:pt x="14" y="0"/>
                  </a:lnTo>
                  <a:lnTo>
                    <a:pt x="6" y="6"/>
                  </a:lnTo>
                  <a:lnTo>
                    <a:pt x="2" y="12"/>
                  </a:lnTo>
                  <a:lnTo>
                    <a:pt x="0" y="22"/>
                  </a:lnTo>
                  <a:lnTo>
                    <a:pt x="0" y="38"/>
                  </a:lnTo>
                  <a:lnTo>
                    <a:pt x="16" y="38"/>
                  </a:lnTo>
                  <a:lnTo>
                    <a:pt x="16" y="22"/>
                  </a:lnTo>
                  <a:lnTo>
                    <a:pt x="16" y="22"/>
                  </a:lnTo>
                  <a:lnTo>
                    <a:pt x="18" y="18"/>
                  </a:lnTo>
                  <a:lnTo>
                    <a:pt x="24" y="16"/>
                  </a:lnTo>
                  <a:lnTo>
                    <a:pt x="238" y="16"/>
                  </a:lnTo>
                  <a:lnTo>
                    <a:pt x="238" y="16"/>
                  </a:lnTo>
                  <a:lnTo>
                    <a:pt x="242" y="18"/>
                  </a:lnTo>
                  <a:lnTo>
                    <a:pt x="244" y="22"/>
                  </a:lnTo>
                  <a:lnTo>
                    <a:pt x="244" y="166"/>
                  </a:lnTo>
                  <a:lnTo>
                    <a:pt x="244" y="166"/>
                  </a:lnTo>
                  <a:lnTo>
                    <a:pt x="242" y="170"/>
                  </a:lnTo>
                  <a:lnTo>
                    <a:pt x="238" y="172"/>
                  </a:lnTo>
                  <a:lnTo>
                    <a:pt x="208" y="172"/>
                  </a:lnTo>
                  <a:lnTo>
                    <a:pt x="208" y="188"/>
                  </a:lnTo>
                  <a:lnTo>
                    <a:pt x="238" y="188"/>
                  </a:lnTo>
                  <a:lnTo>
                    <a:pt x="238" y="188"/>
                  </a:lnTo>
                  <a:lnTo>
                    <a:pt x="246" y="188"/>
                  </a:lnTo>
                  <a:lnTo>
                    <a:pt x="254" y="182"/>
                  </a:lnTo>
                  <a:lnTo>
                    <a:pt x="260" y="176"/>
                  </a:lnTo>
                  <a:lnTo>
                    <a:pt x="260" y="166"/>
                  </a:lnTo>
                  <a:lnTo>
                    <a:pt x="260" y="22"/>
                  </a:lnTo>
                  <a:lnTo>
                    <a:pt x="260" y="22"/>
                  </a:lnTo>
                  <a:lnTo>
                    <a:pt x="260" y="12"/>
                  </a:lnTo>
                  <a:lnTo>
                    <a:pt x="254" y="6"/>
                  </a:lnTo>
                  <a:lnTo>
                    <a:pt x="246" y="0"/>
                  </a:lnTo>
                  <a:lnTo>
                    <a:pt x="238" y="0"/>
                  </a:lnTo>
                  <a:lnTo>
                    <a:pt x="23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1" name="图片占位符 10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78828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7275" y="196332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380983" y="1394634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7275" y="1394635"/>
            <a:ext cx="2165605" cy="11312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704928" y="1498584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261063" y="1711336"/>
            <a:ext cx="1929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80983" y="196333"/>
            <a:ext cx="2165605" cy="11312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938636" y="300282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2494771" y="513034"/>
            <a:ext cx="1929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21797" y="196332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855505" y="1394634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4621797" y="1394635"/>
            <a:ext cx="2165605" cy="1131255"/>
            <a:chOff x="175497" y="1532197"/>
            <a:chExt cx="2490719" cy="1301084"/>
          </a:xfrm>
          <a:solidFill>
            <a:schemeClr val="accent2"/>
          </a:solidFill>
        </p:grpSpPr>
        <p:sp>
          <p:nvSpPr>
            <p:cNvPr id="13" name="矩形 12"/>
            <p:cNvSpPr/>
            <p:nvPr/>
          </p:nvSpPr>
          <p:spPr>
            <a:xfrm>
              <a:off x="175497" y="15321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 flipH="1">
              <a:off x="816868" y="1651751"/>
              <a:ext cx="1198523" cy="3185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 OBJECTS</a:t>
              </a:r>
              <a:endParaRPr kumimoji="1" lang="zh-CN" altLang="en-US" sz="12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 flipH="1">
              <a:off x="306368" y="1896443"/>
              <a:ext cx="2219520" cy="7079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800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grpSp>
        <p:nvGrpSpPr>
          <p:cNvPr id="16" name="组 15"/>
          <p:cNvGrpSpPr/>
          <p:nvPr/>
        </p:nvGrpSpPr>
        <p:grpSpPr>
          <a:xfrm>
            <a:off x="6855505" y="196333"/>
            <a:ext cx="2165605" cy="1131255"/>
            <a:chOff x="327897" y="1684597"/>
            <a:chExt cx="2490719" cy="1301084"/>
          </a:xfrm>
          <a:solidFill>
            <a:schemeClr val="accent4"/>
          </a:solidFill>
        </p:grpSpPr>
        <p:sp>
          <p:nvSpPr>
            <p:cNvPr id="17" name="矩形 16"/>
            <p:cNvSpPr/>
            <p:nvPr/>
          </p:nvSpPr>
          <p:spPr>
            <a:xfrm>
              <a:off x="327897" y="1684597"/>
              <a:ext cx="2490719" cy="1301084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prstClr val="white"/>
                </a:solidFill>
                <a:latin typeface="Calibri"/>
                <a:ea typeface="宋体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 flipH="1">
              <a:off x="969268" y="1804151"/>
              <a:ext cx="1198523" cy="318583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>
                  <a:solidFill>
                    <a:srgbClr val="FFFFFF"/>
                  </a:solidFill>
                  <a:latin typeface="Calibri"/>
                  <a:ea typeface="宋体"/>
                  <a:cs typeface="Arial Black"/>
                </a:rPr>
                <a:t>OUR OBJECTS</a:t>
              </a:r>
              <a:endParaRPr kumimoji="1" lang="zh-CN" altLang="en-US" sz="1200" dirty="0">
                <a:solidFill>
                  <a:srgbClr val="FFFFFF"/>
                </a:solidFill>
                <a:latin typeface="Calibri"/>
                <a:ea typeface="宋体"/>
                <a:cs typeface="Arial Black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 flipH="1">
              <a:off x="458768" y="2048843"/>
              <a:ext cx="2219520" cy="707963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点击此处添加文本信息。建议正文</a:t>
              </a:r>
              <a:r>
                <a:rPr kumimoji="1" lang="en-US" altLang="zh-CN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10</a:t>
              </a: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号字，</a:t>
              </a:r>
              <a:r>
                <a:rPr kumimoji="1" lang="en-US" altLang="zh-CN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1.3</a:t>
              </a:r>
              <a:r>
                <a:rPr kumimoji="1" lang="zh-CN" altLang="en-US" sz="1000">
                  <a:solidFill>
                    <a:srgbClr val="FFFFFF"/>
                  </a:solidFill>
                  <a:latin typeface="微软雅黑" pitchFamily="34" charset="-122"/>
                  <a:ea typeface="微软雅黑" pitchFamily="34" charset="-122"/>
                  <a:cs typeface="Arial"/>
                </a:rPr>
                <a:t>倍字间距。</a:t>
              </a:r>
            </a:p>
            <a:p>
              <a:endParaRPr kumimoji="1" lang="zh-CN" altLang="en-US" sz="800" dirty="0">
                <a:solidFill>
                  <a:srgbClr val="FFFFFF"/>
                </a:solidFill>
                <a:latin typeface="Calibri"/>
                <a:ea typeface="宋体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140059" y="2592400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373767" y="3790702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40059" y="3790702"/>
            <a:ext cx="2165605" cy="11312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3" name="文本框 22"/>
          <p:cNvSpPr txBox="1"/>
          <p:nvPr/>
        </p:nvSpPr>
        <p:spPr>
          <a:xfrm flipH="1">
            <a:off x="697711" y="3894650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24" name="文本框 23"/>
          <p:cNvSpPr txBox="1"/>
          <p:nvPr/>
        </p:nvSpPr>
        <p:spPr>
          <a:xfrm flipH="1">
            <a:off x="253847" y="4107402"/>
            <a:ext cx="1929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73767" y="2592400"/>
            <a:ext cx="2165605" cy="11312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6" name="文本框 25"/>
          <p:cNvSpPr txBox="1"/>
          <p:nvPr/>
        </p:nvSpPr>
        <p:spPr>
          <a:xfrm flipH="1">
            <a:off x="2931419" y="2696348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27" name="文本框 26"/>
          <p:cNvSpPr txBox="1"/>
          <p:nvPr/>
        </p:nvSpPr>
        <p:spPr>
          <a:xfrm flipH="1">
            <a:off x="2487555" y="2909100"/>
            <a:ext cx="1929806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zh-CN" altLang="en-US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614581" y="2592400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6848289" y="3790702"/>
            <a:ext cx="2165605" cy="1131255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614581" y="3790702"/>
            <a:ext cx="2165605" cy="11312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1" name="文本框 30"/>
          <p:cNvSpPr txBox="1"/>
          <p:nvPr/>
        </p:nvSpPr>
        <p:spPr>
          <a:xfrm flipH="1">
            <a:off x="5172233" y="3894650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32" name="文本框 31"/>
          <p:cNvSpPr txBox="1"/>
          <p:nvPr/>
        </p:nvSpPr>
        <p:spPr>
          <a:xfrm flipH="1">
            <a:off x="4728369" y="4107402"/>
            <a:ext cx="1929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848289" y="2592400"/>
            <a:ext cx="2165605" cy="11312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4" name="文本框 33"/>
          <p:cNvSpPr txBox="1"/>
          <p:nvPr/>
        </p:nvSpPr>
        <p:spPr>
          <a:xfrm flipH="1">
            <a:off x="7405941" y="2696348"/>
            <a:ext cx="1042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>
                <a:solidFill>
                  <a:srgbClr val="FFFFFF"/>
                </a:solidFill>
                <a:latin typeface="Calibri"/>
                <a:ea typeface="宋体"/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latin typeface="Calibri"/>
              <a:ea typeface="宋体"/>
              <a:cs typeface="Arial Black"/>
            </a:endParaRPr>
          </a:p>
        </p:txBody>
      </p:sp>
      <p:sp>
        <p:nvSpPr>
          <p:cNvPr id="35" name="文本框 34"/>
          <p:cNvSpPr txBox="1"/>
          <p:nvPr/>
        </p:nvSpPr>
        <p:spPr>
          <a:xfrm flipH="1">
            <a:off x="6962077" y="2909100"/>
            <a:ext cx="192980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1900464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393810" y="2794336"/>
            <a:ext cx="235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>
                <a:solidFill>
                  <a:srgbClr val="323232"/>
                </a:solidFill>
                <a:cs typeface="Arial Black"/>
              </a:rPr>
              <a:t>PART ONE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64708" y="3348334"/>
            <a:ext cx="7614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200" dirty="0">
                <a:solidFill>
                  <a:srgbClr val="323232"/>
                </a:solidFill>
                <a:latin typeface="Microsoft YaHei"/>
                <a:cs typeface="Microsoft YaHei"/>
              </a:rPr>
              <a:t>常用的代码审查工具分析</a:t>
            </a:r>
            <a:r>
              <a:rPr kumimoji="1" lang="en-US" altLang="zh-CN" sz="3200" dirty="0">
                <a:solidFill>
                  <a:srgbClr val="323232"/>
                </a:solidFill>
                <a:latin typeface="Microsoft YaHei"/>
                <a:cs typeface="Microsoft YaHei"/>
              </a:rPr>
              <a:t>-by </a:t>
            </a:r>
            <a:r>
              <a:rPr kumimoji="1" lang="en-US" altLang="zh-CN" sz="3200" dirty="0" err="1">
                <a:solidFill>
                  <a:srgbClr val="323232"/>
                </a:solidFill>
                <a:latin typeface="Microsoft YaHei"/>
                <a:cs typeface="Microsoft YaHei"/>
              </a:rPr>
              <a:t>deepseek</a:t>
            </a:r>
            <a:r>
              <a:rPr kumimoji="1" lang="zh-CN" altLang="en-US" sz="3600" b="1" dirty="0">
                <a:solidFill>
                  <a:srgbClr val="323232"/>
                </a:solidFill>
                <a:latin typeface="Microsoft YaHei"/>
                <a:cs typeface="Microsoft YaHei"/>
              </a:rPr>
              <a:t> </a:t>
            </a:r>
          </a:p>
        </p:txBody>
      </p:sp>
      <p:sp>
        <p:nvSpPr>
          <p:cNvPr id="19" name="椭圆 18"/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35" name="组 34"/>
          <p:cNvGrpSpPr/>
          <p:nvPr/>
        </p:nvGrpSpPr>
        <p:grpSpPr>
          <a:xfrm>
            <a:off x="4014449" y="1309816"/>
            <a:ext cx="1115102" cy="936686"/>
            <a:chOff x="2127915" y="1569040"/>
            <a:chExt cx="635000" cy="533400"/>
          </a:xfrm>
        </p:grpSpPr>
        <p:sp>
          <p:nvSpPr>
            <p:cNvPr id="33" name="Freeform 108"/>
            <p:cNvSpPr>
              <a:spLocks/>
            </p:cNvSpPr>
            <p:nvPr/>
          </p:nvSpPr>
          <p:spPr bwMode="auto">
            <a:xfrm>
              <a:off x="2127915" y="1569040"/>
              <a:ext cx="635000" cy="304800"/>
            </a:xfrm>
            <a:custGeom>
              <a:avLst/>
              <a:gdLst/>
              <a:ahLst/>
              <a:cxnLst>
                <a:cxn ang="0">
                  <a:pos x="16" y="192"/>
                </a:cxn>
                <a:cxn ang="0">
                  <a:pos x="26" y="188"/>
                </a:cxn>
                <a:cxn ang="0">
                  <a:pos x="32" y="178"/>
                </a:cxn>
                <a:cxn ang="0">
                  <a:pos x="110" y="142"/>
                </a:cxn>
                <a:cxn ang="0">
                  <a:pos x="120" y="144"/>
                </a:cxn>
                <a:cxn ang="0">
                  <a:pos x="126" y="144"/>
                </a:cxn>
                <a:cxn ang="0">
                  <a:pos x="134" y="136"/>
                </a:cxn>
                <a:cxn ang="0">
                  <a:pos x="136" y="128"/>
                </a:cxn>
                <a:cxn ang="0">
                  <a:pos x="194" y="80"/>
                </a:cxn>
                <a:cxn ang="0">
                  <a:pos x="200" y="80"/>
                </a:cxn>
                <a:cxn ang="0">
                  <a:pos x="206" y="78"/>
                </a:cxn>
                <a:cxn ang="0">
                  <a:pos x="264" y="112"/>
                </a:cxn>
                <a:cxn ang="0">
                  <a:pos x="264" y="112"/>
                </a:cxn>
                <a:cxn ang="0">
                  <a:pos x="268" y="124"/>
                </a:cxn>
                <a:cxn ang="0">
                  <a:pos x="280" y="128"/>
                </a:cxn>
                <a:cxn ang="0">
                  <a:pos x="286" y="128"/>
                </a:cxn>
                <a:cxn ang="0">
                  <a:pos x="294" y="120"/>
                </a:cxn>
                <a:cxn ang="0">
                  <a:pos x="296" y="112"/>
                </a:cxn>
                <a:cxn ang="0">
                  <a:pos x="378" y="32"/>
                </a:cxn>
                <a:cxn ang="0">
                  <a:pos x="384" y="32"/>
                </a:cxn>
                <a:cxn ang="0">
                  <a:pos x="390" y="32"/>
                </a:cxn>
                <a:cxn ang="0">
                  <a:pos x="398" y="24"/>
                </a:cxn>
                <a:cxn ang="0">
                  <a:pos x="400" y="16"/>
                </a:cxn>
                <a:cxn ang="0">
                  <a:pos x="394" y="6"/>
                </a:cxn>
                <a:cxn ang="0">
                  <a:pos x="384" y="0"/>
                </a:cxn>
                <a:cxn ang="0">
                  <a:pos x="376" y="2"/>
                </a:cxn>
                <a:cxn ang="0">
                  <a:pos x="368" y="10"/>
                </a:cxn>
                <a:cxn ang="0">
                  <a:pos x="368" y="16"/>
                </a:cxn>
                <a:cxn ang="0">
                  <a:pos x="284" y="98"/>
                </a:cxn>
                <a:cxn ang="0">
                  <a:pos x="280" y="96"/>
                </a:cxn>
                <a:cxn ang="0">
                  <a:pos x="272" y="100"/>
                </a:cxn>
                <a:cxn ang="0">
                  <a:pos x="216" y="66"/>
                </a:cxn>
                <a:cxn ang="0">
                  <a:pos x="216" y="64"/>
                </a:cxn>
                <a:cxn ang="0">
                  <a:pos x="210" y="54"/>
                </a:cxn>
                <a:cxn ang="0">
                  <a:pos x="200" y="48"/>
                </a:cxn>
                <a:cxn ang="0">
                  <a:pos x="192" y="50"/>
                </a:cxn>
                <a:cxn ang="0">
                  <a:pos x="184" y="58"/>
                </a:cxn>
                <a:cxn ang="0">
                  <a:pos x="184" y="64"/>
                </a:cxn>
                <a:cxn ang="0">
                  <a:pos x="126" y="114"/>
                </a:cxn>
                <a:cxn ang="0">
                  <a:pos x="120" y="112"/>
                </a:cxn>
                <a:cxn ang="0">
                  <a:pos x="114" y="114"/>
                </a:cxn>
                <a:cxn ang="0">
                  <a:pos x="104" y="122"/>
                </a:cxn>
                <a:cxn ang="0">
                  <a:pos x="24" y="164"/>
                </a:cxn>
                <a:cxn ang="0">
                  <a:pos x="20" y="162"/>
                </a:cxn>
                <a:cxn ang="0">
                  <a:pos x="16" y="160"/>
                </a:cxn>
                <a:cxn ang="0">
                  <a:pos x="4" y="166"/>
                </a:cxn>
                <a:cxn ang="0">
                  <a:pos x="0" y="176"/>
                </a:cxn>
                <a:cxn ang="0">
                  <a:pos x="0" y="184"/>
                </a:cxn>
                <a:cxn ang="0">
                  <a:pos x="8" y="192"/>
                </a:cxn>
                <a:cxn ang="0">
                  <a:pos x="16" y="192"/>
                </a:cxn>
              </a:cxnLst>
              <a:rect l="0" t="0" r="r" b="b"/>
              <a:pathLst>
                <a:path w="400" h="192">
                  <a:moveTo>
                    <a:pt x="16" y="192"/>
                  </a:moveTo>
                  <a:lnTo>
                    <a:pt x="16" y="192"/>
                  </a:lnTo>
                  <a:lnTo>
                    <a:pt x="22" y="192"/>
                  </a:lnTo>
                  <a:lnTo>
                    <a:pt x="26" y="188"/>
                  </a:lnTo>
                  <a:lnTo>
                    <a:pt x="30" y="184"/>
                  </a:lnTo>
                  <a:lnTo>
                    <a:pt x="32" y="178"/>
                  </a:lnTo>
                  <a:lnTo>
                    <a:pt x="110" y="142"/>
                  </a:lnTo>
                  <a:lnTo>
                    <a:pt x="110" y="142"/>
                  </a:lnTo>
                  <a:lnTo>
                    <a:pt x="114" y="144"/>
                  </a:lnTo>
                  <a:lnTo>
                    <a:pt x="120" y="144"/>
                  </a:lnTo>
                  <a:lnTo>
                    <a:pt x="120" y="144"/>
                  </a:lnTo>
                  <a:lnTo>
                    <a:pt x="126" y="144"/>
                  </a:lnTo>
                  <a:lnTo>
                    <a:pt x="130" y="140"/>
                  </a:lnTo>
                  <a:lnTo>
                    <a:pt x="134" y="136"/>
                  </a:lnTo>
                  <a:lnTo>
                    <a:pt x="136" y="128"/>
                  </a:lnTo>
                  <a:lnTo>
                    <a:pt x="136" y="128"/>
                  </a:lnTo>
                  <a:lnTo>
                    <a:pt x="134" y="126"/>
                  </a:lnTo>
                  <a:lnTo>
                    <a:pt x="194" y="80"/>
                  </a:lnTo>
                  <a:lnTo>
                    <a:pt x="194" y="80"/>
                  </a:lnTo>
                  <a:lnTo>
                    <a:pt x="200" y="80"/>
                  </a:lnTo>
                  <a:lnTo>
                    <a:pt x="200" y="80"/>
                  </a:lnTo>
                  <a:lnTo>
                    <a:pt x="206" y="78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4" y="120"/>
                  </a:lnTo>
                  <a:lnTo>
                    <a:pt x="268" y="124"/>
                  </a:lnTo>
                  <a:lnTo>
                    <a:pt x="272" y="128"/>
                  </a:lnTo>
                  <a:lnTo>
                    <a:pt x="280" y="128"/>
                  </a:lnTo>
                  <a:lnTo>
                    <a:pt x="280" y="128"/>
                  </a:lnTo>
                  <a:lnTo>
                    <a:pt x="286" y="128"/>
                  </a:lnTo>
                  <a:lnTo>
                    <a:pt x="290" y="124"/>
                  </a:lnTo>
                  <a:lnTo>
                    <a:pt x="294" y="120"/>
                  </a:lnTo>
                  <a:lnTo>
                    <a:pt x="296" y="112"/>
                  </a:lnTo>
                  <a:lnTo>
                    <a:pt x="296" y="112"/>
                  </a:lnTo>
                  <a:lnTo>
                    <a:pt x="294" y="110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84" y="32"/>
                  </a:lnTo>
                  <a:lnTo>
                    <a:pt x="384" y="32"/>
                  </a:lnTo>
                  <a:lnTo>
                    <a:pt x="390" y="32"/>
                  </a:lnTo>
                  <a:lnTo>
                    <a:pt x="394" y="28"/>
                  </a:lnTo>
                  <a:lnTo>
                    <a:pt x="398" y="24"/>
                  </a:lnTo>
                  <a:lnTo>
                    <a:pt x="400" y="16"/>
                  </a:lnTo>
                  <a:lnTo>
                    <a:pt x="400" y="16"/>
                  </a:lnTo>
                  <a:lnTo>
                    <a:pt x="398" y="10"/>
                  </a:lnTo>
                  <a:lnTo>
                    <a:pt x="394" y="6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84" y="0"/>
                  </a:lnTo>
                  <a:lnTo>
                    <a:pt x="376" y="2"/>
                  </a:lnTo>
                  <a:lnTo>
                    <a:pt x="372" y="6"/>
                  </a:lnTo>
                  <a:lnTo>
                    <a:pt x="368" y="10"/>
                  </a:lnTo>
                  <a:lnTo>
                    <a:pt x="368" y="16"/>
                  </a:lnTo>
                  <a:lnTo>
                    <a:pt x="368" y="16"/>
                  </a:lnTo>
                  <a:lnTo>
                    <a:pt x="368" y="20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72" y="100"/>
                  </a:lnTo>
                  <a:lnTo>
                    <a:pt x="216" y="66"/>
                  </a:lnTo>
                  <a:lnTo>
                    <a:pt x="216" y="66"/>
                  </a:lnTo>
                  <a:lnTo>
                    <a:pt x="216" y="64"/>
                  </a:lnTo>
                  <a:lnTo>
                    <a:pt x="216" y="64"/>
                  </a:lnTo>
                  <a:lnTo>
                    <a:pt x="214" y="58"/>
                  </a:lnTo>
                  <a:lnTo>
                    <a:pt x="210" y="54"/>
                  </a:lnTo>
                  <a:lnTo>
                    <a:pt x="206" y="50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192" y="50"/>
                  </a:lnTo>
                  <a:lnTo>
                    <a:pt x="188" y="54"/>
                  </a:lnTo>
                  <a:lnTo>
                    <a:pt x="184" y="58"/>
                  </a:lnTo>
                  <a:lnTo>
                    <a:pt x="184" y="64"/>
                  </a:lnTo>
                  <a:lnTo>
                    <a:pt x="184" y="64"/>
                  </a:lnTo>
                  <a:lnTo>
                    <a:pt x="184" y="68"/>
                  </a:lnTo>
                  <a:lnTo>
                    <a:pt x="126" y="114"/>
                  </a:lnTo>
                  <a:lnTo>
                    <a:pt x="126" y="114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14" y="114"/>
                  </a:lnTo>
                  <a:lnTo>
                    <a:pt x="108" y="118"/>
                  </a:lnTo>
                  <a:lnTo>
                    <a:pt x="104" y="122"/>
                  </a:lnTo>
                  <a:lnTo>
                    <a:pt x="104" y="128"/>
                  </a:lnTo>
                  <a:lnTo>
                    <a:pt x="24" y="164"/>
                  </a:lnTo>
                  <a:lnTo>
                    <a:pt x="24" y="164"/>
                  </a:lnTo>
                  <a:lnTo>
                    <a:pt x="20" y="162"/>
                  </a:lnTo>
                  <a:lnTo>
                    <a:pt x="16" y="160"/>
                  </a:lnTo>
                  <a:lnTo>
                    <a:pt x="16" y="160"/>
                  </a:lnTo>
                  <a:lnTo>
                    <a:pt x="8" y="162"/>
                  </a:lnTo>
                  <a:lnTo>
                    <a:pt x="4" y="166"/>
                  </a:lnTo>
                  <a:lnTo>
                    <a:pt x="0" y="170"/>
                  </a:lnTo>
                  <a:lnTo>
                    <a:pt x="0" y="176"/>
                  </a:lnTo>
                  <a:lnTo>
                    <a:pt x="0" y="176"/>
                  </a:lnTo>
                  <a:lnTo>
                    <a:pt x="0" y="184"/>
                  </a:lnTo>
                  <a:lnTo>
                    <a:pt x="4" y="188"/>
                  </a:lnTo>
                  <a:lnTo>
                    <a:pt x="8" y="192"/>
                  </a:lnTo>
                  <a:lnTo>
                    <a:pt x="16" y="192"/>
                  </a:lnTo>
                  <a:lnTo>
                    <a:pt x="16" y="19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Freeform 109"/>
            <p:cNvSpPr>
              <a:spLocks/>
            </p:cNvSpPr>
            <p:nvPr/>
          </p:nvSpPr>
          <p:spPr bwMode="auto">
            <a:xfrm>
              <a:off x="2127915" y="1899240"/>
              <a:ext cx="635000" cy="203200"/>
            </a:xfrm>
            <a:custGeom>
              <a:avLst/>
              <a:gdLst/>
              <a:ahLst/>
              <a:cxnLst>
                <a:cxn ang="0">
                  <a:pos x="384" y="0"/>
                </a:cxn>
                <a:cxn ang="0">
                  <a:pos x="372" y="6"/>
                </a:cxn>
                <a:cxn ang="0">
                  <a:pos x="368" y="16"/>
                </a:cxn>
                <a:cxn ang="0">
                  <a:pos x="368" y="20"/>
                </a:cxn>
                <a:cxn ang="0">
                  <a:pos x="284" y="98"/>
                </a:cxn>
                <a:cxn ang="0">
                  <a:pos x="280" y="96"/>
                </a:cxn>
                <a:cxn ang="0">
                  <a:pos x="214" y="38"/>
                </a:cxn>
                <a:cxn ang="0">
                  <a:pos x="216" y="32"/>
                </a:cxn>
                <a:cxn ang="0">
                  <a:pos x="214" y="26"/>
                </a:cxn>
                <a:cxn ang="0">
                  <a:pos x="206" y="18"/>
                </a:cxn>
                <a:cxn ang="0">
                  <a:pos x="200" y="16"/>
                </a:cxn>
                <a:cxn ang="0">
                  <a:pos x="188" y="22"/>
                </a:cxn>
                <a:cxn ang="0">
                  <a:pos x="184" y="32"/>
                </a:cxn>
                <a:cxn ang="0">
                  <a:pos x="184" y="36"/>
                </a:cxn>
                <a:cxn ang="0">
                  <a:pos x="126" y="82"/>
                </a:cxn>
                <a:cxn ang="0">
                  <a:pos x="120" y="80"/>
                </a:cxn>
                <a:cxn ang="0">
                  <a:pos x="106" y="86"/>
                </a:cxn>
                <a:cxn ang="0">
                  <a:pos x="30" y="76"/>
                </a:cxn>
                <a:cxn ang="0">
                  <a:pos x="24" y="68"/>
                </a:cxn>
                <a:cxn ang="0">
                  <a:pos x="16" y="64"/>
                </a:cxn>
                <a:cxn ang="0">
                  <a:pos x="8" y="66"/>
                </a:cxn>
                <a:cxn ang="0">
                  <a:pos x="0" y="74"/>
                </a:cxn>
                <a:cxn ang="0">
                  <a:pos x="0" y="80"/>
                </a:cxn>
                <a:cxn ang="0">
                  <a:pos x="4" y="92"/>
                </a:cxn>
                <a:cxn ang="0">
                  <a:pos x="16" y="96"/>
                </a:cxn>
                <a:cxn ang="0">
                  <a:pos x="22" y="96"/>
                </a:cxn>
                <a:cxn ang="0">
                  <a:pos x="104" y="102"/>
                </a:cxn>
                <a:cxn ang="0">
                  <a:pos x="106" y="106"/>
                </a:cxn>
                <a:cxn ang="0">
                  <a:pos x="114" y="112"/>
                </a:cxn>
                <a:cxn ang="0">
                  <a:pos x="120" y="112"/>
                </a:cxn>
                <a:cxn ang="0">
                  <a:pos x="130" y="108"/>
                </a:cxn>
                <a:cxn ang="0">
                  <a:pos x="136" y="96"/>
                </a:cxn>
                <a:cxn ang="0">
                  <a:pos x="134" y="94"/>
                </a:cxn>
                <a:cxn ang="0">
                  <a:pos x="194" y="48"/>
                </a:cxn>
                <a:cxn ang="0">
                  <a:pos x="200" y="48"/>
                </a:cxn>
                <a:cxn ang="0">
                  <a:pos x="264" y="108"/>
                </a:cxn>
                <a:cxn ang="0">
                  <a:pos x="264" y="112"/>
                </a:cxn>
                <a:cxn ang="0">
                  <a:pos x="264" y="120"/>
                </a:cxn>
                <a:cxn ang="0">
                  <a:pos x="272" y="128"/>
                </a:cxn>
                <a:cxn ang="0">
                  <a:pos x="280" y="128"/>
                </a:cxn>
                <a:cxn ang="0">
                  <a:pos x="290" y="124"/>
                </a:cxn>
                <a:cxn ang="0">
                  <a:pos x="296" y="112"/>
                </a:cxn>
                <a:cxn ang="0">
                  <a:pos x="294" y="110"/>
                </a:cxn>
                <a:cxn ang="0">
                  <a:pos x="378" y="32"/>
                </a:cxn>
                <a:cxn ang="0">
                  <a:pos x="384" y="32"/>
                </a:cxn>
                <a:cxn ang="0">
                  <a:pos x="394" y="28"/>
                </a:cxn>
                <a:cxn ang="0">
                  <a:pos x="400" y="16"/>
                </a:cxn>
                <a:cxn ang="0">
                  <a:pos x="398" y="10"/>
                </a:cxn>
                <a:cxn ang="0">
                  <a:pos x="390" y="2"/>
                </a:cxn>
                <a:cxn ang="0">
                  <a:pos x="384" y="0"/>
                </a:cxn>
              </a:cxnLst>
              <a:rect l="0" t="0" r="r" b="b"/>
              <a:pathLst>
                <a:path w="400" h="128">
                  <a:moveTo>
                    <a:pt x="384" y="0"/>
                  </a:moveTo>
                  <a:lnTo>
                    <a:pt x="384" y="0"/>
                  </a:lnTo>
                  <a:lnTo>
                    <a:pt x="376" y="2"/>
                  </a:lnTo>
                  <a:lnTo>
                    <a:pt x="372" y="6"/>
                  </a:lnTo>
                  <a:lnTo>
                    <a:pt x="368" y="10"/>
                  </a:lnTo>
                  <a:lnTo>
                    <a:pt x="368" y="16"/>
                  </a:lnTo>
                  <a:lnTo>
                    <a:pt x="368" y="16"/>
                  </a:lnTo>
                  <a:lnTo>
                    <a:pt x="368" y="20"/>
                  </a:lnTo>
                  <a:lnTo>
                    <a:pt x="284" y="98"/>
                  </a:lnTo>
                  <a:lnTo>
                    <a:pt x="284" y="98"/>
                  </a:lnTo>
                  <a:lnTo>
                    <a:pt x="280" y="96"/>
                  </a:lnTo>
                  <a:lnTo>
                    <a:pt x="280" y="96"/>
                  </a:lnTo>
                  <a:lnTo>
                    <a:pt x="276" y="98"/>
                  </a:lnTo>
                  <a:lnTo>
                    <a:pt x="214" y="38"/>
                  </a:lnTo>
                  <a:lnTo>
                    <a:pt x="214" y="38"/>
                  </a:lnTo>
                  <a:lnTo>
                    <a:pt x="216" y="32"/>
                  </a:lnTo>
                  <a:lnTo>
                    <a:pt x="216" y="32"/>
                  </a:lnTo>
                  <a:lnTo>
                    <a:pt x="214" y="26"/>
                  </a:lnTo>
                  <a:lnTo>
                    <a:pt x="210" y="22"/>
                  </a:lnTo>
                  <a:lnTo>
                    <a:pt x="206" y="18"/>
                  </a:lnTo>
                  <a:lnTo>
                    <a:pt x="200" y="16"/>
                  </a:lnTo>
                  <a:lnTo>
                    <a:pt x="200" y="16"/>
                  </a:lnTo>
                  <a:lnTo>
                    <a:pt x="192" y="18"/>
                  </a:lnTo>
                  <a:lnTo>
                    <a:pt x="188" y="22"/>
                  </a:lnTo>
                  <a:lnTo>
                    <a:pt x="184" y="26"/>
                  </a:lnTo>
                  <a:lnTo>
                    <a:pt x="184" y="32"/>
                  </a:lnTo>
                  <a:lnTo>
                    <a:pt x="184" y="32"/>
                  </a:lnTo>
                  <a:lnTo>
                    <a:pt x="184" y="36"/>
                  </a:lnTo>
                  <a:lnTo>
                    <a:pt x="126" y="82"/>
                  </a:lnTo>
                  <a:lnTo>
                    <a:pt x="126" y="82"/>
                  </a:lnTo>
                  <a:lnTo>
                    <a:pt x="120" y="80"/>
                  </a:lnTo>
                  <a:lnTo>
                    <a:pt x="120" y="80"/>
                  </a:lnTo>
                  <a:lnTo>
                    <a:pt x="112" y="82"/>
                  </a:lnTo>
                  <a:lnTo>
                    <a:pt x="106" y="86"/>
                  </a:lnTo>
                  <a:lnTo>
                    <a:pt x="30" y="76"/>
                  </a:lnTo>
                  <a:lnTo>
                    <a:pt x="30" y="76"/>
                  </a:lnTo>
                  <a:lnTo>
                    <a:pt x="28" y="72"/>
                  </a:lnTo>
                  <a:lnTo>
                    <a:pt x="24" y="68"/>
                  </a:lnTo>
                  <a:lnTo>
                    <a:pt x="20" y="66"/>
                  </a:lnTo>
                  <a:lnTo>
                    <a:pt x="16" y="64"/>
                  </a:lnTo>
                  <a:lnTo>
                    <a:pt x="16" y="64"/>
                  </a:lnTo>
                  <a:lnTo>
                    <a:pt x="8" y="66"/>
                  </a:lnTo>
                  <a:lnTo>
                    <a:pt x="4" y="70"/>
                  </a:lnTo>
                  <a:lnTo>
                    <a:pt x="0" y="74"/>
                  </a:lnTo>
                  <a:lnTo>
                    <a:pt x="0" y="80"/>
                  </a:lnTo>
                  <a:lnTo>
                    <a:pt x="0" y="80"/>
                  </a:lnTo>
                  <a:lnTo>
                    <a:pt x="0" y="88"/>
                  </a:lnTo>
                  <a:lnTo>
                    <a:pt x="4" y="92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16" y="96"/>
                  </a:lnTo>
                  <a:lnTo>
                    <a:pt x="22" y="96"/>
                  </a:lnTo>
                  <a:lnTo>
                    <a:pt x="28" y="90"/>
                  </a:lnTo>
                  <a:lnTo>
                    <a:pt x="104" y="102"/>
                  </a:lnTo>
                  <a:lnTo>
                    <a:pt x="104" y="102"/>
                  </a:lnTo>
                  <a:lnTo>
                    <a:pt x="106" y="106"/>
                  </a:lnTo>
                  <a:lnTo>
                    <a:pt x="110" y="110"/>
                  </a:lnTo>
                  <a:lnTo>
                    <a:pt x="114" y="112"/>
                  </a:lnTo>
                  <a:lnTo>
                    <a:pt x="120" y="112"/>
                  </a:lnTo>
                  <a:lnTo>
                    <a:pt x="120" y="112"/>
                  </a:lnTo>
                  <a:lnTo>
                    <a:pt x="126" y="112"/>
                  </a:lnTo>
                  <a:lnTo>
                    <a:pt x="130" y="108"/>
                  </a:lnTo>
                  <a:lnTo>
                    <a:pt x="134" y="104"/>
                  </a:lnTo>
                  <a:lnTo>
                    <a:pt x="136" y="96"/>
                  </a:lnTo>
                  <a:lnTo>
                    <a:pt x="136" y="96"/>
                  </a:lnTo>
                  <a:lnTo>
                    <a:pt x="134" y="94"/>
                  </a:lnTo>
                  <a:lnTo>
                    <a:pt x="194" y="48"/>
                  </a:lnTo>
                  <a:lnTo>
                    <a:pt x="194" y="48"/>
                  </a:lnTo>
                  <a:lnTo>
                    <a:pt x="200" y="48"/>
                  </a:lnTo>
                  <a:lnTo>
                    <a:pt x="200" y="48"/>
                  </a:lnTo>
                  <a:lnTo>
                    <a:pt x="204" y="48"/>
                  </a:lnTo>
                  <a:lnTo>
                    <a:pt x="264" y="108"/>
                  </a:lnTo>
                  <a:lnTo>
                    <a:pt x="264" y="108"/>
                  </a:lnTo>
                  <a:lnTo>
                    <a:pt x="264" y="112"/>
                  </a:lnTo>
                  <a:lnTo>
                    <a:pt x="264" y="112"/>
                  </a:lnTo>
                  <a:lnTo>
                    <a:pt x="264" y="120"/>
                  </a:lnTo>
                  <a:lnTo>
                    <a:pt x="268" y="124"/>
                  </a:lnTo>
                  <a:lnTo>
                    <a:pt x="272" y="128"/>
                  </a:lnTo>
                  <a:lnTo>
                    <a:pt x="280" y="128"/>
                  </a:lnTo>
                  <a:lnTo>
                    <a:pt x="280" y="128"/>
                  </a:lnTo>
                  <a:lnTo>
                    <a:pt x="286" y="128"/>
                  </a:lnTo>
                  <a:lnTo>
                    <a:pt x="290" y="124"/>
                  </a:lnTo>
                  <a:lnTo>
                    <a:pt x="294" y="120"/>
                  </a:lnTo>
                  <a:lnTo>
                    <a:pt x="296" y="112"/>
                  </a:lnTo>
                  <a:lnTo>
                    <a:pt x="296" y="112"/>
                  </a:lnTo>
                  <a:lnTo>
                    <a:pt x="294" y="110"/>
                  </a:lnTo>
                  <a:lnTo>
                    <a:pt x="378" y="32"/>
                  </a:lnTo>
                  <a:lnTo>
                    <a:pt x="378" y="32"/>
                  </a:lnTo>
                  <a:lnTo>
                    <a:pt x="384" y="32"/>
                  </a:lnTo>
                  <a:lnTo>
                    <a:pt x="384" y="32"/>
                  </a:lnTo>
                  <a:lnTo>
                    <a:pt x="390" y="32"/>
                  </a:lnTo>
                  <a:lnTo>
                    <a:pt x="394" y="28"/>
                  </a:lnTo>
                  <a:lnTo>
                    <a:pt x="398" y="24"/>
                  </a:lnTo>
                  <a:lnTo>
                    <a:pt x="400" y="16"/>
                  </a:lnTo>
                  <a:lnTo>
                    <a:pt x="400" y="16"/>
                  </a:lnTo>
                  <a:lnTo>
                    <a:pt x="398" y="10"/>
                  </a:lnTo>
                  <a:lnTo>
                    <a:pt x="394" y="6"/>
                  </a:lnTo>
                  <a:lnTo>
                    <a:pt x="390" y="2"/>
                  </a:lnTo>
                  <a:lnTo>
                    <a:pt x="384" y="0"/>
                  </a:lnTo>
                  <a:lnTo>
                    <a:pt x="384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9" name="图片占位符 8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66536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/>
        </p:nvCxnSpPr>
        <p:spPr>
          <a:xfrm>
            <a:off x="0" y="2331278"/>
            <a:ext cx="9144000" cy="0"/>
          </a:xfrm>
          <a:prstGeom prst="line">
            <a:avLst/>
          </a:prstGeom>
          <a:ln w="12700" cmpd="sng">
            <a:solidFill>
              <a:srgbClr val="FFFFFF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/>
          <p:cNvCxnSpPr/>
          <p:nvPr/>
        </p:nvCxnSpPr>
        <p:spPr>
          <a:xfrm>
            <a:off x="4572000" y="3398235"/>
            <a:ext cx="0" cy="1263459"/>
          </a:xfrm>
          <a:prstGeom prst="line">
            <a:avLst/>
          </a:prstGeom>
          <a:ln w="12700" cmpd="sng">
            <a:solidFill>
              <a:srgbClr val="FFFFF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927961" y="3621519"/>
            <a:ext cx="275654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459494" y="3621519"/>
            <a:ext cx="2756546" cy="873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椭圆 3"/>
          <p:cNvSpPr/>
          <p:nvPr/>
        </p:nvSpPr>
        <p:spPr>
          <a:xfrm>
            <a:off x="2173010" y="1537581"/>
            <a:ext cx="1438818" cy="143881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0" name="组 19"/>
          <p:cNvGrpSpPr/>
          <p:nvPr/>
        </p:nvGrpSpPr>
        <p:grpSpPr>
          <a:xfrm>
            <a:off x="2480076" y="2014620"/>
            <a:ext cx="824687" cy="48474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2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3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椭圆 33"/>
          <p:cNvSpPr/>
          <p:nvPr/>
        </p:nvSpPr>
        <p:spPr>
          <a:xfrm>
            <a:off x="454051" y="1537581"/>
            <a:ext cx="1438818" cy="143881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88823" y="1537581"/>
            <a:ext cx="1438818" cy="143881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5604636" y="1537581"/>
            <a:ext cx="1438818" cy="143881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347555" y="1537581"/>
            <a:ext cx="1438818" cy="143881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7635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5111" y="257948"/>
            <a:ext cx="2037752" cy="10302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96945" y="1349310"/>
            <a:ext cx="2037752" cy="10302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95111" y="1349310"/>
            <a:ext cx="2037752" cy="10302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5" name="文本框 4"/>
          <p:cNvSpPr txBox="1"/>
          <p:nvPr/>
        </p:nvSpPr>
        <p:spPr>
          <a:xfrm flipH="1">
            <a:off x="770361" y="1443981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>
                <a:solidFill>
                  <a:srgbClr val="FFFFFF"/>
                </a:solidFill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cs typeface="Arial Black"/>
            </a:endParaRPr>
          </a:p>
        </p:txBody>
      </p:sp>
      <p:sp>
        <p:nvSpPr>
          <p:cNvPr id="6" name="文本框 5"/>
          <p:cNvSpPr txBox="1"/>
          <p:nvPr/>
        </p:nvSpPr>
        <p:spPr>
          <a:xfrm flipH="1">
            <a:off x="502182" y="1637747"/>
            <a:ext cx="1815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6945" y="257948"/>
            <a:ext cx="2037752" cy="10302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8" name="文本框 7"/>
          <p:cNvSpPr txBox="1"/>
          <p:nvPr/>
        </p:nvSpPr>
        <p:spPr>
          <a:xfrm flipH="1">
            <a:off x="2872195" y="352619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>
                <a:solidFill>
                  <a:srgbClr val="FFFFFF"/>
                </a:solidFill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cs typeface="Arial Black"/>
            </a:endParaRPr>
          </a:p>
        </p:txBody>
      </p:sp>
      <p:sp>
        <p:nvSpPr>
          <p:cNvPr id="9" name="文本框 8"/>
          <p:cNvSpPr txBox="1"/>
          <p:nvPr/>
        </p:nvSpPr>
        <p:spPr>
          <a:xfrm flipH="1">
            <a:off x="2604016" y="546385"/>
            <a:ext cx="1815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05466" y="257948"/>
            <a:ext cx="2037752" cy="10302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07301" y="1349310"/>
            <a:ext cx="2037752" cy="1030299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05466" y="1349310"/>
            <a:ext cx="2037752" cy="103029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3" name="文本框 12"/>
          <p:cNvSpPr txBox="1"/>
          <p:nvPr/>
        </p:nvSpPr>
        <p:spPr>
          <a:xfrm flipH="1">
            <a:off x="4980716" y="1443981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>
                <a:solidFill>
                  <a:srgbClr val="FFFFFF"/>
                </a:solidFill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cs typeface="Arial Black"/>
            </a:endParaRPr>
          </a:p>
        </p:txBody>
      </p:sp>
      <p:sp>
        <p:nvSpPr>
          <p:cNvPr id="14" name="文本框 13"/>
          <p:cNvSpPr txBox="1"/>
          <p:nvPr/>
        </p:nvSpPr>
        <p:spPr>
          <a:xfrm flipH="1">
            <a:off x="4712537" y="1637747"/>
            <a:ext cx="181587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</a:p>
          <a:p>
            <a:endParaRPr kumimoji="1" lang="zh-CN" altLang="en-US" sz="800" dirty="0">
              <a:solidFill>
                <a:srgbClr val="FFFFFF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707301" y="257948"/>
            <a:ext cx="2037752" cy="1030299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prstClr val="white"/>
              </a:solidFill>
              <a:latin typeface="Calibri"/>
              <a:ea typeface="宋体"/>
            </a:endParaRPr>
          </a:p>
        </p:txBody>
      </p:sp>
      <p:sp>
        <p:nvSpPr>
          <p:cNvPr id="16" name="文本框 15"/>
          <p:cNvSpPr txBox="1"/>
          <p:nvPr/>
        </p:nvSpPr>
        <p:spPr>
          <a:xfrm flipH="1">
            <a:off x="7082551" y="352619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>
                <a:solidFill>
                  <a:srgbClr val="FFFFFF"/>
                </a:solidFill>
                <a:cs typeface="Arial Black"/>
              </a:rPr>
              <a:t>OUR OBJECTS</a:t>
            </a:r>
            <a:endParaRPr kumimoji="1" lang="zh-CN" altLang="en-US" sz="1200" dirty="0">
              <a:solidFill>
                <a:srgbClr val="FFFFFF"/>
              </a:solidFill>
              <a:cs typeface="Arial Black"/>
            </a:endParaRPr>
          </a:p>
        </p:txBody>
      </p:sp>
      <p:sp>
        <p:nvSpPr>
          <p:cNvPr id="17" name="文本框 16"/>
          <p:cNvSpPr txBox="1"/>
          <p:nvPr/>
        </p:nvSpPr>
        <p:spPr>
          <a:xfrm flipH="1">
            <a:off x="6814372" y="546385"/>
            <a:ext cx="1815875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点击此处添加文本信息。建议正文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10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号字，</a:t>
            </a:r>
            <a:r>
              <a:rPr kumimoji="1" lang="en-US" altLang="zh-CN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1.3</a:t>
            </a:r>
            <a:r>
              <a:rPr kumimoji="1" lang="zh-CN" altLang="en-US" sz="1000">
                <a:solidFill>
                  <a:srgbClr val="FFFFFF"/>
                </a:solidFill>
                <a:latin typeface="微软雅黑" pitchFamily="34" charset="-122"/>
                <a:ea typeface="微软雅黑" pitchFamily="34" charset="-122"/>
                <a:cs typeface="Arial"/>
              </a:rPr>
              <a:t>倍字间距。</a:t>
            </a:r>
            <a:endParaRPr kumimoji="1" lang="zh-CN" altLang="en-US" sz="1000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  <a:cs typeface="Arial"/>
            </a:endParaRPr>
          </a:p>
        </p:txBody>
      </p:sp>
      <p:cxnSp>
        <p:nvCxnSpPr>
          <p:cNvPr id="18" name="直线连接符 17"/>
          <p:cNvCxnSpPr/>
          <p:nvPr/>
        </p:nvCxnSpPr>
        <p:spPr>
          <a:xfrm>
            <a:off x="-24900" y="2631691"/>
            <a:ext cx="9168900" cy="0"/>
          </a:xfrm>
          <a:prstGeom prst="line">
            <a:avLst/>
          </a:prstGeom>
          <a:ln w="3175" cmpd="sng">
            <a:solidFill>
              <a:schemeClr val="bg1">
                <a:lumMod val="6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9584" y="2774010"/>
            <a:ext cx="115294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en-US" altLang="zh-CN">
                <a:solidFill>
                  <a:schemeClr val="bg1"/>
                </a:solidFill>
                <a:cs typeface="Arial Black"/>
              </a:rPr>
              <a:t>TEXT HERE</a:t>
            </a:r>
            <a:endParaRPr kumimoji="1" lang="zh-CN" altLang="en-US" dirty="0">
              <a:solidFill>
                <a:schemeClr val="bg1"/>
              </a:solidFill>
              <a:cs typeface="Arial Black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9584" y="3329144"/>
            <a:ext cx="413958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4594831" y="3329144"/>
            <a:ext cx="4139586" cy="10731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点击此处添加文本信息。标题数字等都可以通过点击和重新输入进行更改，顶部“开始”面板中可以对字体、字号、颜色、行距等进行修改。建议正文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pPr>
              <a:lnSpc>
                <a:spcPct val="130000"/>
              </a:lnSpc>
            </a:pPr>
            <a:endParaRPr lang="zh-CN" altLang="en-US" sz="100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PPTer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吧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https://www.ppter8.com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352696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/>
        </p:nvSpPr>
        <p:spPr>
          <a:xfrm>
            <a:off x="3242930" y="2794336"/>
            <a:ext cx="265814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>
                <a:solidFill>
                  <a:srgbClr val="323232"/>
                </a:solidFill>
                <a:cs typeface="Arial Black"/>
              </a:rPr>
              <a:t>PART FOUR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556342" y="32498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>
                <a:solidFill>
                  <a:srgbClr val="323232"/>
                </a:solidFill>
                <a:latin typeface="Microsoft YaHei"/>
                <a:cs typeface="Microsoft YaHei"/>
              </a:rPr>
              <a:t>人员需求</a:t>
            </a:r>
            <a:endParaRPr kumimoji="1" lang="zh-CN" altLang="en-US" sz="3600" b="1" dirty="0">
              <a:solidFill>
                <a:srgbClr val="323232"/>
              </a:solidFill>
              <a:latin typeface="Microsoft YaHei"/>
              <a:cs typeface="Microsoft YaHei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1" name="组 10"/>
          <p:cNvGrpSpPr/>
          <p:nvPr/>
        </p:nvGrpSpPr>
        <p:grpSpPr>
          <a:xfrm>
            <a:off x="4159656" y="1532091"/>
            <a:ext cx="824687" cy="484740"/>
            <a:chOff x="3902075" y="4498975"/>
            <a:chExt cx="831850" cy="488950"/>
          </a:xfrm>
          <a:noFill/>
        </p:grpSpPr>
        <p:sp>
          <p:nvSpPr>
            <p:cNvPr id="17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0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6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31750">
              <a:solidFill>
                <a:schemeClr val="bg1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4" name="图片占位符 13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564102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sp>
        <p:nvSpPr>
          <p:cNvPr id="10" name="椭圆 9"/>
          <p:cNvSpPr/>
          <p:nvPr/>
        </p:nvSpPr>
        <p:spPr>
          <a:xfrm>
            <a:off x="1045027" y="1415175"/>
            <a:ext cx="456120" cy="456120"/>
          </a:xfrm>
          <a:prstGeom prst="ellipse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1</a:t>
            </a:r>
            <a:endParaRPr lang="zh-CN" altLang="en-US" dirty="0"/>
          </a:p>
        </p:txBody>
      </p:sp>
      <p:sp>
        <p:nvSpPr>
          <p:cNvPr id="11" name="椭圆 10"/>
          <p:cNvSpPr/>
          <p:nvPr/>
        </p:nvSpPr>
        <p:spPr>
          <a:xfrm>
            <a:off x="1045028" y="2345070"/>
            <a:ext cx="456120" cy="456120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2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1045028" y="3274964"/>
            <a:ext cx="456120" cy="456120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3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1045027" y="4204859"/>
            <a:ext cx="456120" cy="456120"/>
          </a:xfrm>
          <a:prstGeom prst="ellipse">
            <a:avLst/>
          </a:prstGeom>
          <a:noFill/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4</a:t>
            </a:r>
            <a:endParaRPr lang="zh-CN" altLang="en-US" dirty="0"/>
          </a:p>
        </p:txBody>
      </p:sp>
      <p:cxnSp>
        <p:nvCxnSpPr>
          <p:cNvPr id="18" name="直接连接符 12"/>
          <p:cNvCxnSpPr>
            <a:stCxn id="10" idx="6"/>
          </p:cNvCxnSpPr>
          <p:nvPr/>
        </p:nvCxnSpPr>
        <p:spPr>
          <a:xfrm>
            <a:off x="1501147" y="1643235"/>
            <a:ext cx="6008637" cy="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3"/>
          <p:cNvCxnSpPr>
            <a:stCxn id="11" idx="6"/>
          </p:cNvCxnSpPr>
          <p:nvPr/>
        </p:nvCxnSpPr>
        <p:spPr>
          <a:xfrm>
            <a:off x="1501148" y="2573130"/>
            <a:ext cx="600863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7"/>
          <p:cNvCxnSpPr>
            <a:stCxn id="12" idx="6"/>
          </p:cNvCxnSpPr>
          <p:nvPr/>
        </p:nvCxnSpPr>
        <p:spPr>
          <a:xfrm>
            <a:off x="1501148" y="3503024"/>
            <a:ext cx="6008636" cy="1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0"/>
          <p:cNvCxnSpPr>
            <a:stCxn id="13" idx="6"/>
          </p:cNvCxnSpPr>
          <p:nvPr/>
        </p:nvCxnSpPr>
        <p:spPr>
          <a:xfrm>
            <a:off x="1501147" y="4432919"/>
            <a:ext cx="6008637" cy="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2092642" y="1489347"/>
            <a:ext cx="2847658" cy="30777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092642" y="2419241"/>
            <a:ext cx="2847658" cy="30777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092642" y="3349136"/>
            <a:ext cx="2847658" cy="30777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2092642" y="4279031"/>
            <a:ext cx="2847658" cy="307777"/>
          </a:xfrm>
          <a:prstGeom prst="rect">
            <a:avLst/>
          </a:prstGeom>
          <a:solidFill>
            <a:schemeClr val="bg1"/>
          </a:solidFill>
        </p:spPr>
        <p:txBody>
          <a:bodyPr wrap="square" anchor="ctr">
            <a:spAutoFit/>
          </a:bodyPr>
          <a:lstStyle/>
          <a:p>
            <a:r>
              <a:rPr lang="zh-CN" altLang="en-US" sz="1400" b="1">
                <a:solidFill>
                  <a:schemeClr val="tx1">
                    <a:lumMod val="75000"/>
                    <a:lumOff val="25000"/>
                  </a:schemeClr>
                </a:solidFill>
              </a:rPr>
              <a:t>点击此处添加标题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7509780" y="1275555"/>
            <a:ext cx="735359" cy="7353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7509783" y="2216146"/>
            <a:ext cx="735359" cy="7353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509782" y="3135345"/>
            <a:ext cx="735359" cy="7353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7509781" y="4054544"/>
            <a:ext cx="735359" cy="735359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473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sp>
        <p:nvSpPr>
          <p:cNvPr id="21" name="Freeform 6"/>
          <p:cNvSpPr>
            <a:spLocks/>
          </p:cNvSpPr>
          <p:nvPr/>
        </p:nvSpPr>
        <p:spPr bwMode="auto">
          <a:xfrm>
            <a:off x="4084608" y="2173433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" name="Freeform 7"/>
          <p:cNvSpPr>
            <a:spLocks/>
          </p:cNvSpPr>
          <p:nvPr/>
        </p:nvSpPr>
        <p:spPr bwMode="auto">
          <a:xfrm>
            <a:off x="4084608" y="1558546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3" name="Freeform 8"/>
          <p:cNvSpPr>
            <a:spLocks/>
          </p:cNvSpPr>
          <p:nvPr/>
        </p:nvSpPr>
        <p:spPr bwMode="auto">
          <a:xfrm>
            <a:off x="3814711" y="1558546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5" name="Freeform 6"/>
          <p:cNvSpPr>
            <a:spLocks/>
          </p:cNvSpPr>
          <p:nvPr/>
        </p:nvSpPr>
        <p:spPr bwMode="auto">
          <a:xfrm>
            <a:off x="4084608" y="3765609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" name="Freeform 7"/>
          <p:cNvSpPr>
            <a:spLocks/>
          </p:cNvSpPr>
          <p:nvPr/>
        </p:nvSpPr>
        <p:spPr bwMode="auto">
          <a:xfrm>
            <a:off x="4084608" y="3150722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" name="Freeform 8"/>
          <p:cNvSpPr>
            <a:spLocks/>
          </p:cNvSpPr>
          <p:nvPr/>
        </p:nvSpPr>
        <p:spPr bwMode="auto">
          <a:xfrm>
            <a:off x="3814711" y="3150722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" name="文本框 8"/>
          <p:cNvSpPr txBox="1"/>
          <p:nvPr/>
        </p:nvSpPr>
        <p:spPr>
          <a:xfrm>
            <a:off x="4220305" y="1594781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5" name="文本框 8"/>
          <p:cNvSpPr txBox="1"/>
          <p:nvPr/>
        </p:nvSpPr>
        <p:spPr>
          <a:xfrm>
            <a:off x="4204758" y="3197129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6" name="Freeform 6"/>
          <p:cNvSpPr>
            <a:spLocks/>
          </p:cNvSpPr>
          <p:nvPr/>
        </p:nvSpPr>
        <p:spPr bwMode="auto">
          <a:xfrm>
            <a:off x="1241191" y="2163590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7" name="Freeform 7"/>
          <p:cNvSpPr>
            <a:spLocks/>
          </p:cNvSpPr>
          <p:nvPr/>
        </p:nvSpPr>
        <p:spPr bwMode="auto">
          <a:xfrm>
            <a:off x="1241191" y="1548703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" name="Freeform 8"/>
          <p:cNvSpPr>
            <a:spLocks/>
          </p:cNvSpPr>
          <p:nvPr/>
        </p:nvSpPr>
        <p:spPr bwMode="auto">
          <a:xfrm>
            <a:off x="971294" y="1548703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0" name="Freeform 6"/>
          <p:cNvSpPr>
            <a:spLocks/>
          </p:cNvSpPr>
          <p:nvPr/>
        </p:nvSpPr>
        <p:spPr bwMode="auto">
          <a:xfrm>
            <a:off x="1241191" y="3765609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1" name="Freeform 7"/>
          <p:cNvSpPr>
            <a:spLocks/>
          </p:cNvSpPr>
          <p:nvPr/>
        </p:nvSpPr>
        <p:spPr bwMode="auto">
          <a:xfrm>
            <a:off x="1241191" y="3150722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2" name="Freeform 8"/>
          <p:cNvSpPr>
            <a:spLocks/>
          </p:cNvSpPr>
          <p:nvPr/>
        </p:nvSpPr>
        <p:spPr bwMode="auto">
          <a:xfrm>
            <a:off x="971294" y="3150722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4" name="文本框 8"/>
          <p:cNvSpPr txBox="1"/>
          <p:nvPr/>
        </p:nvSpPr>
        <p:spPr>
          <a:xfrm>
            <a:off x="1422075" y="1594781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文本框 8"/>
          <p:cNvSpPr txBox="1"/>
          <p:nvPr/>
        </p:nvSpPr>
        <p:spPr>
          <a:xfrm>
            <a:off x="1422075" y="3188843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6" name="Freeform 6"/>
          <p:cNvSpPr>
            <a:spLocks/>
          </p:cNvSpPr>
          <p:nvPr/>
        </p:nvSpPr>
        <p:spPr bwMode="auto">
          <a:xfrm>
            <a:off x="6867291" y="2163590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" name="Freeform 7"/>
          <p:cNvSpPr>
            <a:spLocks/>
          </p:cNvSpPr>
          <p:nvPr/>
        </p:nvSpPr>
        <p:spPr bwMode="auto">
          <a:xfrm>
            <a:off x="6867291" y="1548703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8" name="Freeform 8"/>
          <p:cNvSpPr>
            <a:spLocks/>
          </p:cNvSpPr>
          <p:nvPr/>
        </p:nvSpPr>
        <p:spPr bwMode="auto">
          <a:xfrm>
            <a:off x="6597394" y="1548703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0" name="Freeform 6"/>
          <p:cNvSpPr>
            <a:spLocks/>
          </p:cNvSpPr>
          <p:nvPr/>
        </p:nvSpPr>
        <p:spPr bwMode="auto">
          <a:xfrm>
            <a:off x="6867291" y="3765609"/>
            <a:ext cx="651889" cy="856489"/>
          </a:xfrm>
          <a:custGeom>
            <a:avLst/>
            <a:gdLst>
              <a:gd name="T0" fmla="*/ 0 w 599"/>
              <a:gd name="T1" fmla="*/ 565 h 787"/>
              <a:gd name="T2" fmla="*/ 599 w 599"/>
              <a:gd name="T3" fmla="*/ 787 h 787"/>
              <a:gd name="T4" fmla="*/ 129 w 599"/>
              <a:gd name="T5" fmla="*/ 407 h 787"/>
              <a:gd name="T6" fmla="*/ 0 w 599"/>
              <a:gd name="T7" fmla="*/ 0 h 787"/>
              <a:gd name="T8" fmla="*/ 0 w 599"/>
              <a:gd name="T9" fmla="*/ 565 h 7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99" h="787">
                <a:moveTo>
                  <a:pt x="0" y="565"/>
                </a:moveTo>
                <a:lnTo>
                  <a:pt x="599" y="787"/>
                </a:lnTo>
                <a:lnTo>
                  <a:pt x="129" y="407"/>
                </a:lnTo>
                <a:lnTo>
                  <a:pt x="0" y="0"/>
                </a:lnTo>
                <a:lnTo>
                  <a:pt x="0" y="5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Freeform 7"/>
          <p:cNvSpPr>
            <a:spLocks/>
          </p:cNvSpPr>
          <p:nvPr/>
        </p:nvSpPr>
        <p:spPr bwMode="auto">
          <a:xfrm>
            <a:off x="6867291" y="3150722"/>
            <a:ext cx="1644414" cy="1229774"/>
          </a:xfrm>
          <a:custGeom>
            <a:avLst/>
            <a:gdLst>
              <a:gd name="T0" fmla="*/ 0 w 1511"/>
              <a:gd name="T1" fmla="*/ 1130 h 1130"/>
              <a:gd name="T2" fmla="*/ 1180 w 1511"/>
              <a:gd name="T3" fmla="*/ 759 h 1130"/>
              <a:gd name="T4" fmla="*/ 1511 w 1511"/>
              <a:gd name="T5" fmla="*/ 0 h 1130"/>
              <a:gd name="T6" fmla="*/ 0 w 1511"/>
              <a:gd name="T7" fmla="*/ 565 h 1130"/>
              <a:gd name="T8" fmla="*/ 0 w 1511"/>
              <a:gd name="T9" fmla="*/ 1130 h 11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11" h="1130">
                <a:moveTo>
                  <a:pt x="0" y="1130"/>
                </a:moveTo>
                <a:lnTo>
                  <a:pt x="1180" y="759"/>
                </a:lnTo>
                <a:lnTo>
                  <a:pt x="1511" y="0"/>
                </a:lnTo>
                <a:lnTo>
                  <a:pt x="0" y="565"/>
                </a:lnTo>
                <a:lnTo>
                  <a:pt x="0" y="113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2" name="Freeform 8"/>
          <p:cNvSpPr>
            <a:spLocks/>
          </p:cNvSpPr>
          <p:nvPr/>
        </p:nvSpPr>
        <p:spPr bwMode="auto">
          <a:xfrm>
            <a:off x="6597394" y="3150722"/>
            <a:ext cx="1914311" cy="826017"/>
          </a:xfrm>
          <a:custGeom>
            <a:avLst/>
            <a:gdLst>
              <a:gd name="T0" fmla="*/ 0 w 1759"/>
              <a:gd name="T1" fmla="*/ 759 h 759"/>
              <a:gd name="T2" fmla="*/ 1428 w 1759"/>
              <a:gd name="T3" fmla="*/ 759 h 759"/>
              <a:gd name="T4" fmla="*/ 1759 w 1759"/>
              <a:gd name="T5" fmla="*/ 0 h 759"/>
              <a:gd name="T6" fmla="*/ 0 w 1759"/>
              <a:gd name="T7" fmla="*/ 0 h 759"/>
              <a:gd name="T8" fmla="*/ 0 w 1759"/>
              <a:gd name="T9" fmla="*/ 759 h 7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59" h="759">
                <a:moveTo>
                  <a:pt x="0" y="759"/>
                </a:moveTo>
                <a:lnTo>
                  <a:pt x="1428" y="759"/>
                </a:lnTo>
                <a:lnTo>
                  <a:pt x="1759" y="0"/>
                </a:lnTo>
                <a:lnTo>
                  <a:pt x="0" y="0"/>
                </a:lnTo>
                <a:lnTo>
                  <a:pt x="0" y="75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4" name="文本框 8"/>
          <p:cNvSpPr txBox="1"/>
          <p:nvPr/>
        </p:nvSpPr>
        <p:spPr>
          <a:xfrm>
            <a:off x="7048175" y="1594781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5" name="文本框 8"/>
          <p:cNvSpPr txBox="1"/>
          <p:nvPr/>
        </p:nvSpPr>
        <p:spPr>
          <a:xfrm>
            <a:off x="7048175" y="3188843"/>
            <a:ext cx="1126437" cy="523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</a:pPr>
            <a:r>
              <a:rPr lang="zh-CN" altLang="en-US" sz="11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  <a:endParaRPr lang="zh-CN" altLang="zh-CN" sz="11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椭圆 62"/>
          <p:cNvSpPr/>
          <p:nvPr/>
        </p:nvSpPr>
        <p:spPr>
          <a:xfrm>
            <a:off x="3372646" y="1568152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椭圆 63"/>
          <p:cNvSpPr/>
          <p:nvPr/>
        </p:nvSpPr>
        <p:spPr>
          <a:xfrm>
            <a:off x="3372646" y="3151195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椭圆 64"/>
          <p:cNvSpPr/>
          <p:nvPr/>
        </p:nvSpPr>
        <p:spPr>
          <a:xfrm>
            <a:off x="6238511" y="1551214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6" name="椭圆 65"/>
          <p:cNvSpPr/>
          <p:nvPr/>
        </p:nvSpPr>
        <p:spPr>
          <a:xfrm>
            <a:off x="6238511" y="3150722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7" name="椭圆 66"/>
          <p:cNvSpPr/>
          <p:nvPr/>
        </p:nvSpPr>
        <p:spPr>
          <a:xfrm>
            <a:off x="603473" y="1538978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椭圆 67"/>
          <p:cNvSpPr/>
          <p:nvPr/>
        </p:nvSpPr>
        <p:spPr>
          <a:xfrm>
            <a:off x="597413" y="3160446"/>
            <a:ext cx="806568" cy="806568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762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19863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b="1"/>
              <a:t>YOUR TEXT HERE</a:t>
            </a:r>
            <a:endParaRPr kumimoji="1" lang="zh-CN" altLang="en-US" b="1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/>
              <a:t>点击此处添加文本信息</a:t>
            </a:r>
            <a:endParaRPr kumimoji="1" lang="zh-CN" altLang="en-US" dirty="0"/>
          </a:p>
        </p:txBody>
      </p:sp>
      <p:grpSp>
        <p:nvGrpSpPr>
          <p:cNvPr id="39" name="组 38"/>
          <p:cNvGrpSpPr/>
          <p:nvPr/>
        </p:nvGrpSpPr>
        <p:grpSpPr>
          <a:xfrm>
            <a:off x="2780130" y="1399768"/>
            <a:ext cx="3583741" cy="3103208"/>
            <a:chOff x="2724079" y="1043685"/>
            <a:chExt cx="3583741" cy="3103208"/>
          </a:xfrm>
        </p:grpSpPr>
        <p:grpSp>
          <p:nvGrpSpPr>
            <p:cNvPr id="43" name="组 42"/>
            <p:cNvGrpSpPr/>
            <p:nvPr/>
          </p:nvGrpSpPr>
          <p:grpSpPr>
            <a:xfrm>
              <a:off x="3317472" y="1043685"/>
              <a:ext cx="2396954" cy="1072428"/>
              <a:chOff x="3286088" y="1061323"/>
              <a:chExt cx="2396954" cy="1072428"/>
            </a:xfrm>
          </p:grpSpPr>
          <p:sp>
            <p:nvSpPr>
              <p:cNvPr id="61" name="六边形 60"/>
              <p:cNvSpPr/>
              <p:nvPr/>
            </p:nvSpPr>
            <p:spPr>
              <a:xfrm rot="1799508">
                <a:off x="4439027" y="1061324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2" name="六边形 61"/>
              <p:cNvSpPr/>
              <p:nvPr/>
            </p:nvSpPr>
            <p:spPr>
              <a:xfrm rot="1799508">
                <a:off x="3286088" y="106132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49" name="组 48"/>
            <p:cNvGrpSpPr/>
            <p:nvPr/>
          </p:nvGrpSpPr>
          <p:grpSpPr>
            <a:xfrm>
              <a:off x="2724079" y="2060311"/>
              <a:ext cx="3583741" cy="1072433"/>
              <a:chOff x="2724079" y="2060313"/>
              <a:chExt cx="3583741" cy="1072433"/>
            </a:xfrm>
          </p:grpSpPr>
          <p:sp>
            <p:nvSpPr>
              <p:cNvPr id="59" name="六边形 58"/>
              <p:cNvSpPr/>
              <p:nvPr/>
            </p:nvSpPr>
            <p:spPr>
              <a:xfrm rot="1799508">
                <a:off x="2724079" y="2060313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60" name="六边形 59"/>
              <p:cNvSpPr/>
              <p:nvPr/>
            </p:nvSpPr>
            <p:spPr>
              <a:xfrm rot="1799508">
                <a:off x="5063805" y="2060319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grpSp>
          <p:nvGrpSpPr>
            <p:cNvPr id="53" name="组 52"/>
            <p:cNvGrpSpPr/>
            <p:nvPr/>
          </p:nvGrpSpPr>
          <p:grpSpPr>
            <a:xfrm>
              <a:off x="3317472" y="3074463"/>
              <a:ext cx="2396954" cy="1072430"/>
              <a:chOff x="3286088" y="3039187"/>
              <a:chExt cx="2396954" cy="1072430"/>
            </a:xfrm>
          </p:grpSpPr>
          <p:sp>
            <p:nvSpPr>
              <p:cNvPr id="57" name="六边形 56"/>
              <p:cNvSpPr/>
              <p:nvPr/>
            </p:nvSpPr>
            <p:spPr>
              <a:xfrm rot="1799508">
                <a:off x="3286088" y="3039187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8" name="六边形 57"/>
              <p:cNvSpPr/>
              <p:nvPr/>
            </p:nvSpPr>
            <p:spPr>
              <a:xfrm rot="1799508">
                <a:off x="4439027" y="3039190"/>
                <a:ext cx="1244015" cy="1072427"/>
              </a:xfrm>
              <a:prstGeom prst="hexagon">
                <a:avLst>
                  <a:gd name="adj" fmla="val 28919"/>
                  <a:gd name="vf" fmla="val 115470"/>
                </a:avLst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sp>
          <p:nvSpPr>
            <p:cNvPr id="56" name="六边形 55"/>
            <p:cNvSpPr/>
            <p:nvPr/>
          </p:nvSpPr>
          <p:spPr>
            <a:xfrm rot="1799508">
              <a:off x="3893942" y="2060314"/>
              <a:ext cx="1244015" cy="1072427"/>
            </a:xfrm>
            <a:prstGeom prst="hexagon">
              <a:avLst>
                <a:gd name="adj" fmla="val 28919"/>
                <a:gd name="vf" fmla="val 115470"/>
              </a:avLst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69" name="文本框 68"/>
          <p:cNvSpPr txBox="1"/>
          <p:nvPr/>
        </p:nvSpPr>
        <p:spPr>
          <a:xfrm>
            <a:off x="5678185" y="1418168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2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5805361" y="1662860"/>
            <a:ext cx="1974659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6262759" y="244580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4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6389935" y="2690499"/>
            <a:ext cx="185490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6033662" y="345094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1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5805361" y="3695639"/>
            <a:ext cx="19746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5" name="文本框 74"/>
          <p:cNvSpPr txBox="1"/>
          <p:nvPr/>
        </p:nvSpPr>
        <p:spPr>
          <a:xfrm flipH="1">
            <a:off x="2178347" y="1418168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1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1"/>
              </a:solidFill>
              <a:cs typeface="Arial Black"/>
            </a:endParaRPr>
          </a:p>
        </p:txBody>
      </p:sp>
      <p:sp>
        <p:nvSpPr>
          <p:cNvPr id="76" name="文本框 75"/>
          <p:cNvSpPr txBox="1"/>
          <p:nvPr/>
        </p:nvSpPr>
        <p:spPr>
          <a:xfrm flipH="1">
            <a:off x="1567928" y="1662860"/>
            <a:ext cx="1929651" cy="472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zh-CN" altLang="zh-CN" sz="1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7" name="文本框 76"/>
          <p:cNvSpPr txBox="1"/>
          <p:nvPr/>
        </p:nvSpPr>
        <p:spPr>
          <a:xfrm flipH="1">
            <a:off x="1593773" y="244580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4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4"/>
              </a:solidFill>
              <a:cs typeface="Arial Black"/>
            </a:endParaRPr>
          </a:p>
        </p:txBody>
      </p:sp>
      <p:sp>
        <p:nvSpPr>
          <p:cNvPr id="78" name="文本框 77"/>
          <p:cNvSpPr txBox="1"/>
          <p:nvPr/>
        </p:nvSpPr>
        <p:spPr>
          <a:xfrm flipH="1">
            <a:off x="983354" y="2690499"/>
            <a:ext cx="195034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79" name="文本框 78"/>
          <p:cNvSpPr txBox="1"/>
          <p:nvPr/>
        </p:nvSpPr>
        <p:spPr>
          <a:xfrm flipH="1">
            <a:off x="1837258" y="3450947"/>
            <a:ext cx="12955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2"/>
                </a:solidFill>
                <a:cs typeface="Arial Black"/>
              </a:rPr>
              <a:t>OUR OBJECTS</a:t>
            </a:r>
            <a:endParaRPr kumimoji="1" lang="zh-CN" altLang="en-US" sz="1200" b="1" dirty="0">
              <a:solidFill>
                <a:schemeClr val="accent2"/>
              </a:solidFill>
              <a:cs typeface="Arial Black"/>
            </a:endParaRPr>
          </a:p>
        </p:txBody>
      </p:sp>
      <p:sp>
        <p:nvSpPr>
          <p:cNvPr id="80" name="文本框 79"/>
          <p:cNvSpPr txBox="1"/>
          <p:nvPr/>
        </p:nvSpPr>
        <p:spPr>
          <a:xfrm flipH="1">
            <a:off x="1567928" y="3695639"/>
            <a:ext cx="183420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点击此处添加文本信息。建议正文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en-US" sz="100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  <a:p>
            <a:endParaRPr kumimoji="1" lang="zh-CN" altLang="en-US" sz="800" dirty="0">
              <a:solidFill>
                <a:schemeClr val="bg1"/>
              </a:solidFill>
            </a:endParaRPr>
          </a:p>
        </p:txBody>
      </p:sp>
      <p:sp>
        <p:nvSpPr>
          <p:cNvPr id="81" name="文本框 80"/>
          <p:cNvSpPr txBox="1"/>
          <p:nvPr/>
        </p:nvSpPr>
        <p:spPr>
          <a:xfrm flipH="1">
            <a:off x="4047660" y="278754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en-US" altLang="zh-CN" sz="1200" b="1">
                <a:solidFill>
                  <a:schemeClr val="accent1"/>
                </a:solidFill>
                <a:cs typeface="Arial Black"/>
              </a:rPr>
              <a:t>TEXT HERE</a:t>
            </a:r>
            <a:endParaRPr kumimoji="1" lang="zh-CN" altLang="en-US" sz="1200" b="1" dirty="0">
              <a:solidFill>
                <a:schemeClr val="accent1"/>
              </a:solidFill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1410756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六边形 3"/>
          <p:cNvSpPr/>
          <p:nvPr/>
        </p:nvSpPr>
        <p:spPr>
          <a:xfrm rot="1800000">
            <a:off x="3286418" y="1827127"/>
            <a:ext cx="2643206" cy="2278625"/>
          </a:xfrm>
          <a:prstGeom prst="hexagon">
            <a:avLst>
              <a:gd name="adj" fmla="val 28663"/>
              <a:gd name="vf" fmla="val 115470"/>
            </a:avLst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5" name="TextBox 45"/>
          <p:cNvSpPr txBox="1"/>
          <p:nvPr/>
        </p:nvSpPr>
        <p:spPr>
          <a:xfrm>
            <a:off x="714648" y="1626741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14648" y="1318964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7" name="TextBox 47"/>
          <p:cNvSpPr txBox="1"/>
          <p:nvPr/>
        </p:nvSpPr>
        <p:spPr>
          <a:xfrm>
            <a:off x="714648" y="2769607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4648" y="2461830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TextBox 49"/>
          <p:cNvSpPr txBox="1"/>
          <p:nvPr/>
        </p:nvSpPr>
        <p:spPr>
          <a:xfrm>
            <a:off x="714648" y="3912473"/>
            <a:ext cx="1928826" cy="884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</a:p>
          <a:p>
            <a:pPr>
              <a:lnSpc>
                <a:spcPct val="130000"/>
              </a:lnSpc>
            </a:pPr>
            <a:r>
              <a:rPr lang="en-US" altLang="zh-CN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.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714648" y="3604696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1" name="TextBox 51"/>
          <p:cNvSpPr txBox="1"/>
          <p:nvPr/>
        </p:nvSpPr>
        <p:spPr>
          <a:xfrm>
            <a:off x="6501126" y="1626741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501126" y="1318964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3" name="TextBox 53"/>
          <p:cNvSpPr txBox="1"/>
          <p:nvPr/>
        </p:nvSpPr>
        <p:spPr>
          <a:xfrm>
            <a:off x="6501126" y="2769607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6501126" y="2461830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5" name="TextBox 88"/>
          <p:cNvSpPr txBox="1"/>
          <p:nvPr/>
        </p:nvSpPr>
        <p:spPr>
          <a:xfrm>
            <a:off x="6501126" y="3912473"/>
            <a:ext cx="19288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1000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顶部“开始”面板中可以对字体、字号、颜色、行距等进行修改。</a:t>
            </a:r>
            <a:endParaRPr lang="zh-CN" altLang="en-US" sz="1000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6501126" y="3604696"/>
            <a:ext cx="19288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点击此处添加标题</a:t>
            </a:r>
            <a:endParaRPr lang="zh-CN" altLang="en-US" sz="12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grpSp>
        <p:nvGrpSpPr>
          <p:cNvPr id="17" name="组合 4"/>
          <p:cNvGrpSpPr/>
          <p:nvPr/>
        </p:nvGrpSpPr>
        <p:grpSpPr>
          <a:xfrm>
            <a:off x="3566799" y="3565712"/>
            <a:ext cx="925769" cy="798077"/>
            <a:chOff x="3495061" y="3306330"/>
            <a:chExt cx="925769" cy="798077"/>
          </a:xfrm>
        </p:grpSpPr>
        <p:sp>
          <p:nvSpPr>
            <p:cNvPr id="18" name="六边形 17"/>
            <p:cNvSpPr/>
            <p:nvPr/>
          </p:nvSpPr>
          <p:spPr>
            <a:xfrm rot="1800000">
              <a:off x="3495061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sp>
          <p:nvSpPr>
            <p:cNvPr id="19" name="Freeform 10"/>
            <p:cNvSpPr>
              <a:spLocks/>
            </p:cNvSpPr>
            <p:nvPr/>
          </p:nvSpPr>
          <p:spPr bwMode="auto">
            <a:xfrm>
              <a:off x="3794259" y="3561341"/>
              <a:ext cx="306636" cy="288053"/>
            </a:xfrm>
            <a:custGeom>
              <a:avLst/>
              <a:gdLst>
                <a:gd name="T0" fmla="*/ 40 w 128"/>
                <a:gd name="T1" fmla="*/ 120 h 120"/>
                <a:gd name="T2" fmla="*/ 12 w 128"/>
                <a:gd name="T3" fmla="*/ 108 h 120"/>
                <a:gd name="T4" fmla="*/ 0 w 128"/>
                <a:gd name="T5" fmla="*/ 80 h 120"/>
                <a:gd name="T6" fmla="*/ 12 w 128"/>
                <a:gd name="T7" fmla="*/ 52 h 120"/>
                <a:gd name="T8" fmla="*/ 58 w 128"/>
                <a:gd name="T9" fmla="*/ 2 h 120"/>
                <a:gd name="T10" fmla="*/ 64 w 128"/>
                <a:gd name="T11" fmla="*/ 8 h 120"/>
                <a:gd name="T12" fmla="*/ 17 w 128"/>
                <a:gd name="T13" fmla="*/ 57 h 120"/>
                <a:gd name="T14" fmla="*/ 8 w 128"/>
                <a:gd name="T15" fmla="*/ 80 h 120"/>
                <a:gd name="T16" fmla="*/ 17 w 128"/>
                <a:gd name="T17" fmla="*/ 103 h 120"/>
                <a:gd name="T18" fmla="*/ 40 w 128"/>
                <a:gd name="T19" fmla="*/ 112 h 120"/>
                <a:gd name="T20" fmla="*/ 63 w 128"/>
                <a:gd name="T21" fmla="*/ 103 h 120"/>
                <a:gd name="T22" fmla="*/ 113 w 128"/>
                <a:gd name="T23" fmla="*/ 49 h 120"/>
                <a:gd name="T24" fmla="*/ 120 w 128"/>
                <a:gd name="T25" fmla="*/ 32 h 120"/>
                <a:gd name="T26" fmla="*/ 113 w 128"/>
                <a:gd name="T27" fmla="*/ 15 h 120"/>
                <a:gd name="T28" fmla="*/ 96 w 128"/>
                <a:gd name="T29" fmla="*/ 8 h 120"/>
                <a:gd name="T30" fmla="*/ 79 w 128"/>
                <a:gd name="T31" fmla="*/ 15 h 120"/>
                <a:gd name="T32" fmla="*/ 29 w 128"/>
                <a:gd name="T33" fmla="*/ 69 h 120"/>
                <a:gd name="T34" fmla="*/ 29 w 128"/>
                <a:gd name="T35" fmla="*/ 91 h 120"/>
                <a:gd name="T36" fmla="*/ 40 w 128"/>
                <a:gd name="T37" fmla="*/ 96 h 120"/>
                <a:gd name="T38" fmla="*/ 40 w 128"/>
                <a:gd name="T39" fmla="*/ 96 h 120"/>
                <a:gd name="T40" fmla="*/ 51 w 128"/>
                <a:gd name="T41" fmla="*/ 91 h 120"/>
                <a:gd name="T42" fmla="*/ 100 w 128"/>
                <a:gd name="T43" fmla="*/ 41 h 120"/>
                <a:gd name="T44" fmla="*/ 105 w 128"/>
                <a:gd name="T45" fmla="*/ 47 h 120"/>
                <a:gd name="T46" fmla="*/ 57 w 128"/>
                <a:gd name="T47" fmla="*/ 97 h 120"/>
                <a:gd name="T48" fmla="*/ 40 w 128"/>
                <a:gd name="T49" fmla="*/ 104 h 120"/>
                <a:gd name="T50" fmla="*/ 40 w 128"/>
                <a:gd name="T51" fmla="*/ 104 h 120"/>
                <a:gd name="T52" fmla="*/ 23 w 128"/>
                <a:gd name="T53" fmla="*/ 97 h 120"/>
                <a:gd name="T54" fmla="*/ 23 w 128"/>
                <a:gd name="T55" fmla="*/ 63 h 120"/>
                <a:gd name="T56" fmla="*/ 73 w 128"/>
                <a:gd name="T57" fmla="*/ 9 h 120"/>
                <a:gd name="T58" fmla="*/ 96 w 128"/>
                <a:gd name="T59" fmla="*/ 0 h 120"/>
                <a:gd name="T60" fmla="*/ 119 w 128"/>
                <a:gd name="T61" fmla="*/ 9 h 120"/>
                <a:gd name="T62" fmla="*/ 128 w 128"/>
                <a:gd name="T63" fmla="*/ 32 h 120"/>
                <a:gd name="T64" fmla="*/ 119 w 128"/>
                <a:gd name="T65" fmla="*/ 55 h 120"/>
                <a:gd name="T66" fmla="*/ 68 w 128"/>
                <a:gd name="T67" fmla="*/ 108 h 120"/>
                <a:gd name="T68" fmla="*/ 40 w 128"/>
                <a:gd name="T69" fmla="*/ 12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20">
                  <a:moveTo>
                    <a:pt x="40" y="120"/>
                  </a:moveTo>
                  <a:cubicBezTo>
                    <a:pt x="29" y="120"/>
                    <a:pt x="19" y="116"/>
                    <a:pt x="12" y="108"/>
                  </a:cubicBezTo>
                  <a:cubicBezTo>
                    <a:pt x="4" y="101"/>
                    <a:pt x="0" y="91"/>
                    <a:pt x="0" y="80"/>
                  </a:cubicBezTo>
                  <a:cubicBezTo>
                    <a:pt x="0" y="69"/>
                    <a:pt x="4" y="59"/>
                    <a:pt x="12" y="52"/>
                  </a:cubicBezTo>
                  <a:cubicBezTo>
                    <a:pt x="58" y="2"/>
                    <a:pt x="58" y="2"/>
                    <a:pt x="58" y="2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17" y="57"/>
                    <a:pt x="17" y="57"/>
                    <a:pt x="17" y="57"/>
                  </a:cubicBezTo>
                  <a:cubicBezTo>
                    <a:pt x="11" y="63"/>
                    <a:pt x="8" y="71"/>
                    <a:pt x="8" y="80"/>
                  </a:cubicBezTo>
                  <a:cubicBezTo>
                    <a:pt x="8" y="89"/>
                    <a:pt x="11" y="97"/>
                    <a:pt x="17" y="103"/>
                  </a:cubicBezTo>
                  <a:cubicBezTo>
                    <a:pt x="23" y="109"/>
                    <a:pt x="31" y="112"/>
                    <a:pt x="40" y="112"/>
                  </a:cubicBezTo>
                  <a:cubicBezTo>
                    <a:pt x="49" y="112"/>
                    <a:pt x="57" y="109"/>
                    <a:pt x="63" y="103"/>
                  </a:cubicBezTo>
                  <a:cubicBezTo>
                    <a:pt x="113" y="49"/>
                    <a:pt x="113" y="49"/>
                    <a:pt x="113" y="49"/>
                  </a:cubicBezTo>
                  <a:cubicBezTo>
                    <a:pt x="118" y="44"/>
                    <a:pt x="120" y="38"/>
                    <a:pt x="120" y="32"/>
                  </a:cubicBezTo>
                  <a:cubicBezTo>
                    <a:pt x="120" y="26"/>
                    <a:pt x="118" y="20"/>
                    <a:pt x="113" y="15"/>
                  </a:cubicBezTo>
                  <a:cubicBezTo>
                    <a:pt x="108" y="10"/>
                    <a:pt x="102" y="8"/>
                    <a:pt x="96" y="8"/>
                  </a:cubicBezTo>
                  <a:cubicBezTo>
                    <a:pt x="90" y="8"/>
                    <a:pt x="84" y="10"/>
                    <a:pt x="79" y="15"/>
                  </a:cubicBezTo>
                  <a:cubicBezTo>
                    <a:pt x="29" y="69"/>
                    <a:pt x="29" y="69"/>
                    <a:pt x="29" y="69"/>
                  </a:cubicBezTo>
                  <a:cubicBezTo>
                    <a:pt x="22" y="75"/>
                    <a:pt x="22" y="85"/>
                    <a:pt x="29" y="91"/>
                  </a:cubicBezTo>
                  <a:cubicBezTo>
                    <a:pt x="32" y="94"/>
                    <a:pt x="36" y="96"/>
                    <a:pt x="40" y="96"/>
                  </a:cubicBezTo>
                  <a:cubicBezTo>
                    <a:pt x="40" y="96"/>
                    <a:pt x="40" y="96"/>
                    <a:pt x="40" y="96"/>
                  </a:cubicBezTo>
                  <a:cubicBezTo>
                    <a:pt x="44" y="96"/>
                    <a:pt x="48" y="94"/>
                    <a:pt x="51" y="91"/>
                  </a:cubicBezTo>
                  <a:cubicBezTo>
                    <a:pt x="100" y="41"/>
                    <a:pt x="100" y="41"/>
                    <a:pt x="100" y="41"/>
                  </a:cubicBezTo>
                  <a:cubicBezTo>
                    <a:pt x="105" y="47"/>
                    <a:pt x="105" y="47"/>
                    <a:pt x="105" y="47"/>
                  </a:cubicBezTo>
                  <a:cubicBezTo>
                    <a:pt x="57" y="97"/>
                    <a:pt x="57" y="97"/>
                    <a:pt x="57" y="97"/>
                  </a:cubicBezTo>
                  <a:cubicBezTo>
                    <a:pt x="52" y="102"/>
                    <a:pt x="46" y="104"/>
                    <a:pt x="40" y="104"/>
                  </a:cubicBezTo>
                  <a:cubicBezTo>
                    <a:pt x="40" y="104"/>
                    <a:pt x="40" y="104"/>
                    <a:pt x="40" y="104"/>
                  </a:cubicBezTo>
                  <a:cubicBezTo>
                    <a:pt x="34" y="104"/>
                    <a:pt x="28" y="102"/>
                    <a:pt x="23" y="97"/>
                  </a:cubicBezTo>
                  <a:cubicBezTo>
                    <a:pt x="14" y="88"/>
                    <a:pt x="14" y="72"/>
                    <a:pt x="23" y="63"/>
                  </a:cubicBezTo>
                  <a:cubicBezTo>
                    <a:pt x="73" y="9"/>
                    <a:pt x="73" y="9"/>
                    <a:pt x="73" y="9"/>
                  </a:cubicBezTo>
                  <a:cubicBezTo>
                    <a:pt x="79" y="3"/>
                    <a:pt x="87" y="0"/>
                    <a:pt x="96" y="0"/>
                  </a:cubicBezTo>
                  <a:cubicBezTo>
                    <a:pt x="105" y="0"/>
                    <a:pt x="113" y="3"/>
                    <a:pt x="119" y="9"/>
                  </a:cubicBezTo>
                  <a:cubicBezTo>
                    <a:pt x="125" y="15"/>
                    <a:pt x="128" y="23"/>
                    <a:pt x="128" y="32"/>
                  </a:cubicBezTo>
                  <a:cubicBezTo>
                    <a:pt x="128" y="41"/>
                    <a:pt x="125" y="49"/>
                    <a:pt x="119" y="55"/>
                  </a:cubicBezTo>
                  <a:cubicBezTo>
                    <a:pt x="68" y="108"/>
                    <a:pt x="68" y="108"/>
                    <a:pt x="68" y="108"/>
                  </a:cubicBezTo>
                  <a:cubicBezTo>
                    <a:pt x="61" y="116"/>
                    <a:pt x="51" y="120"/>
                    <a:pt x="40" y="12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</p:grpSp>
      <p:grpSp>
        <p:nvGrpSpPr>
          <p:cNvPr id="20" name="组合 2"/>
          <p:cNvGrpSpPr/>
          <p:nvPr/>
        </p:nvGrpSpPr>
        <p:grpSpPr>
          <a:xfrm>
            <a:off x="5281312" y="2565580"/>
            <a:ext cx="925769" cy="798077"/>
            <a:chOff x="5209574" y="2306198"/>
            <a:chExt cx="925769" cy="798077"/>
          </a:xfrm>
        </p:grpSpPr>
        <p:sp>
          <p:nvSpPr>
            <p:cNvPr id="21" name="六边形 20"/>
            <p:cNvSpPr/>
            <p:nvPr/>
          </p:nvSpPr>
          <p:spPr>
            <a:xfrm rot="1800000">
              <a:off x="5209574" y="2306198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22" name="组合 95"/>
            <p:cNvGrpSpPr/>
            <p:nvPr/>
          </p:nvGrpSpPr>
          <p:grpSpPr>
            <a:xfrm>
              <a:off x="5519140" y="2569571"/>
              <a:ext cx="306636" cy="271327"/>
              <a:chOff x="3889375" y="3302000"/>
              <a:chExt cx="261938" cy="231776"/>
            </a:xfrm>
            <a:solidFill>
              <a:schemeClr val="bg1"/>
            </a:solidFill>
          </p:grpSpPr>
          <p:sp>
            <p:nvSpPr>
              <p:cNvPr id="23" name="Freeform 11"/>
              <p:cNvSpPr>
                <a:spLocks/>
              </p:cNvSpPr>
              <p:nvPr/>
            </p:nvSpPr>
            <p:spPr bwMode="auto">
              <a:xfrm>
                <a:off x="3956050" y="3354388"/>
                <a:ext cx="57150" cy="98425"/>
              </a:xfrm>
              <a:custGeom>
                <a:avLst/>
                <a:gdLst>
                  <a:gd name="T0" fmla="*/ 36 w 36"/>
                  <a:gd name="T1" fmla="*/ 62 h 62"/>
                  <a:gd name="T2" fmla="*/ 10 w 36"/>
                  <a:gd name="T3" fmla="*/ 62 h 62"/>
                  <a:gd name="T4" fmla="*/ 10 w 36"/>
                  <a:gd name="T5" fmla="*/ 52 h 62"/>
                  <a:gd name="T6" fmla="*/ 25 w 36"/>
                  <a:gd name="T7" fmla="*/ 52 h 62"/>
                  <a:gd name="T8" fmla="*/ 25 w 36"/>
                  <a:gd name="T9" fmla="*/ 10 h 62"/>
                  <a:gd name="T10" fmla="*/ 0 w 36"/>
                  <a:gd name="T11" fmla="*/ 10 h 62"/>
                  <a:gd name="T12" fmla="*/ 0 w 36"/>
                  <a:gd name="T13" fmla="*/ 0 h 62"/>
                  <a:gd name="T14" fmla="*/ 36 w 36"/>
                  <a:gd name="T15" fmla="*/ 0 h 62"/>
                  <a:gd name="T16" fmla="*/ 36 w 36"/>
                  <a:gd name="T17" fmla="*/ 6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6" h="62">
                    <a:moveTo>
                      <a:pt x="36" y="62"/>
                    </a:moveTo>
                    <a:lnTo>
                      <a:pt x="10" y="62"/>
                    </a:lnTo>
                    <a:lnTo>
                      <a:pt x="10" y="52"/>
                    </a:lnTo>
                    <a:lnTo>
                      <a:pt x="25" y="52"/>
                    </a:lnTo>
                    <a:lnTo>
                      <a:pt x="25" y="10"/>
                    </a:lnTo>
                    <a:lnTo>
                      <a:pt x="0" y="10"/>
                    </a:lnTo>
                    <a:lnTo>
                      <a:pt x="0" y="0"/>
                    </a:lnTo>
                    <a:lnTo>
                      <a:pt x="36" y="0"/>
                    </a:lnTo>
                    <a:lnTo>
                      <a:pt x="36" y="6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4" name="Freeform 12"/>
              <p:cNvSpPr>
                <a:spLocks/>
              </p:cNvSpPr>
              <p:nvPr/>
            </p:nvSpPr>
            <p:spPr bwMode="auto">
              <a:xfrm>
                <a:off x="4002088" y="3302000"/>
                <a:ext cx="149225" cy="203200"/>
              </a:xfrm>
              <a:custGeom>
                <a:avLst/>
                <a:gdLst>
                  <a:gd name="T0" fmla="*/ 94 w 94"/>
                  <a:gd name="T1" fmla="*/ 128 h 128"/>
                  <a:gd name="T2" fmla="*/ 0 w 94"/>
                  <a:gd name="T3" fmla="*/ 95 h 128"/>
                  <a:gd name="T4" fmla="*/ 3 w 94"/>
                  <a:gd name="T5" fmla="*/ 85 h 128"/>
                  <a:gd name="T6" fmla="*/ 84 w 94"/>
                  <a:gd name="T7" fmla="*/ 113 h 128"/>
                  <a:gd name="T8" fmla="*/ 84 w 94"/>
                  <a:gd name="T9" fmla="*/ 15 h 128"/>
                  <a:gd name="T10" fmla="*/ 3 w 94"/>
                  <a:gd name="T11" fmla="*/ 43 h 128"/>
                  <a:gd name="T12" fmla="*/ 0 w 94"/>
                  <a:gd name="T13" fmla="*/ 33 h 128"/>
                  <a:gd name="T14" fmla="*/ 94 w 94"/>
                  <a:gd name="T15" fmla="*/ 0 h 128"/>
                  <a:gd name="T16" fmla="*/ 94 w 94"/>
                  <a:gd name="T17" fmla="*/ 128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4" h="128">
                    <a:moveTo>
                      <a:pt x="94" y="128"/>
                    </a:moveTo>
                    <a:lnTo>
                      <a:pt x="0" y="95"/>
                    </a:lnTo>
                    <a:lnTo>
                      <a:pt x="3" y="85"/>
                    </a:lnTo>
                    <a:lnTo>
                      <a:pt x="84" y="113"/>
                    </a:lnTo>
                    <a:lnTo>
                      <a:pt x="84" y="15"/>
                    </a:lnTo>
                    <a:lnTo>
                      <a:pt x="3" y="43"/>
                    </a:lnTo>
                    <a:lnTo>
                      <a:pt x="0" y="33"/>
                    </a:lnTo>
                    <a:lnTo>
                      <a:pt x="94" y="0"/>
                    </a:lnTo>
                    <a:lnTo>
                      <a:pt x="94" y="12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5" name="Freeform 13"/>
              <p:cNvSpPr>
                <a:spLocks/>
              </p:cNvSpPr>
              <p:nvPr/>
            </p:nvSpPr>
            <p:spPr bwMode="auto">
              <a:xfrm>
                <a:off x="4035425" y="3352800"/>
                <a:ext cx="77787" cy="42863"/>
              </a:xfrm>
              <a:custGeom>
                <a:avLst/>
                <a:gdLst>
                  <a:gd name="T0" fmla="*/ 2 w 49"/>
                  <a:gd name="T1" fmla="*/ 27 h 27"/>
                  <a:gd name="T2" fmla="*/ 0 w 49"/>
                  <a:gd name="T3" fmla="*/ 17 h 27"/>
                  <a:gd name="T4" fmla="*/ 46 w 49"/>
                  <a:gd name="T5" fmla="*/ 0 h 27"/>
                  <a:gd name="T6" fmla="*/ 49 w 49"/>
                  <a:gd name="T7" fmla="*/ 9 h 27"/>
                  <a:gd name="T8" fmla="*/ 2 w 49"/>
                  <a:gd name="T9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9" h="27">
                    <a:moveTo>
                      <a:pt x="2" y="27"/>
                    </a:moveTo>
                    <a:lnTo>
                      <a:pt x="0" y="17"/>
                    </a:lnTo>
                    <a:lnTo>
                      <a:pt x="46" y="0"/>
                    </a:lnTo>
                    <a:lnTo>
                      <a:pt x="49" y="9"/>
                    </a:lnTo>
                    <a:lnTo>
                      <a:pt x="2" y="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6" name="Freeform 14"/>
              <p:cNvSpPr>
                <a:spLocks noEditPoints="1"/>
              </p:cNvSpPr>
              <p:nvPr/>
            </p:nvSpPr>
            <p:spPr bwMode="auto">
              <a:xfrm>
                <a:off x="3889375" y="3354388"/>
                <a:ext cx="49212" cy="98425"/>
              </a:xfrm>
              <a:custGeom>
                <a:avLst/>
                <a:gdLst>
                  <a:gd name="T0" fmla="*/ 31 w 31"/>
                  <a:gd name="T1" fmla="*/ 62 h 62"/>
                  <a:gd name="T2" fmla="*/ 0 w 31"/>
                  <a:gd name="T3" fmla="*/ 62 h 62"/>
                  <a:gd name="T4" fmla="*/ 0 w 31"/>
                  <a:gd name="T5" fmla="*/ 0 h 62"/>
                  <a:gd name="T6" fmla="*/ 31 w 31"/>
                  <a:gd name="T7" fmla="*/ 0 h 62"/>
                  <a:gd name="T8" fmla="*/ 31 w 31"/>
                  <a:gd name="T9" fmla="*/ 62 h 62"/>
                  <a:gd name="T10" fmla="*/ 11 w 31"/>
                  <a:gd name="T11" fmla="*/ 52 h 62"/>
                  <a:gd name="T12" fmla="*/ 21 w 31"/>
                  <a:gd name="T13" fmla="*/ 52 h 62"/>
                  <a:gd name="T14" fmla="*/ 21 w 31"/>
                  <a:gd name="T15" fmla="*/ 10 h 62"/>
                  <a:gd name="T16" fmla="*/ 11 w 31"/>
                  <a:gd name="T17" fmla="*/ 10 h 62"/>
                  <a:gd name="T18" fmla="*/ 11 w 31"/>
                  <a:gd name="T19" fmla="*/ 52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1" h="62">
                    <a:moveTo>
                      <a:pt x="31" y="62"/>
                    </a:moveTo>
                    <a:lnTo>
                      <a:pt x="0" y="62"/>
                    </a:lnTo>
                    <a:lnTo>
                      <a:pt x="0" y="0"/>
                    </a:lnTo>
                    <a:lnTo>
                      <a:pt x="31" y="0"/>
                    </a:lnTo>
                    <a:lnTo>
                      <a:pt x="31" y="62"/>
                    </a:lnTo>
                    <a:close/>
                    <a:moveTo>
                      <a:pt x="11" y="52"/>
                    </a:moveTo>
                    <a:lnTo>
                      <a:pt x="21" y="52"/>
                    </a:lnTo>
                    <a:lnTo>
                      <a:pt x="21" y="10"/>
                    </a:lnTo>
                    <a:lnTo>
                      <a:pt x="11" y="10"/>
                    </a:lnTo>
                    <a:lnTo>
                      <a:pt x="11" y="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27" name="Freeform 15"/>
              <p:cNvSpPr>
                <a:spLocks/>
              </p:cNvSpPr>
              <p:nvPr/>
            </p:nvSpPr>
            <p:spPr bwMode="auto">
              <a:xfrm>
                <a:off x="3922713" y="3468688"/>
                <a:ext cx="80962" cy="65088"/>
              </a:xfrm>
              <a:custGeom>
                <a:avLst/>
                <a:gdLst>
                  <a:gd name="T0" fmla="*/ 16 w 40"/>
                  <a:gd name="T1" fmla="*/ 32 h 32"/>
                  <a:gd name="T2" fmla="*/ 0 w 40"/>
                  <a:gd name="T3" fmla="*/ 16 h 32"/>
                  <a:gd name="T4" fmla="*/ 0 w 40"/>
                  <a:gd name="T5" fmla="*/ 0 h 32"/>
                  <a:gd name="T6" fmla="*/ 8 w 40"/>
                  <a:gd name="T7" fmla="*/ 0 h 32"/>
                  <a:gd name="T8" fmla="*/ 8 w 40"/>
                  <a:gd name="T9" fmla="*/ 16 h 32"/>
                  <a:gd name="T10" fmla="*/ 16 w 40"/>
                  <a:gd name="T11" fmla="*/ 24 h 32"/>
                  <a:gd name="T12" fmla="*/ 24 w 40"/>
                  <a:gd name="T13" fmla="*/ 16 h 32"/>
                  <a:gd name="T14" fmla="*/ 24 w 40"/>
                  <a:gd name="T15" fmla="*/ 0 h 32"/>
                  <a:gd name="T16" fmla="*/ 40 w 40"/>
                  <a:gd name="T17" fmla="*/ 0 h 32"/>
                  <a:gd name="T18" fmla="*/ 40 w 40"/>
                  <a:gd name="T19" fmla="*/ 8 h 32"/>
                  <a:gd name="T20" fmla="*/ 32 w 40"/>
                  <a:gd name="T21" fmla="*/ 8 h 32"/>
                  <a:gd name="T22" fmla="*/ 32 w 40"/>
                  <a:gd name="T23" fmla="*/ 16 h 32"/>
                  <a:gd name="T24" fmla="*/ 16 w 40"/>
                  <a:gd name="T25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0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0"/>
                      <a:pt x="24" y="0"/>
                      <a:pt x="24" y="0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40" y="8"/>
                      <a:pt x="40" y="8"/>
                      <a:pt x="40" y="8"/>
                    </a:cubicBezTo>
                    <a:cubicBezTo>
                      <a:pt x="32" y="8"/>
                      <a:pt x="32" y="8"/>
                      <a:pt x="32" y="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28" name="组合 5"/>
          <p:cNvGrpSpPr/>
          <p:nvPr/>
        </p:nvGrpSpPr>
        <p:grpSpPr>
          <a:xfrm>
            <a:off x="2995293" y="2565579"/>
            <a:ext cx="925769" cy="798077"/>
            <a:chOff x="2923555" y="2306197"/>
            <a:chExt cx="925769" cy="798077"/>
          </a:xfrm>
        </p:grpSpPr>
        <p:sp>
          <p:nvSpPr>
            <p:cNvPr id="29" name="六边形 28"/>
            <p:cNvSpPr/>
            <p:nvPr/>
          </p:nvSpPr>
          <p:spPr>
            <a:xfrm rot="1800000">
              <a:off x="2923555" y="2306197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0" name="组合 103"/>
            <p:cNvGrpSpPr/>
            <p:nvPr/>
          </p:nvGrpSpPr>
          <p:grpSpPr>
            <a:xfrm>
              <a:off x="3242413" y="2552847"/>
              <a:ext cx="288052" cy="304777"/>
              <a:chOff x="5908675" y="1281113"/>
              <a:chExt cx="246063" cy="260350"/>
            </a:xfrm>
            <a:solidFill>
              <a:schemeClr val="bg1"/>
            </a:solidFill>
          </p:grpSpPr>
          <p:sp>
            <p:nvSpPr>
              <p:cNvPr id="31" name="Rectangle 5"/>
              <p:cNvSpPr>
                <a:spLocks noChangeArrowheads="1"/>
              </p:cNvSpPr>
              <p:nvPr/>
            </p:nvSpPr>
            <p:spPr bwMode="auto">
              <a:xfrm>
                <a:off x="6024563" y="1320800"/>
                <a:ext cx="15875" cy="1635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2" name="Freeform 6"/>
              <p:cNvSpPr>
                <a:spLocks/>
              </p:cNvSpPr>
              <p:nvPr/>
            </p:nvSpPr>
            <p:spPr bwMode="auto">
              <a:xfrm>
                <a:off x="5908675" y="1501775"/>
                <a:ext cx="131762" cy="39688"/>
              </a:xfrm>
              <a:custGeom>
                <a:avLst/>
                <a:gdLst>
                  <a:gd name="T0" fmla="*/ 64 w 64"/>
                  <a:gd name="T1" fmla="*/ 20 h 20"/>
                  <a:gd name="T2" fmla="*/ 56 w 64"/>
                  <a:gd name="T3" fmla="*/ 20 h 20"/>
                  <a:gd name="T4" fmla="*/ 44 w 64"/>
                  <a:gd name="T5" fmla="*/ 8 h 20"/>
                  <a:gd name="T6" fmla="*/ 0 w 64"/>
                  <a:gd name="T7" fmla="*/ 8 h 20"/>
                  <a:gd name="T8" fmla="*/ 0 w 64"/>
                  <a:gd name="T9" fmla="*/ 0 h 20"/>
                  <a:gd name="T10" fmla="*/ 44 w 64"/>
                  <a:gd name="T11" fmla="*/ 0 h 20"/>
                  <a:gd name="T12" fmla="*/ 64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64" y="20"/>
                    </a:move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3" name="Freeform 7"/>
              <p:cNvSpPr>
                <a:spLocks/>
              </p:cNvSpPr>
              <p:nvPr/>
            </p:nvSpPr>
            <p:spPr bwMode="auto">
              <a:xfrm>
                <a:off x="6024563" y="1501775"/>
                <a:ext cx="130175" cy="39688"/>
              </a:xfrm>
              <a:custGeom>
                <a:avLst/>
                <a:gdLst>
                  <a:gd name="T0" fmla="*/ 8 w 64"/>
                  <a:gd name="T1" fmla="*/ 20 h 20"/>
                  <a:gd name="T2" fmla="*/ 0 w 64"/>
                  <a:gd name="T3" fmla="*/ 20 h 20"/>
                  <a:gd name="T4" fmla="*/ 20 w 64"/>
                  <a:gd name="T5" fmla="*/ 0 h 20"/>
                  <a:gd name="T6" fmla="*/ 64 w 64"/>
                  <a:gd name="T7" fmla="*/ 0 h 20"/>
                  <a:gd name="T8" fmla="*/ 64 w 64"/>
                  <a:gd name="T9" fmla="*/ 8 h 20"/>
                  <a:gd name="T10" fmla="*/ 20 w 64"/>
                  <a:gd name="T11" fmla="*/ 8 h 20"/>
                  <a:gd name="T12" fmla="*/ 8 w 64"/>
                  <a:gd name="T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4" h="20">
                    <a:moveTo>
                      <a:pt x="8" y="20"/>
                    </a:move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4" name="Freeform 8"/>
              <p:cNvSpPr>
                <a:spLocks/>
              </p:cNvSpPr>
              <p:nvPr/>
            </p:nvSpPr>
            <p:spPr bwMode="auto">
              <a:xfrm>
                <a:off x="5908675" y="1281113"/>
                <a:ext cx="131762" cy="203200"/>
              </a:xfrm>
              <a:custGeom>
                <a:avLst/>
                <a:gdLst>
                  <a:gd name="T0" fmla="*/ 48 w 64"/>
                  <a:gd name="T1" fmla="*/ 100 h 100"/>
                  <a:gd name="T2" fmla="*/ 0 w 64"/>
                  <a:gd name="T3" fmla="*/ 100 h 100"/>
                  <a:gd name="T4" fmla="*/ 0 w 64"/>
                  <a:gd name="T5" fmla="*/ 0 h 100"/>
                  <a:gd name="T6" fmla="*/ 44 w 64"/>
                  <a:gd name="T7" fmla="*/ 0 h 100"/>
                  <a:gd name="T8" fmla="*/ 64 w 64"/>
                  <a:gd name="T9" fmla="*/ 20 h 100"/>
                  <a:gd name="T10" fmla="*/ 56 w 64"/>
                  <a:gd name="T11" fmla="*/ 20 h 100"/>
                  <a:gd name="T12" fmla="*/ 44 w 64"/>
                  <a:gd name="T13" fmla="*/ 8 h 100"/>
                  <a:gd name="T14" fmla="*/ 8 w 64"/>
                  <a:gd name="T15" fmla="*/ 8 h 100"/>
                  <a:gd name="T16" fmla="*/ 8 w 64"/>
                  <a:gd name="T17" fmla="*/ 92 h 100"/>
                  <a:gd name="T18" fmla="*/ 48 w 64"/>
                  <a:gd name="T19" fmla="*/ 92 h 100"/>
                  <a:gd name="T20" fmla="*/ 48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48" y="100"/>
                    </a:moveTo>
                    <a:cubicBezTo>
                      <a:pt x="0" y="100"/>
                      <a:pt x="0" y="100"/>
                      <a:pt x="0" y="10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55" y="0"/>
                      <a:pt x="64" y="9"/>
                      <a:pt x="64" y="20"/>
                    </a:cubicBezTo>
                    <a:cubicBezTo>
                      <a:pt x="56" y="20"/>
                      <a:pt x="56" y="20"/>
                      <a:pt x="56" y="20"/>
                    </a:cubicBezTo>
                    <a:cubicBezTo>
                      <a:pt x="56" y="13"/>
                      <a:pt x="51" y="8"/>
                      <a:pt x="44" y="8"/>
                    </a:cubicBezTo>
                    <a:cubicBezTo>
                      <a:pt x="8" y="8"/>
                      <a:pt x="8" y="8"/>
                      <a:pt x="8" y="8"/>
                    </a:cubicBezTo>
                    <a:cubicBezTo>
                      <a:pt x="8" y="92"/>
                      <a:pt x="8" y="92"/>
                      <a:pt x="8" y="92"/>
                    </a:cubicBezTo>
                    <a:cubicBezTo>
                      <a:pt x="48" y="92"/>
                      <a:pt x="48" y="92"/>
                      <a:pt x="48" y="92"/>
                    </a:cubicBezTo>
                    <a:lnTo>
                      <a:pt x="48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35" name="Freeform 9"/>
              <p:cNvSpPr>
                <a:spLocks/>
              </p:cNvSpPr>
              <p:nvPr/>
            </p:nvSpPr>
            <p:spPr bwMode="auto">
              <a:xfrm>
                <a:off x="6024563" y="1281113"/>
                <a:ext cx="130175" cy="203200"/>
              </a:xfrm>
              <a:custGeom>
                <a:avLst/>
                <a:gdLst>
                  <a:gd name="T0" fmla="*/ 64 w 64"/>
                  <a:gd name="T1" fmla="*/ 100 h 100"/>
                  <a:gd name="T2" fmla="*/ 16 w 64"/>
                  <a:gd name="T3" fmla="*/ 100 h 100"/>
                  <a:gd name="T4" fmla="*/ 16 w 64"/>
                  <a:gd name="T5" fmla="*/ 92 h 100"/>
                  <a:gd name="T6" fmla="*/ 56 w 64"/>
                  <a:gd name="T7" fmla="*/ 92 h 100"/>
                  <a:gd name="T8" fmla="*/ 56 w 64"/>
                  <a:gd name="T9" fmla="*/ 8 h 100"/>
                  <a:gd name="T10" fmla="*/ 20 w 64"/>
                  <a:gd name="T11" fmla="*/ 8 h 100"/>
                  <a:gd name="T12" fmla="*/ 8 w 64"/>
                  <a:gd name="T13" fmla="*/ 20 h 100"/>
                  <a:gd name="T14" fmla="*/ 0 w 64"/>
                  <a:gd name="T15" fmla="*/ 20 h 100"/>
                  <a:gd name="T16" fmla="*/ 20 w 64"/>
                  <a:gd name="T17" fmla="*/ 0 h 100"/>
                  <a:gd name="T18" fmla="*/ 64 w 64"/>
                  <a:gd name="T19" fmla="*/ 0 h 100"/>
                  <a:gd name="T20" fmla="*/ 64 w 64"/>
                  <a:gd name="T21" fmla="*/ 10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64" h="100">
                    <a:moveTo>
                      <a:pt x="64" y="100"/>
                    </a:moveTo>
                    <a:cubicBezTo>
                      <a:pt x="16" y="100"/>
                      <a:pt x="16" y="100"/>
                      <a:pt x="16" y="100"/>
                    </a:cubicBezTo>
                    <a:cubicBezTo>
                      <a:pt x="16" y="92"/>
                      <a:pt x="16" y="92"/>
                      <a:pt x="16" y="92"/>
                    </a:cubicBezTo>
                    <a:cubicBezTo>
                      <a:pt x="56" y="92"/>
                      <a:pt x="56" y="92"/>
                      <a:pt x="56" y="92"/>
                    </a:cubicBezTo>
                    <a:cubicBezTo>
                      <a:pt x="56" y="8"/>
                      <a:pt x="56" y="8"/>
                      <a:pt x="56" y="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3" y="8"/>
                      <a:pt x="8" y="13"/>
                      <a:pt x="8" y="2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64" y="0"/>
                      <a:pt x="64" y="0"/>
                      <a:pt x="64" y="0"/>
                    </a:cubicBezTo>
                    <a:lnTo>
                      <a:pt x="64" y="1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36" name="组合 1"/>
          <p:cNvGrpSpPr/>
          <p:nvPr/>
        </p:nvGrpSpPr>
        <p:grpSpPr>
          <a:xfrm>
            <a:off x="4709806" y="1576481"/>
            <a:ext cx="925769" cy="798077"/>
            <a:chOff x="4638068" y="1317099"/>
            <a:chExt cx="925769" cy="798077"/>
          </a:xfrm>
        </p:grpSpPr>
        <p:sp>
          <p:nvSpPr>
            <p:cNvPr id="37" name="六边形 36"/>
            <p:cNvSpPr/>
            <p:nvPr/>
          </p:nvSpPr>
          <p:spPr>
            <a:xfrm rot="1800000">
              <a:off x="4638068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38" name="组合 111"/>
            <p:cNvGrpSpPr/>
            <p:nvPr/>
          </p:nvGrpSpPr>
          <p:grpSpPr>
            <a:xfrm>
              <a:off x="4950422" y="1529083"/>
              <a:ext cx="301060" cy="301061"/>
              <a:chOff x="5903913" y="4632325"/>
              <a:chExt cx="257175" cy="257176"/>
            </a:xfrm>
            <a:solidFill>
              <a:schemeClr val="bg1"/>
            </a:solidFill>
          </p:grpSpPr>
          <p:sp>
            <p:nvSpPr>
              <p:cNvPr id="39" name="Freeform 16"/>
              <p:cNvSpPr>
                <a:spLocks/>
              </p:cNvSpPr>
              <p:nvPr/>
            </p:nvSpPr>
            <p:spPr bwMode="auto">
              <a:xfrm>
                <a:off x="5934075" y="4783138"/>
                <a:ext cx="195262" cy="106363"/>
              </a:xfrm>
              <a:custGeom>
                <a:avLst/>
                <a:gdLst>
                  <a:gd name="T0" fmla="*/ 123 w 123"/>
                  <a:gd name="T1" fmla="*/ 67 h 67"/>
                  <a:gd name="T2" fmla="*/ 0 w 123"/>
                  <a:gd name="T3" fmla="*/ 67 h 67"/>
                  <a:gd name="T4" fmla="*/ 0 w 123"/>
                  <a:gd name="T5" fmla="*/ 0 h 67"/>
                  <a:gd name="T6" fmla="*/ 10 w 123"/>
                  <a:gd name="T7" fmla="*/ 0 h 67"/>
                  <a:gd name="T8" fmla="*/ 10 w 123"/>
                  <a:gd name="T9" fmla="*/ 57 h 67"/>
                  <a:gd name="T10" fmla="*/ 113 w 123"/>
                  <a:gd name="T11" fmla="*/ 57 h 67"/>
                  <a:gd name="T12" fmla="*/ 113 w 123"/>
                  <a:gd name="T13" fmla="*/ 0 h 67"/>
                  <a:gd name="T14" fmla="*/ 123 w 123"/>
                  <a:gd name="T15" fmla="*/ 0 h 67"/>
                  <a:gd name="T16" fmla="*/ 123 w 123"/>
                  <a:gd name="T17" fmla="*/ 67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3" h="67">
                    <a:moveTo>
                      <a:pt x="123" y="67"/>
                    </a:moveTo>
                    <a:lnTo>
                      <a:pt x="0" y="67"/>
                    </a:lnTo>
                    <a:lnTo>
                      <a:pt x="0" y="0"/>
                    </a:lnTo>
                    <a:lnTo>
                      <a:pt x="10" y="0"/>
                    </a:lnTo>
                    <a:lnTo>
                      <a:pt x="10" y="57"/>
                    </a:lnTo>
                    <a:lnTo>
                      <a:pt x="113" y="57"/>
                    </a:lnTo>
                    <a:lnTo>
                      <a:pt x="113" y="0"/>
                    </a:lnTo>
                    <a:lnTo>
                      <a:pt x="123" y="0"/>
                    </a:lnTo>
                    <a:lnTo>
                      <a:pt x="123" y="6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0" name="Freeform 17"/>
              <p:cNvSpPr>
                <a:spLocks/>
              </p:cNvSpPr>
              <p:nvPr/>
            </p:nvSpPr>
            <p:spPr bwMode="auto">
              <a:xfrm>
                <a:off x="5903913" y="4632325"/>
                <a:ext cx="257175" cy="149225"/>
              </a:xfrm>
              <a:custGeom>
                <a:avLst/>
                <a:gdLst>
                  <a:gd name="T0" fmla="*/ 154 w 162"/>
                  <a:gd name="T1" fmla="*/ 94 h 94"/>
                  <a:gd name="T2" fmla="*/ 81 w 162"/>
                  <a:gd name="T3" fmla="*/ 15 h 94"/>
                  <a:gd name="T4" fmla="*/ 7 w 162"/>
                  <a:gd name="T5" fmla="*/ 94 h 94"/>
                  <a:gd name="T6" fmla="*/ 0 w 162"/>
                  <a:gd name="T7" fmla="*/ 86 h 94"/>
                  <a:gd name="T8" fmla="*/ 81 w 162"/>
                  <a:gd name="T9" fmla="*/ 0 h 94"/>
                  <a:gd name="T10" fmla="*/ 162 w 162"/>
                  <a:gd name="T11" fmla="*/ 86 h 94"/>
                  <a:gd name="T12" fmla="*/ 154 w 162"/>
                  <a:gd name="T13" fmla="*/ 9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62" h="94">
                    <a:moveTo>
                      <a:pt x="154" y="94"/>
                    </a:moveTo>
                    <a:lnTo>
                      <a:pt x="81" y="15"/>
                    </a:lnTo>
                    <a:lnTo>
                      <a:pt x="7" y="94"/>
                    </a:lnTo>
                    <a:lnTo>
                      <a:pt x="0" y="86"/>
                    </a:lnTo>
                    <a:lnTo>
                      <a:pt x="81" y="0"/>
                    </a:lnTo>
                    <a:lnTo>
                      <a:pt x="162" y="86"/>
                    </a:lnTo>
                    <a:lnTo>
                      <a:pt x="154" y="9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1" name="Freeform 18"/>
              <p:cNvSpPr>
                <a:spLocks/>
              </p:cNvSpPr>
              <p:nvPr/>
            </p:nvSpPr>
            <p:spPr bwMode="auto">
              <a:xfrm>
                <a:off x="5999163" y="4783138"/>
                <a:ext cx="65087" cy="73025"/>
              </a:xfrm>
              <a:custGeom>
                <a:avLst/>
                <a:gdLst>
                  <a:gd name="T0" fmla="*/ 41 w 41"/>
                  <a:gd name="T1" fmla="*/ 46 h 46"/>
                  <a:gd name="T2" fmla="*/ 31 w 41"/>
                  <a:gd name="T3" fmla="*/ 46 h 46"/>
                  <a:gd name="T4" fmla="*/ 31 w 41"/>
                  <a:gd name="T5" fmla="*/ 10 h 46"/>
                  <a:gd name="T6" fmla="*/ 10 w 41"/>
                  <a:gd name="T7" fmla="*/ 10 h 46"/>
                  <a:gd name="T8" fmla="*/ 10 w 41"/>
                  <a:gd name="T9" fmla="*/ 46 h 46"/>
                  <a:gd name="T10" fmla="*/ 0 w 41"/>
                  <a:gd name="T11" fmla="*/ 46 h 46"/>
                  <a:gd name="T12" fmla="*/ 0 w 41"/>
                  <a:gd name="T13" fmla="*/ 0 h 46"/>
                  <a:gd name="T14" fmla="*/ 41 w 41"/>
                  <a:gd name="T15" fmla="*/ 0 h 46"/>
                  <a:gd name="T16" fmla="*/ 41 w 41"/>
                  <a:gd name="T17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1" h="46">
                    <a:moveTo>
                      <a:pt x="41" y="46"/>
                    </a:moveTo>
                    <a:lnTo>
                      <a:pt x="31" y="46"/>
                    </a:lnTo>
                    <a:lnTo>
                      <a:pt x="31" y="10"/>
                    </a:lnTo>
                    <a:lnTo>
                      <a:pt x="10" y="10"/>
                    </a:lnTo>
                    <a:lnTo>
                      <a:pt x="10" y="46"/>
                    </a:lnTo>
                    <a:lnTo>
                      <a:pt x="0" y="46"/>
                    </a:lnTo>
                    <a:lnTo>
                      <a:pt x="0" y="0"/>
                    </a:lnTo>
                    <a:lnTo>
                      <a:pt x="41" y="0"/>
                    </a:lnTo>
                    <a:lnTo>
                      <a:pt x="41" y="4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2" name="Freeform 19"/>
              <p:cNvSpPr>
                <a:spLocks noEditPoints="1"/>
              </p:cNvSpPr>
              <p:nvPr/>
            </p:nvSpPr>
            <p:spPr bwMode="auto">
              <a:xfrm>
                <a:off x="5999163" y="4702175"/>
                <a:ext cx="65087" cy="65088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43" name="组合 3"/>
          <p:cNvGrpSpPr/>
          <p:nvPr/>
        </p:nvGrpSpPr>
        <p:grpSpPr>
          <a:xfrm>
            <a:off x="4709806" y="3565712"/>
            <a:ext cx="925769" cy="798077"/>
            <a:chOff x="4638068" y="3306330"/>
            <a:chExt cx="925769" cy="798077"/>
          </a:xfrm>
        </p:grpSpPr>
        <p:sp>
          <p:nvSpPr>
            <p:cNvPr id="44" name="六边形 43"/>
            <p:cNvSpPr/>
            <p:nvPr/>
          </p:nvSpPr>
          <p:spPr>
            <a:xfrm rot="1800000">
              <a:off x="4638068" y="3306330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45" name="组合 138"/>
            <p:cNvGrpSpPr/>
            <p:nvPr/>
          </p:nvGrpSpPr>
          <p:grpSpPr>
            <a:xfrm>
              <a:off x="4955659" y="3539163"/>
              <a:ext cx="290586" cy="332411"/>
              <a:chOff x="10856093" y="315913"/>
              <a:chExt cx="419100" cy="479425"/>
            </a:xfrm>
            <a:solidFill>
              <a:schemeClr val="bg1"/>
            </a:solidFill>
          </p:grpSpPr>
          <p:sp>
            <p:nvSpPr>
              <p:cNvPr id="46" name="Freeform 7"/>
              <p:cNvSpPr>
                <a:spLocks noEditPoints="1"/>
              </p:cNvSpPr>
              <p:nvPr/>
            </p:nvSpPr>
            <p:spPr bwMode="auto">
              <a:xfrm>
                <a:off x="10856093" y="315913"/>
                <a:ext cx="330200" cy="419100"/>
              </a:xfrm>
              <a:custGeom>
                <a:avLst/>
                <a:gdLst>
                  <a:gd name="T0" fmla="*/ 208 w 208"/>
                  <a:gd name="T1" fmla="*/ 264 h 264"/>
                  <a:gd name="T2" fmla="*/ 0 w 208"/>
                  <a:gd name="T3" fmla="*/ 264 h 264"/>
                  <a:gd name="T4" fmla="*/ 0 w 208"/>
                  <a:gd name="T5" fmla="*/ 0 h 264"/>
                  <a:gd name="T6" fmla="*/ 208 w 208"/>
                  <a:gd name="T7" fmla="*/ 0 h 264"/>
                  <a:gd name="T8" fmla="*/ 208 w 208"/>
                  <a:gd name="T9" fmla="*/ 264 h 264"/>
                  <a:gd name="T10" fmla="*/ 19 w 208"/>
                  <a:gd name="T11" fmla="*/ 245 h 264"/>
                  <a:gd name="T12" fmla="*/ 189 w 208"/>
                  <a:gd name="T13" fmla="*/ 245 h 264"/>
                  <a:gd name="T14" fmla="*/ 189 w 208"/>
                  <a:gd name="T15" fmla="*/ 18 h 264"/>
                  <a:gd name="T16" fmla="*/ 19 w 208"/>
                  <a:gd name="T17" fmla="*/ 18 h 264"/>
                  <a:gd name="T18" fmla="*/ 19 w 208"/>
                  <a:gd name="T19" fmla="*/ 245 h 2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08" h="264">
                    <a:moveTo>
                      <a:pt x="208" y="264"/>
                    </a:moveTo>
                    <a:lnTo>
                      <a:pt x="0" y="264"/>
                    </a:lnTo>
                    <a:lnTo>
                      <a:pt x="0" y="0"/>
                    </a:lnTo>
                    <a:lnTo>
                      <a:pt x="208" y="0"/>
                    </a:lnTo>
                    <a:lnTo>
                      <a:pt x="208" y="264"/>
                    </a:lnTo>
                    <a:close/>
                    <a:moveTo>
                      <a:pt x="19" y="245"/>
                    </a:moveTo>
                    <a:lnTo>
                      <a:pt x="189" y="245"/>
                    </a:lnTo>
                    <a:lnTo>
                      <a:pt x="189" y="18"/>
                    </a:lnTo>
                    <a:lnTo>
                      <a:pt x="19" y="18"/>
                    </a:lnTo>
                    <a:lnTo>
                      <a:pt x="19" y="24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7" name="Rectangle 8"/>
              <p:cNvSpPr>
                <a:spLocks noChangeArrowheads="1"/>
              </p:cNvSpPr>
              <p:nvPr/>
            </p:nvSpPr>
            <p:spPr bwMode="auto">
              <a:xfrm>
                <a:off x="10930706" y="495301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8" name="Rectangle 9"/>
              <p:cNvSpPr>
                <a:spLocks noChangeArrowheads="1"/>
              </p:cNvSpPr>
              <p:nvPr/>
            </p:nvSpPr>
            <p:spPr bwMode="auto">
              <a:xfrm>
                <a:off x="10930706" y="555626"/>
                <a:ext cx="1793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49" name="Rectangle 10"/>
              <p:cNvSpPr>
                <a:spLocks noChangeArrowheads="1"/>
              </p:cNvSpPr>
              <p:nvPr/>
            </p:nvSpPr>
            <p:spPr bwMode="auto">
              <a:xfrm>
                <a:off x="10930706" y="615951"/>
                <a:ext cx="179388" cy="2857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0" name="Rectangle 11"/>
              <p:cNvSpPr>
                <a:spLocks noChangeArrowheads="1"/>
              </p:cNvSpPr>
              <p:nvPr/>
            </p:nvSpPr>
            <p:spPr bwMode="auto">
              <a:xfrm>
                <a:off x="10930706" y="434975"/>
                <a:ext cx="90488" cy="301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1" name="Freeform 12"/>
              <p:cNvSpPr>
                <a:spLocks/>
              </p:cNvSpPr>
              <p:nvPr/>
            </p:nvSpPr>
            <p:spPr bwMode="auto">
              <a:xfrm>
                <a:off x="10960868" y="374650"/>
                <a:ext cx="314325" cy="420688"/>
              </a:xfrm>
              <a:custGeom>
                <a:avLst/>
                <a:gdLst>
                  <a:gd name="T0" fmla="*/ 198 w 198"/>
                  <a:gd name="T1" fmla="*/ 265 h 265"/>
                  <a:gd name="T2" fmla="*/ 0 w 198"/>
                  <a:gd name="T3" fmla="*/ 265 h 265"/>
                  <a:gd name="T4" fmla="*/ 0 w 198"/>
                  <a:gd name="T5" fmla="*/ 246 h 265"/>
                  <a:gd name="T6" fmla="*/ 179 w 198"/>
                  <a:gd name="T7" fmla="*/ 246 h 265"/>
                  <a:gd name="T8" fmla="*/ 179 w 198"/>
                  <a:gd name="T9" fmla="*/ 19 h 265"/>
                  <a:gd name="T10" fmla="*/ 160 w 198"/>
                  <a:gd name="T11" fmla="*/ 19 h 265"/>
                  <a:gd name="T12" fmla="*/ 160 w 198"/>
                  <a:gd name="T13" fmla="*/ 0 h 265"/>
                  <a:gd name="T14" fmla="*/ 198 w 198"/>
                  <a:gd name="T15" fmla="*/ 0 h 265"/>
                  <a:gd name="T16" fmla="*/ 198 w 198"/>
                  <a:gd name="T17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8" h="265">
                    <a:moveTo>
                      <a:pt x="198" y="265"/>
                    </a:moveTo>
                    <a:lnTo>
                      <a:pt x="0" y="265"/>
                    </a:lnTo>
                    <a:lnTo>
                      <a:pt x="0" y="246"/>
                    </a:lnTo>
                    <a:lnTo>
                      <a:pt x="179" y="246"/>
                    </a:lnTo>
                    <a:lnTo>
                      <a:pt x="179" y="19"/>
                    </a:lnTo>
                    <a:lnTo>
                      <a:pt x="160" y="19"/>
                    </a:lnTo>
                    <a:lnTo>
                      <a:pt x="160" y="0"/>
                    </a:lnTo>
                    <a:lnTo>
                      <a:pt x="198" y="0"/>
                    </a:lnTo>
                    <a:lnTo>
                      <a:pt x="198" y="26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  <p:grpSp>
        <p:nvGrpSpPr>
          <p:cNvPr id="52" name="组合 6"/>
          <p:cNvGrpSpPr/>
          <p:nvPr/>
        </p:nvGrpSpPr>
        <p:grpSpPr>
          <a:xfrm>
            <a:off x="3566799" y="1576481"/>
            <a:ext cx="925769" cy="798077"/>
            <a:chOff x="3495061" y="1317099"/>
            <a:chExt cx="925769" cy="798077"/>
          </a:xfrm>
        </p:grpSpPr>
        <p:sp>
          <p:nvSpPr>
            <p:cNvPr id="53" name="六边形 52"/>
            <p:cNvSpPr/>
            <p:nvPr/>
          </p:nvSpPr>
          <p:spPr>
            <a:xfrm rot="1800000">
              <a:off x="3495061" y="1317099"/>
              <a:ext cx="925769" cy="798077"/>
            </a:xfrm>
            <a:prstGeom prst="hexagon">
              <a:avLst>
                <a:gd name="adj" fmla="val 28663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endParaRPr>
            </a:p>
          </p:txBody>
        </p:sp>
        <p:grpSp>
          <p:nvGrpSpPr>
            <p:cNvPr id="54" name="组合 123"/>
            <p:cNvGrpSpPr/>
            <p:nvPr/>
          </p:nvGrpSpPr>
          <p:grpSpPr>
            <a:xfrm>
              <a:off x="3797292" y="1491630"/>
              <a:ext cx="306656" cy="310856"/>
              <a:chOff x="9363075" y="4967288"/>
              <a:chExt cx="463551" cy="469900"/>
            </a:xfrm>
            <a:solidFill>
              <a:schemeClr val="bg1"/>
            </a:solidFill>
          </p:grpSpPr>
          <p:sp>
            <p:nvSpPr>
              <p:cNvPr id="55" name="Freeform 22"/>
              <p:cNvSpPr>
                <a:spLocks/>
              </p:cNvSpPr>
              <p:nvPr/>
            </p:nvSpPr>
            <p:spPr bwMode="auto">
              <a:xfrm>
                <a:off x="9371013" y="5280025"/>
                <a:ext cx="158750" cy="150813"/>
              </a:xfrm>
              <a:custGeom>
                <a:avLst/>
                <a:gdLst>
                  <a:gd name="T0" fmla="*/ 14 w 100"/>
                  <a:gd name="T1" fmla="*/ 95 h 95"/>
                  <a:gd name="T2" fmla="*/ 0 w 100"/>
                  <a:gd name="T3" fmla="*/ 80 h 95"/>
                  <a:gd name="T4" fmla="*/ 85 w 100"/>
                  <a:gd name="T5" fmla="*/ 0 h 95"/>
                  <a:gd name="T6" fmla="*/ 100 w 100"/>
                  <a:gd name="T7" fmla="*/ 14 h 95"/>
                  <a:gd name="T8" fmla="*/ 14 w 100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0" h="95">
                    <a:moveTo>
                      <a:pt x="14" y="95"/>
                    </a:moveTo>
                    <a:lnTo>
                      <a:pt x="0" y="80"/>
                    </a:lnTo>
                    <a:lnTo>
                      <a:pt x="85" y="0"/>
                    </a:lnTo>
                    <a:lnTo>
                      <a:pt x="100" y="14"/>
                    </a:lnTo>
                    <a:lnTo>
                      <a:pt x="14" y="9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6" name="Freeform 23"/>
              <p:cNvSpPr>
                <a:spLocks noEditPoints="1"/>
              </p:cNvSpPr>
              <p:nvPr/>
            </p:nvSpPr>
            <p:spPr bwMode="auto">
              <a:xfrm>
                <a:off x="9486900" y="5200650"/>
                <a:ext cx="120650" cy="120650"/>
              </a:xfrm>
              <a:custGeom>
                <a:avLst/>
                <a:gdLst>
                  <a:gd name="T0" fmla="*/ 16 w 32"/>
                  <a:gd name="T1" fmla="*/ 32 h 32"/>
                  <a:gd name="T2" fmla="*/ 0 w 32"/>
                  <a:gd name="T3" fmla="*/ 16 h 32"/>
                  <a:gd name="T4" fmla="*/ 16 w 32"/>
                  <a:gd name="T5" fmla="*/ 0 h 32"/>
                  <a:gd name="T6" fmla="*/ 32 w 32"/>
                  <a:gd name="T7" fmla="*/ 16 h 32"/>
                  <a:gd name="T8" fmla="*/ 16 w 32"/>
                  <a:gd name="T9" fmla="*/ 32 h 32"/>
                  <a:gd name="T10" fmla="*/ 16 w 32"/>
                  <a:gd name="T11" fmla="*/ 8 h 32"/>
                  <a:gd name="T12" fmla="*/ 8 w 32"/>
                  <a:gd name="T13" fmla="*/ 16 h 32"/>
                  <a:gd name="T14" fmla="*/ 16 w 32"/>
                  <a:gd name="T15" fmla="*/ 24 h 32"/>
                  <a:gd name="T16" fmla="*/ 24 w 32"/>
                  <a:gd name="T17" fmla="*/ 16 h 32"/>
                  <a:gd name="T18" fmla="*/ 16 w 32"/>
                  <a:gd name="T19" fmla="*/ 8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2" h="32">
                    <a:moveTo>
                      <a:pt x="16" y="32"/>
                    </a:moveTo>
                    <a:cubicBezTo>
                      <a:pt x="7" y="32"/>
                      <a:pt x="0" y="25"/>
                      <a:pt x="0" y="16"/>
                    </a:cubicBezTo>
                    <a:cubicBezTo>
                      <a:pt x="0" y="7"/>
                      <a:pt x="7" y="0"/>
                      <a:pt x="16" y="0"/>
                    </a:cubicBezTo>
                    <a:cubicBezTo>
                      <a:pt x="25" y="0"/>
                      <a:pt x="32" y="7"/>
                      <a:pt x="32" y="16"/>
                    </a:cubicBezTo>
                    <a:cubicBezTo>
                      <a:pt x="32" y="25"/>
                      <a:pt x="25" y="32"/>
                      <a:pt x="16" y="32"/>
                    </a:cubicBezTo>
                    <a:moveTo>
                      <a:pt x="16" y="8"/>
                    </a:moveTo>
                    <a:cubicBezTo>
                      <a:pt x="12" y="8"/>
                      <a:pt x="8" y="12"/>
                      <a:pt x="8" y="16"/>
                    </a:cubicBezTo>
                    <a:cubicBezTo>
                      <a:pt x="8" y="20"/>
                      <a:pt x="12" y="24"/>
                      <a:pt x="16" y="24"/>
                    </a:cubicBezTo>
                    <a:cubicBezTo>
                      <a:pt x="20" y="24"/>
                      <a:pt x="24" y="20"/>
                      <a:pt x="24" y="16"/>
                    </a:cubicBezTo>
                    <a:cubicBezTo>
                      <a:pt x="24" y="12"/>
                      <a:pt x="20" y="8"/>
                      <a:pt x="16" y="8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7" name="Freeform 24"/>
              <p:cNvSpPr>
                <a:spLocks noEditPoints="1"/>
              </p:cNvSpPr>
              <p:nvPr/>
            </p:nvSpPr>
            <p:spPr bwMode="auto">
              <a:xfrm>
                <a:off x="9577388" y="4967288"/>
                <a:ext cx="249238" cy="249238"/>
              </a:xfrm>
              <a:custGeom>
                <a:avLst/>
                <a:gdLst>
                  <a:gd name="T0" fmla="*/ 32 w 66"/>
                  <a:gd name="T1" fmla="*/ 66 h 66"/>
                  <a:gd name="T2" fmla="*/ 9 w 66"/>
                  <a:gd name="T3" fmla="*/ 57 h 66"/>
                  <a:gd name="T4" fmla="*/ 0 w 66"/>
                  <a:gd name="T5" fmla="*/ 34 h 66"/>
                  <a:gd name="T6" fmla="*/ 9 w 66"/>
                  <a:gd name="T7" fmla="*/ 11 h 66"/>
                  <a:gd name="T8" fmla="*/ 20 w 66"/>
                  <a:gd name="T9" fmla="*/ 0 h 66"/>
                  <a:gd name="T10" fmla="*/ 66 w 66"/>
                  <a:gd name="T11" fmla="*/ 46 h 66"/>
                  <a:gd name="T12" fmla="*/ 55 w 66"/>
                  <a:gd name="T13" fmla="*/ 57 h 66"/>
                  <a:gd name="T14" fmla="*/ 32 w 66"/>
                  <a:gd name="T15" fmla="*/ 66 h 66"/>
                  <a:gd name="T16" fmla="*/ 20 w 66"/>
                  <a:gd name="T17" fmla="*/ 12 h 66"/>
                  <a:gd name="T18" fmla="*/ 15 w 66"/>
                  <a:gd name="T19" fmla="*/ 17 h 66"/>
                  <a:gd name="T20" fmla="*/ 8 w 66"/>
                  <a:gd name="T21" fmla="*/ 34 h 66"/>
                  <a:gd name="T22" fmla="*/ 15 w 66"/>
                  <a:gd name="T23" fmla="*/ 51 h 66"/>
                  <a:gd name="T24" fmla="*/ 32 w 66"/>
                  <a:gd name="T25" fmla="*/ 58 h 66"/>
                  <a:gd name="T26" fmla="*/ 49 w 66"/>
                  <a:gd name="T27" fmla="*/ 51 h 66"/>
                  <a:gd name="T28" fmla="*/ 54 w 66"/>
                  <a:gd name="T29" fmla="*/ 46 h 66"/>
                  <a:gd name="T30" fmla="*/ 20 w 66"/>
                  <a:gd name="T31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66" h="66">
                    <a:moveTo>
                      <a:pt x="32" y="66"/>
                    </a:moveTo>
                    <a:cubicBezTo>
                      <a:pt x="23" y="66"/>
                      <a:pt x="15" y="63"/>
                      <a:pt x="9" y="57"/>
                    </a:cubicBezTo>
                    <a:cubicBezTo>
                      <a:pt x="3" y="51"/>
                      <a:pt x="0" y="43"/>
                      <a:pt x="0" y="34"/>
                    </a:cubicBezTo>
                    <a:cubicBezTo>
                      <a:pt x="0" y="25"/>
                      <a:pt x="3" y="17"/>
                      <a:pt x="9" y="11"/>
                    </a:cubicBezTo>
                    <a:cubicBezTo>
                      <a:pt x="20" y="0"/>
                      <a:pt x="20" y="0"/>
                      <a:pt x="20" y="0"/>
                    </a:cubicBezTo>
                    <a:cubicBezTo>
                      <a:pt x="66" y="46"/>
                      <a:pt x="66" y="46"/>
                      <a:pt x="66" y="46"/>
                    </a:cubicBezTo>
                    <a:cubicBezTo>
                      <a:pt x="55" y="57"/>
                      <a:pt x="55" y="57"/>
                      <a:pt x="55" y="57"/>
                    </a:cubicBezTo>
                    <a:cubicBezTo>
                      <a:pt x="49" y="63"/>
                      <a:pt x="41" y="66"/>
                      <a:pt x="32" y="66"/>
                    </a:cubicBezTo>
                    <a:moveTo>
                      <a:pt x="20" y="12"/>
                    </a:moveTo>
                    <a:cubicBezTo>
                      <a:pt x="15" y="17"/>
                      <a:pt x="15" y="17"/>
                      <a:pt x="15" y="17"/>
                    </a:cubicBezTo>
                    <a:cubicBezTo>
                      <a:pt x="10" y="22"/>
                      <a:pt x="8" y="28"/>
                      <a:pt x="8" y="34"/>
                    </a:cubicBezTo>
                    <a:cubicBezTo>
                      <a:pt x="8" y="40"/>
                      <a:pt x="10" y="46"/>
                      <a:pt x="15" y="51"/>
                    </a:cubicBezTo>
                    <a:cubicBezTo>
                      <a:pt x="20" y="56"/>
                      <a:pt x="26" y="58"/>
                      <a:pt x="32" y="58"/>
                    </a:cubicBezTo>
                    <a:cubicBezTo>
                      <a:pt x="38" y="58"/>
                      <a:pt x="44" y="56"/>
                      <a:pt x="49" y="51"/>
                    </a:cubicBezTo>
                    <a:cubicBezTo>
                      <a:pt x="54" y="46"/>
                      <a:pt x="54" y="46"/>
                      <a:pt x="54" y="46"/>
                    </a:cubicBezTo>
                    <a:lnTo>
                      <a:pt x="20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  <p:sp>
            <p:nvSpPr>
              <p:cNvPr id="58" name="Freeform 25"/>
              <p:cNvSpPr>
                <a:spLocks/>
              </p:cNvSpPr>
              <p:nvPr/>
            </p:nvSpPr>
            <p:spPr bwMode="auto">
              <a:xfrm>
                <a:off x="9363075" y="5065713"/>
                <a:ext cx="365125" cy="371475"/>
              </a:xfrm>
              <a:custGeom>
                <a:avLst/>
                <a:gdLst>
                  <a:gd name="T0" fmla="*/ 0 w 230"/>
                  <a:gd name="T1" fmla="*/ 234 h 234"/>
                  <a:gd name="T2" fmla="*/ 22 w 230"/>
                  <a:gd name="T3" fmla="*/ 49 h 234"/>
                  <a:gd name="T4" fmla="*/ 112 w 230"/>
                  <a:gd name="T5" fmla="*/ 0 h 234"/>
                  <a:gd name="T6" fmla="*/ 121 w 230"/>
                  <a:gd name="T7" fmla="*/ 16 h 234"/>
                  <a:gd name="T8" fmla="*/ 41 w 230"/>
                  <a:gd name="T9" fmla="*/ 61 h 234"/>
                  <a:gd name="T10" fmla="*/ 24 w 230"/>
                  <a:gd name="T11" fmla="*/ 211 h 234"/>
                  <a:gd name="T12" fmla="*/ 185 w 230"/>
                  <a:gd name="T13" fmla="*/ 180 h 234"/>
                  <a:gd name="T14" fmla="*/ 211 w 230"/>
                  <a:gd name="T15" fmla="*/ 111 h 234"/>
                  <a:gd name="T16" fmla="*/ 230 w 230"/>
                  <a:gd name="T17" fmla="*/ 116 h 234"/>
                  <a:gd name="T18" fmla="*/ 199 w 230"/>
                  <a:gd name="T19" fmla="*/ 199 h 234"/>
                  <a:gd name="T20" fmla="*/ 0 w 230"/>
                  <a:gd name="T21" fmla="*/ 234 h 2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30" h="234">
                    <a:moveTo>
                      <a:pt x="0" y="234"/>
                    </a:moveTo>
                    <a:lnTo>
                      <a:pt x="22" y="49"/>
                    </a:lnTo>
                    <a:lnTo>
                      <a:pt x="112" y="0"/>
                    </a:lnTo>
                    <a:lnTo>
                      <a:pt x="121" y="16"/>
                    </a:lnTo>
                    <a:lnTo>
                      <a:pt x="41" y="61"/>
                    </a:lnTo>
                    <a:lnTo>
                      <a:pt x="24" y="211"/>
                    </a:lnTo>
                    <a:lnTo>
                      <a:pt x="185" y="180"/>
                    </a:lnTo>
                    <a:lnTo>
                      <a:pt x="211" y="111"/>
                    </a:lnTo>
                    <a:lnTo>
                      <a:pt x="230" y="116"/>
                    </a:lnTo>
                    <a:lnTo>
                      <a:pt x="199" y="199"/>
                    </a:lnTo>
                    <a:lnTo>
                      <a:pt x="0" y="23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bg1"/>
                  </a:solidFill>
                  <a:latin typeface="Microsoft YaHei" charset="0"/>
                  <a:ea typeface="Microsoft YaHei" charset="0"/>
                  <a:cs typeface="Microsoft YaHei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0748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-271463" y="1468895"/>
            <a:ext cx="9658352" cy="2009068"/>
          </a:xfrm>
          <a:prstGeom prst="roundRect">
            <a:avLst>
              <a:gd name="adj" fmla="val 4443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105458" y="2061942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kumimoji="1" lang="zh-CN" altLang="en-US" sz="40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rPr>
              <a:t>感谢聆听</a:t>
            </a:r>
            <a:endParaRPr kumimoji="1" lang="zh-CN" altLang="en-US" sz="4000" b="1" dirty="0">
              <a:solidFill>
                <a:schemeClr val="bg1"/>
              </a:solidFill>
              <a:latin typeface="Microsoft YaHei" charset="0"/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63938" y="1598404"/>
            <a:ext cx="326113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dist"/>
            <a:r>
              <a:rPr kumimoji="1" lang="en-US" altLang="zh-CN" sz="3000" b="1">
                <a:solidFill>
                  <a:schemeClr val="bg1"/>
                </a:solidFill>
                <a:latin typeface="+mj-lt"/>
                <a:cs typeface="Arial Black"/>
              </a:rPr>
              <a:t>THANK YOU!</a:t>
            </a:r>
            <a:endParaRPr kumimoji="1" lang="zh-CN" altLang="en-US" sz="3000" b="1" dirty="0">
              <a:solidFill>
                <a:schemeClr val="bg1"/>
              </a:solidFill>
              <a:latin typeface="+mj-lt"/>
              <a:cs typeface="Arial Black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14884" y="2887174"/>
            <a:ext cx="321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PRESENTED BY PPTer</a:t>
            </a:r>
            <a:r>
              <a:rPr kumimoji="1" lang="zh-CN" altLang="en-US" sz="18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 Black"/>
              </a:rPr>
              <a:t>吧</a:t>
            </a:r>
            <a:endParaRPr kumimoji="1" lang="zh-CN" altLang="en-US" sz="18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 Black"/>
            </a:endParaRPr>
          </a:p>
        </p:txBody>
      </p:sp>
      <p:grpSp>
        <p:nvGrpSpPr>
          <p:cNvPr id="11" name="组 10"/>
          <p:cNvGrpSpPr/>
          <p:nvPr/>
        </p:nvGrpSpPr>
        <p:grpSpPr>
          <a:xfrm>
            <a:off x="7415938" y="2180978"/>
            <a:ext cx="824687" cy="484740"/>
            <a:chOff x="3902075" y="4498975"/>
            <a:chExt cx="831850" cy="488950"/>
          </a:xfrm>
          <a:solidFill>
            <a:schemeClr val="bg1"/>
          </a:solidFill>
        </p:grpSpPr>
        <p:sp>
          <p:nvSpPr>
            <p:cNvPr id="12" name="Freeform 230"/>
            <p:cNvSpPr>
              <a:spLocks noEditPoints="1"/>
            </p:cNvSpPr>
            <p:nvPr/>
          </p:nvSpPr>
          <p:spPr bwMode="auto">
            <a:xfrm>
              <a:off x="4092575" y="4498975"/>
              <a:ext cx="450850" cy="488950"/>
            </a:xfrm>
            <a:custGeom>
              <a:avLst/>
              <a:gdLst/>
              <a:ahLst/>
              <a:cxnLst>
                <a:cxn ang="0">
                  <a:pos x="70" y="72"/>
                </a:cxn>
                <a:cxn ang="0">
                  <a:pos x="76" y="44"/>
                </a:cxn>
                <a:cxn ang="0">
                  <a:pos x="90" y="20"/>
                </a:cxn>
                <a:cxn ang="0">
                  <a:pos x="114" y="6"/>
                </a:cxn>
                <a:cxn ang="0">
                  <a:pos x="142" y="0"/>
                </a:cxn>
                <a:cxn ang="0">
                  <a:pos x="156" y="2"/>
                </a:cxn>
                <a:cxn ang="0">
                  <a:pos x="182" y="12"/>
                </a:cxn>
                <a:cxn ang="0">
                  <a:pos x="202" y="30"/>
                </a:cxn>
                <a:cxn ang="0">
                  <a:pos x="212" y="56"/>
                </a:cxn>
                <a:cxn ang="0">
                  <a:pos x="212" y="72"/>
                </a:cxn>
                <a:cxn ang="0">
                  <a:pos x="208" y="100"/>
                </a:cxn>
                <a:cxn ang="0">
                  <a:pos x="192" y="122"/>
                </a:cxn>
                <a:cxn ang="0">
                  <a:pos x="170" y="138"/>
                </a:cxn>
                <a:cxn ang="0">
                  <a:pos x="142" y="142"/>
                </a:cxn>
                <a:cxn ang="0">
                  <a:pos x="128" y="142"/>
                </a:cxn>
                <a:cxn ang="0">
                  <a:pos x="102" y="130"/>
                </a:cxn>
                <a:cxn ang="0">
                  <a:pos x="82" y="112"/>
                </a:cxn>
                <a:cxn ang="0">
                  <a:pos x="72" y="86"/>
                </a:cxn>
                <a:cxn ang="0">
                  <a:pos x="70" y="72"/>
                </a:cxn>
                <a:cxn ang="0">
                  <a:pos x="142" y="190"/>
                </a:cxn>
                <a:cxn ang="0">
                  <a:pos x="104" y="194"/>
                </a:cxn>
                <a:cxn ang="0">
                  <a:pos x="74" y="202"/>
                </a:cxn>
                <a:cxn ang="0">
                  <a:pos x="48" y="214"/>
                </a:cxn>
                <a:cxn ang="0">
                  <a:pos x="16" y="244"/>
                </a:cxn>
                <a:cxn ang="0">
                  <a:pos x="0" y="268"/>
                </a:cxn>
                <a:cxn ang="0">
                  <a:pos x="284" y="308"/>
                </a:cxn>
                <a:cxn ang="0">
                  <a:pos x="284" y="268"/>
                </a:cxn>
                <a:cxn ang="0">
                  <a:pos x="268" y="244"/>
                </a:cxn>
                <a:cxn ang="0">
                  <a:pos x="234" y="214"/>
                </a:cxn>
                <a:cxn ang="0">
                  <a:pos x="210" y="202"/>
                </a:cxn>
                <a:cxn ang="0">
                  <a:pos x="180" y="194"/>
                </a:cxn>
                <a:cxn ang="0">
                  <a:pos x="142" y="190"/>
                </a:cxn>
              </a:cxnLst>
              <a:rect l="0" t="0" r="r" b="b"/>
              <a:pathLst>
                <a:path w="284" h="308">
                  <a:moveTo>
                    <a:pt x="70" y="72"/>
                  </a:moveTo>
                  <a:lnTo>
                    <a:pt x="70" y="72"/>
                  </a:lnTo>
                  <a:lnTo>
                    <a:pt x="72" y="56"/>
                  </a:lnTo>
                  <a:lnTo>
                    <a:pt x="76" y="44"/>
                  </a:lnTo>
                  <a:lnTo>
                    <a:pt x="82" y="30"/>
                  </a:lnTo>
                  <a:lnTo>
                    <a:pt x="90" y="20"/>
                  </a:lnTo>
                  <a:lnTo>
                    <a:pt x="102" y="12"/>
                  </a:lnTo>
                  <a:lnTo>
                    <a:pt x="114" y="6"/>
                  </a:lnTo>
                  <a:lnTo>
                    <a:pt x="128" y="2"/>
                  </a:lnTo>
                  <a:lnTo>
                    <a:pt x="142" y="0"/>
                  </a:lnTo>
                  <a:lnTo>
                    <a:pt x="142" y="0"/>
                  </a:lnTo>
                  <a:lnTo>
                    <a:pt x="156" y="2"/>
                  </a:lnTo>
                  <a:lnTo>
                    <a:pt x="170" y="6"/>
                  </a:lnTo>
                  <a:lnTo>
                    <a:pt x="182" y="12"/>
                  </a:lnTo>
                  <a:lnTo>
                    <a:pt x="192" y="20"/>
                  </a:lnTo>
                  <a:lnTo>
                    <a:pt x="202" y="30"/>
                  </a:lnTo>
                  <a:lnTo>
                    <a:pt x="208" y="44"/>
                  </a:lnTo>
                  <a:lnTo>
                    <a:pt x="212" y="56"/>
                  </a:lnTo>
                  <a:lnTo>
                    <a:pt x="212" y="72"/>
                  </a:lnTo>
                  <a:lnTo>
                    <a:pt x="212" y="72"/>
                  </a:lnTo>
                  <a:lnTo>
                    <a:pt x="212" y="86"/>
                  </a:lnTo>
                  <a:lnTo>
                    <a:pt x="208" y="100"/>
                  </a:lnTo>
                  <a:lnTo>
                    <a:pt x="202" y="112"/>
                  </a:lnTo>
                  <a:lnTo>
                    <a:pt x="192" y="122"/>
                  </a:lnTo>
                  <a:lnTo>
                    <a:pt x="182" y="130"/>
                  </a:lnTo>
                  <a:lnTo>
                    <a:pt x="170" y="138"/>
                  </a:lnTo>
                  <a:lnTo>
                    <a:pt x="156" y="142"/>
                  </a:lnTo>
                  <a:lnTo>
                    <a:pt x="142" y="142"/>
                  </a:lnTo>
                  <a:lnTo>
                    <a:pt x="142" y="142"/>
                  </a:lnTo>
                  <a:lnTo>
                    <a:pt x="128" y="142"/>
                  </a:lnTo>
                  <a:lnTo>
                    <a:pt x="114" y="138"/>
                  </a:lnTo>
                  <a:lnTo>
                    <a:pt x="102" y="130"/>
                  </a:lnTo>
                  <a:lnTo>
                    <a:pt x="90" y="122"/>
                  </a:lnTo>
                  <a:lnTo>
                    <a:pt x="82" y="112"/>
                  </a:lnTo>
                  <a:lnTo>
                    <a:pt x="76" y="100"/>
                  </a:lnTo>
                  <a:lnTo>
                    <a:pt x="72" y="86"/>
                  </a:lnTo>
                  <a:lnTo>
                    <a:pt x="70" y="72"/>
                  </a:lnTo>
                  <a:lnTo>
                    <a:pt x="70" y="72"/>
                  </a:lnTo>
                  <a:close/>
                  <a:moveTo>
                    <a:pt x="142" y="190"/>
                  </a:moveTo>
                  <a:lnTo>
                    <a:pt x="142" y="190"/>
                  </a:lnTo>
                  <a:lnTo>
                    <a:pt x="122" y="190"/>
                  </a:lnTo>
                  <a:lnTo>
                    <a:pt x="104" y="194"/>
                  </a:lnTo>
                  <a:lnTo>
                    <a:pt x="88" y="198"/>
                  </a:lnTo>
                  <a:lnTo>
                    <a:pt x="74" y="202"/>
                  </a:lnTo>
                  <a:lnTo>
                    <a:pt x="60" y="208"/>
                  </a:lnTo>
                  <a:lnTo>
                    <a:pt x="48" y="214"/>
                  </a:lnTo>
                  <a:lnTo>
                    <a:pt x="30" y="230"/>
                  </a:lnTo>
                  <a:lnTo>
                    <a:pt x="16" y="244"/>
                  </a:lnTo>
                  <a:lnTo>
                    <a:pt x="6" y="256"/>
                  </a:lnTo>
                  <a:lnTo>
                    <a:pt x="0" y="268"/>
                  </a:lnTo>
                  <a:lnTo>
                    <a:pt x="0" y="308"/>
                  </a:lnTo>
                  <a:lnTo>
                    <a:pt x="284" y="308"/>
                  </a:lnTo>
                  <a:lnTo>
                    <a:pt x="284" y="268"/>
                  </a:lnTo>
                  <a:lnTo>
                    <a:pt x="284" y="268"/>
                  </a:lnTo>
                  <a:lnTo>
                    <a:pt x="278" y="256"/>
                  </a:lnTo>
                  <a:lnTo>
                    <a:pt x="268" y="244"/>
                  </a:lnTo>
                  <a:lnTo>
                    <a:pt x="254" y="230"/>
                  </a:lnTo>
                  <a:lnTo>
                    <a:pt x="234" y="214"/>
                  </a:lnTo>
                  <a:lnTo>
                    <a:pt x="224" y="208"/>
                  </a:lnTo>
                  <a:lnTo>
                    <a:pt x="210" y="202"/>
                  </a:lnTo>
                  <a:lnTo>
                    <a:pt x="196" y="198"/>
                  </a:lnTo>
                  <a:lnTo>
                    <a:pt x="180" y="194"/>
                  </a:lnTo>
                  <a:lnTo>
                    <a:pt x="162" y="190"/>
                  </a:lnTo>
                  <a:lnTo>
                    <a:pt x="142" y="190"/>
                  </a:lnTo>
                  <a:lnTo>
                    <a:pt x="142" y="19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3" name="Freeform 231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4" name="Freeform 232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5" name="Freeform 233"/>
            <p:cNvSpPr>
              <a:spLocks/>
            </p:cNvSpPr>
            <p:nvPr/>
          </p:nvSpPr>
          <p:spPr bwMode="auto">
            <a:xfrm>
              <a:off x="4467225" y="4498975"/>
              <a:ext cx="190500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4" y="4"/>
                </a:cxn>
                <a:cxn ang="0">
                  <a:pos x="94" y="10"/>
                </a:cxn>
                <a:cxn ang="0">
                  <a:pos x="102" y="18"/>
                </a:cxn>
                <a:cxn ang="0">
                  <a:pos x="110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20" y="60"/>
                </a:cxn>
                <a:cxn ang="0">
                  <a:pos x="120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10" y="92"/>
                </a:cxn>
                <a:cxn ang="0">
                  <a:pos x="102" y="102"/>
                </a:cxn>
                <a:cxn ang="0">
                  <a:pos x="94" y="108"/>
                </a:cxn>
                <a:cxn ang="0">
                  <a:pos x="84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8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6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6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8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20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4" y="4"/>
                  </a:lnTo>
                  <a:lnTo>
                    <a:pt x="94" y="10"/>
                  </a:lnTo>
                  <a:lnTo>
                    <a:pt x="102" y="18"/>
                  </a:lnTo>
                  <a:lnTo>
                    <a:pt x="110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20" y="60"/>
                  </a:lnTo>
                  <a:lnTo>
                    <a:pt x="120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10" y="92"/>
                  </a:lnTo>
                  <a:lnTo>
                    <a:pt x="102" y="102"/>
                  </a:lnTo>
                  <a:lnTo>
                    <a:pt x="94" y="108"/>
                  </a:lnTo>
                  <a:lnTo>
                    <a:pt x="84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8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6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8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6" name="Freeform 234"/>
            <p:cNvSpPr>
              <a:spLocks/>
            </p:cNvSpPr>
            <p:nvPr/>
          </p:nvSpPr>
          <p:spPr bwMode="auto">
            <a:xfrm>
              <a:off x="4457700" y="4762500"/>
              <a:ext cx="276225" cy="155575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66" y="0"/>
                </a:cxn>
                <a:cxn ang="0">
                  <a:pos x="46" y="2"/>
                </a:cxn>
                <a:cxn ang="0">
                  <a:pos x="28" y="6"/>
                </a:cxn>
                <a:cxn ang="0">
                  <a:pos x="14" y="12"/>
                </a:cxn>
                <a:cxn ang="0">
                  <a:pos x="0" y="20"/>
                </a:cxn>
                <a:cxn ang="0">
                  <a:pos x="0" y="20"/>
                </a:cxn>
                <a:cxn ang="0">
                  <a:pos x="18" y="30"/>
                </a:cxn>
                <a:cxn ang="0">
                  <a:pos x="34" y="42"/>
                </a:cxn>
                <a:cxn ang="0">
                  <a:pos x="48" y="54"/>
                </a:cxn>
                <a:cxn ang="0">
                  <a:pos x="58" y="66"/>
                </a:cxn>
                <a:cxn ang="0">
                  <a:pos x="66" y="76"/>
                </a:cxn>
                <a:cxn ang="0">
                  <a:pos x="72" y="86"/>
                </a:cxn>
                <a:cxn ang="0">
                  <a:pos x="76" y="96"/>
                </a:cxn>
                <a:cxn ang="0">
                  <a:pos x="76" y="98"/>
                </a:cxn>
                <a:cxn ang="0">
                  <a:pos x="174" y="98"/>
                </a:cxn>
                <a:cxn ang="0">
                  <a:pos x="174" y="66"/>
                </a:cxn>
                <a:cxn ang="0">
                  <a:pos x="174" y="66"/>
                </a:cxn>
                <a:cxn ang="0">
                  <a:pos x="168" y="56"/>
                </a:cxn>
                <a:cxn ang="0">
                  <a:pos x="160" y="44"/>
                </a:cxn>
                <a:cxn ang="0">
                  <a:pos x="150" y="32"/>
                </a:cxn>
                <a:cxn ang="0">
                  <a:pos x="136" y="20"/>
                </a:cxn>
                <a:cxn ang="0">
                  <a:pos x="116" y="10"/>
                </a:cxn>
                <a:cxn ang="0">
                  <a:pos x="106" y="6"/>
                </a:cxn>
                <a:cxn ang="0">
                  <a:pos x="94" y="4"/>
                </a:cxn>
                <a:cxn ang="0">
                  <a:pos x="80" y="0"/>
                </a:cxn>
                <a:cxn ang="0">
                  <a:pos x="66" y="0"/>
                </a:cxn>
                <a:cxn ang="0">
                  <a:pos x="66" y="0"/>
                </a:cxn>
              </a:cxnLst>
              <a:rect l="0" t="0" r="r" b="b"/>
              <a:pathLst>
                <a:path w="174" h="98">
                  <a:moveTo>
                    <a:pt x="66" y="0"/>
                  </a:moveTo>
                  <a:lnTo>
                    <a:pt x="66" y="0"/>
                  </a:lnTo>
                  <a:lnTo>
                    <a:pt x="46" y="2"/>
                  </a:lnTo>
                  <a:lnTo>
                    <a:pt x="28" y="6"/>
                  </a:lnTo>
                  <a:lnTo>
                    <a:pt x="14" y="12"/>
                  </a:lnTo>
                  <a:lnTo>
                    <a:pt x="0" y="20"/>
                  </a:lnTo>
                  <a:lnTo>
                    <a:pt x="0" y="20"/>
                  </a:lnTo>
                  <a:lnTo>
                    <a:pt x="18" y="30"/>
                  </a:lnTo>
                  <a:lnTo>
                    <a:pt x="34" y="42"/>
                  </a:lnTo>
                  <a:lnTo>
                    <a:pt x="48" y="54"/>
                  </a:lnTo>
                  <a:lnTo>
                    <a:pt x="58" y="66"/>
                  </a:lnTo>
                  <a:lnTo>
                    <a:pt x="66" y="76"/>
                  </a:lnTo>
                  <a:lnTo>
                    <a:pt x="72" y="86"/>
                  </a:lnTo>
                  <a:lnTo>
                    <a:pt x="76" y="96"/>
                  </a:lnTo>
                  <a:lnTo>
                    <a:pt x="76" y="98"/>
                  </a:lnTo>
                  <a:lnTo>
                    <a:pt x="174" y="98"/>
                  </a:lnTo>
                  <a:lnTo>
                    <a:pt x="174" y="66"/>
                  </a:lnTo>
                  <a:lnTo>
                    <a:pt x="174" y="66"/>
                  </a:lnTo>
                  <a:lnTo>
                    <a:pt x="168" y="56"/>
                  </a:lnTo>
                  <a:lnTo>
                    <a:pt x="160" y="44"/>
                  </a:lnTo>
                  <a:lnTo>
                    <a:pt x="150" y="32"/>
                  </a:lnTo>
                  <a:lnTo>
                    <a:pt x="136" y="20"/>
                  </a:lnTo>
                  <a:lnTo>
                    <a:pt x="116" y="10"/>
                  </a:lnTo>
                  <a:lnTo>
                    <a:pt x="106" y="6"/>
                  </a:lnTo>
                  <a:lnTo>
                    <a:pt x="94" y="4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235"/>
            <p:cNvSpPr>
              <a:spLocks/>
            </p:cNvSpPr>
            <p:nvPr/>
          </p:nvSpPr>
          <p:spPr bwMode="auto">
            <a:xfrm>
              <a:off x="3978275" y="4498975"/>
              <a:ext cx="187325" cy="187325"/>
            </a:xfrm>
            <a:custGeom>
              <a:avLst/>
              <a:gdLst/>
              <a:ahLst/>
              <a:cxnLst>
                <a:cxn ang="0">
                  <a:pos x="60" y="0"/>
                </a:cxn>
                <a:cxn ang="0">
                  <a:pos x="60" y="0"/>
                </a:cxn>
                <a:cxn ang="0">
                  <a:pos x="72" y="2"/>
                </a:cxn>
                <a:cxn ang="0">
                  <a:pos x="82" y="4"/>
                </a:cxn>
                <a:cxn ang="0">
                  <a:pos x="92" y="10"/>
                </a:cxn>
                <a:cxn ang="0">
                  <a:pos x="102" y="18"/>
                </a:cxn>
                <a:cxn ang="0">
                  <a:pos x="108" y="26"/>
                </a:cxn>
                <a:cxn ang="0">
                  <a:pos x="114" y="36"/>
                </a:cxn>
                <a:cxn ang="0">
                  <a:pos x="118" y="48"/>
                </a:cxn>
                <a:cxn ang="0">
                  <a:pos x="118" y="60"/>
                </a:cxn>
                <a:cxn ang="0">
                  <a:pos x="118" y="60"/>
                </a:cxn>
                <a:cxn ang="0">
                  <a:pos x="118" y="72"/>
                </a:cxn>
                <a:cxn ang="0">
                  <a:pos x="114" y="82"/>
                </a:cxn>
                <a:cxn ang="0">
                  <a:pos x="108" y="92"/>
                </a:cxn>
                <a:cxn ang="0">
                  <a:pos x="102" y="102"/>
                </a:cxn>
                <a:cxn ang="0">
                  <a:pos x="92" y="108"/>
                </a:cxn>
                <a:cxn ang="0">
                  <a:pos x="82" y="114"/>
                </a:cxn>
                <a:cxn ang="0">
                  <a:pos x="72" y="118"/>
                </a:cxn>
                <a:cxn ang="0">
                  <a:pos x="60" y="118"/>
                </a:cxn>
                <a:cxn ang="0">
                  <a:pos x="60" y="118"/>
                </a:cxn>
                <a:cxn ang="0">
                  <a:pos x="48" y="118"/>
                </a:cxn>
                <a:cxn ang="0">
                  <a:pos x="36" y="114"/>
                </a:cxn>
                <a:cxn ang="0">
                  <a:pos x="26" y="108"/>
                </a:cxn>
                <a:cxn ang="0">
                  <a:pos x="18" y="102"/>
                </a:cxn>
                <a:cxn ang="0">
                  <a:pos x="10" y="92"/>
                </a:cxn>
                <a:cxn ang="0">
                  <a:pos x="4" y="82"/>
                </a:cxn>
                <a:cxn ang="0">
                  <a:pos x="2" y="72"/>
                </a:cxn>
                <a:cxn ang="0">
                  <a:pos x="0" y="60"/>
                </a:cxn>
                <a:cxn ang="0">
                  <a:pos x="0" y="60"/>
                </a:cxn>
                <a:cxn ang="0">
                  <a:pos x="2" y="48"/>
                </a:cxn>
                <a:cxn ang="0">
                  <a:pos x="4" y="36"/>
                </a:cxn>
                <a:cxn ang="0">
                  <a:pos x="10" y="26"/>
                </a:cxn>
                <a:cxn ang="0">
                  <a:pos x="18" y="18"/>
                </a:cxn>
                <a:cxn ang="0">
                  <a:pos x="26" y="10"/>
                </a:cxn>
                <a:cxn ang="0">
                  <a:pos x="36" y="4"/>
                </a:cxn>
                <a:cxn ang="0">
                  <a:pos x="48" y="2"/>
                </a:cxn>
                <a:cxn ang="0">
                  <a:pos x="60" y="0"/>
                </a:cxn>
                <a:cxn ang="0">
                  <a:pos x="60" y="0"/>
                </a:cxn>
              </a:cxnLst>
              <a:rect l="0" t="0" r="r" b="b"/>
              <a:pathLst>
                <a:path w="118" h="118">
                  <a:moveTo>
                    <a:pt x="60" y="0"/>
                  </a:moveTo>
                  <a:lnTo>
                    <a:pt x="60" y="0"/>
                  </a:lnTo>
                  <a:lnTo>
                    <a:pt x="72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2" y="18"/>
                  </a:lnTo>
                  <a:lnTo>
                    <a:pt x="108" y="26"/>
                  </a:lnTo>
                  <a:lnTo>
                    <a:pt x="114" y="36"/>
                  </a:lnTo>
                  <a:lnTo>
                    <a:pt x="118" y="48"/>
                  </a:lnTo>
                  <a:lnTo>
                    <a:pt x="118" y="60"/>
                  </a:lnTo>
                  <a:lnTo>
                    <a:pt x="118" y="60"/>
                  </a:lnTo>
                  <a:lnTo>
                    <a:pt x="118" y="72"/>
                  </a:lnTo>
                  <a:lnTo>
                    <a:pt x="114" y="82"/>
                  </a:lnTo>
                  <a:lnTo>
                    <a:pt x="108" y="92"/>
                  </a:lnTo>
                  <a:lnTo>
                    <a:pt x="102" y="102"/>
                  </a:lnTo>
                  <a:lnTo>
                    <a:pt x="92" y="108"/>
                  </a:lnTo>
                  <a:lnTo>
                    <a:pt x="82" y="114"/>
                  </a:lnTo>
                  <a:lnTo>
                    <a:pt x="72" y="118"/>
                  </a:lnTo>
                  <a:lnTo>
                    <a:pt x="60" y="118"/>
                  </a:lnTo>
                  <a:lnTo>
                    <a:pt x="60" y="118"/>
                  </a:lnTo>
                  <a:lnTo>
                    <a:pt x="48" y="118"/>
                  </a:lnTo>
                  <a:lnTo>
                    <a:pt x="36" y="114"/>
                  </a:lnTo>
                  <a:lnTo>
                    <a:pt x="26" y="108"/>
                  </a:lnTo>
                  <a:lnTo>
                    <a:pt x="18" y="102"/>
                  </a:lnTo>
                  <a:lnTo>
                    <a:pt x="10" y="92"/>
                  </a:lnTo>
                  <a:lnTo>
                    <a:pt x="4" y="82"/>
                  </a:lnTo>
                  <a:lnTo>
                    <a:pt x="2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2" y="48"/>
                  </a:lnTo>
                  <a:lnTo>
                    <a:pt x="4" y="36"/>
                  </a:lnTo>
                  <a:lnTo>
                    <a:pt x="10" y="26"/>
                  </a:lnTo>
                  <a:lnTo>
                    <a:pt x="18" y="18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6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236"/>
            <p:cNvSpPr>
              <a:spLocks/>
            </p:cNvSpPr>
            <p:nvPr/>
          </p:nvSpPr>
          <p:spPr bwMode="auto">
            <a:xfrm>
              <a:off x="3902075" y="4762500"/>
              <a:ext cx="276225" cy="155575"/>
            </a:xfrm>
            <a:custGeom>
              <a:avLst/>
              <a:gdLst/>
              <a:ahLst/>
              <a:cxnLst>
                <a:cxn ang="0">
                  <a:pos x="108" y="0"/>
                </a:cxn>
                <a:cxn ang="0">
                  <a:pos x="108" y="0"/>
                </a:cxn>
                <a:cxn ang="0">
                  <a:pos x="128" y="2"/>
                </a:cxn>
                <a:cxn ang="0">
                  <a:pos x="144" y="6"/>
                </a:cxn>
                <a:cxn ang="0">
                  <a:pos x="160" y="12"/>
                </a:cxn>
                <a:cxn ang="0">
                  <a:pos x="174" y="20"/>
                </a:cxn>
                <a:cxn ang="0">
                  <a:pos x="174" y="20"/>
                </a:cxn>
                <a:cxn ang="0">
                  <a:pos x="154" y="30"/>
                </a:cxn>
                <a:cxn ang="0">
                  <a:pos x="138" y="42"/>
                </a:cxn>
                <a:cxn ang="0">
                  <a:pos x="126" y="54"/>
                </a:cxn>
                <a:cxn ang="0">
                  <a:pos x="116" y="66"/>
                </a:cxn>
                <a:cxn ang="0">
                  <a:pos x="108" y="76"/>
                </a:cxn>
                <a:cxn ang="0">
                  <a:pos x="102" y="86"/>
                </a:cxn>
                <a:cxn ang="0">
                  <a:pos x="98" y="96"/>
                </a:cxn>
                <a:cxn ang="0">
                  <a:pos x="98" y="98"/>
                </a:cxn>
                <a:cxn ang="0">
                  <a:pos x="0" y="98"/>
                </a:cxn>
                <a:cxn ang="0">
                  <a:pos x="0" y="66"/>
                </a:cxn>
                <a:cxn ang="0">
                  <a:pos x="0" y="66"/>
                </a:cxn>
                <a:cxn ang="0">
                  <a:pos x="6" y="56"/>
                </a:cxn>
                <a:cxn ang="0">
                  <a:pos x="12" y="44"/>
                </a:cxn>
                <a:cxn ang="0">
                  <a:pos x="24" y="32"/>
                </a:cxn>
                <a:cxn ang="0">
                  <a:pos x="38" y="20"/>
                </a:cxn>
                <a:cxn ang="0">
                  <a:pos x="56" y="10"/>
                </a:cxn>
                <a:cxn ang="0">
                  <a:pos x="68" y="6"/>
                </a:cxn>
                <a:cxn ang="0">
                  <a:pos x="80" y="4"/>
                </a:cxn>
                <a:cxn ang="0">
                  <a:pos x="92" y="0"/>
                </a:cxn>
                <a:cxn ang="0">
                  <a:pos x="108" y="0"/>
                </a:cxn>
                <a:cxn ang="0">
                  <a:pos x="108" y="0"/>
                </a:cxn>
              </a:cxnLst>
              <a:rect l="0" t="0" r="r" b="b"/>
              <a:pathLst>
                <a:path w="174" h="98">
                  <a:moveTo>
                    <a:pt x="108" y="0"/>
                  </a:moveTo>
                  <a:lnTo>
                    <a:pt x="108" y="0"/>
                  </a:lnTo>
                  <a:lnTo>
                    <a:pt x="128" y="2"/>
                  </a:lnTo>
                  <a:lnTo>
                    <a:pt x="144" y="6"/>
                  </a:lnTo>
                  <a:lnTo>
                    <a:pt x="160" y="12"/>
                  </a:lnTo>
                  <a:lnTo>
                    <a:pt x="174" y="20"/>
                  </a:lnTo>
                  <a:lnTo>
                    <a:pt x="174" y="20"/>
                  </a:lnTo>
                  <a:lnTo>
                    <a:pt x="154" y="30"/>
                  </a:lnTo>
                  <a:lnTo>
                    <a:pt x="138" y="42"/>
                  </a:lnTo>
                  <a:lnTo>
                    <a:pt x="126" y="54"/>
                  </a:lnTo>
                  <a:lnTo>
                    <a:pt x="116" y="66"/>
                  </a:lnTo>
                  <a:lnTo>
                    <a:pt x="108" y="76"/>
                  </a:lnTo>
                  <a:lnTo>
                    <a:pt x="102" y="86"/>
                  </a:lnTo>
                  <a:lnTo>
                    <a:pt x="98" y="96"/>
                  </a:lnTo>
                  <a:lnTo>
                    <a:pt x="98" y="98"/>
                  </a:lnTo>
                  <a:lnTo>
                    <a:pt x="0" y="98"/>
                  </a:lnTo>
                  <a:lnTo>
                    <a:pt x="0" y="66"/>
                  </a:lnTo>
                  <a:lnTo>
                    <a:pt x="0" y="66"/>
                  </a:lnTo>
                  <a:lnTo>
                    <a:pt x="6" y="56"/>
                  </a:lnTo>
                  <a:lnTo>
                    <a:pt x="12" y="44"/>
                  </a:lnTo>
                  <a:lnTo>
                    <a:pt x="24" y="32"/>
                  </a:lnTo>
                  <a:lnTo>
                    <a:pt x="38" y="20"/>
                  </a:lnTo>
                  <a:lnTo>
                    <a:pt x="56" y="10"/>
                  </a:lnTo>
                  <a:lnTo>
                    <a:pt x="68" y="6"/>
                  </a:lnTo>
                  <a:lnTo>
                    <a:pt x="80" y="4"/>
                  </a:lnTo>
                  <a:lnTo>
                    <a:pt x="92" y="0"/>
                  </a:lnTo>
                  <a:lnTo>
                    <a:pt x="108" y="0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椭圆 18"/>
          <p:cNvSpPr/>
          <p:nvPr/>
        </p:nvSpPr>
        <p:spPr>
          <a:xfrm>
            <a:off x="818932" y="438229"/>
            <a:ext cx="3955312" cy="3955312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152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图片占位符 19"/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503896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2F45-FF33-EC3B-05D7-B22EE2203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图片占位符 8">
            <a:extLst>
              <a:ext uri="{FF2B5EF4-FFF2-40B4-BE49-F238E27FC236}">
                <a16:creationId xmlns:a16="http://schemas.microsoft.com/office/drawing/2014/main" id="{4D6DB390-74E3-CD70-AB71-72BF1E83EF8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2" name="图示 1">
            <a:extLst>
              <a:ext uri="{FF2B5EF4-FFF2-40B4-BE49-F238E27FC236}">
                <a16:creationId xmlns:a16="http://schemas.microsoft.com/office/drawing/2014/main" id="{8C12EFD1-994A-9AC0-77BA-8A14C663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3258625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DAF6D399-2C92-6986-CCF1-0421283A1D0E}"/>
              </a:ext>
            </a:extLst>
          </p:cNvPr>
          <p:cNvSpPr txBox="1"/>
          <p:nvPr/>
        </p:nvSpPr>
        <p:spPr>
          <a:xfrm>
            <a:off x="1646767" y="1126701"/>
            <a:ext cx="9143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功能深度与灵活性不足</a:t>
            </a:r>
          </a:p>
          <a:p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06319D-1756-A7E7-353C-A22FB07E4E13}"/>
              </a:ext>
            </a:extLst>
          </p:cNvPr>
          <p:cNvSpPr txBox="1"/>
          <p:nvPr/>
        </p:nvSpPr>
        <p:spPr>
          <a:xfrm>
            <a:off x="2027767" y="2356306"/>
            <a:ext cx="8127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静态分析理解局限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C327107-57D2-1F57-411B-2D8B8DA6345C}"/>
              </a:ext>
            </a:extLst>
          </p:cNvPr>
          <p:cNvSpPr txBox="1"/>
          <p:nvPr/>
        </p:nvSpPr>
        <p:spPr>
          <a:xfrm>
            <a:off x="1646767" y="3517900"/>
            <a:ext cx="9525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使用者学习成本高</a:t>
            </a:r>
          </a:p>
        </p:txBody>
      </p:sp>
    </p:spTree>
    <p:extLst>
      <p:ext uri="{BB962C8B-B14F-4D97-AF65-F5344CB8AC3E}">
        <p14:creationId xmlns:p14="http://schemas.microsoft.com/office/powerpoint/2010/main" val="3180126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5BEE6-4FE6-9722-3CF8-7FF6A96C9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BEBB8244-1CBD-3E58-BEE5-73F860830761}"/>
              </a:ext>
            </a:extLst>
          </p:cNvPr>
          <p:cNvSpPr txBox="1"/>
          <p:nvPr/>
        </p:nvSpPr>
        <p:spPr>
          <a:xfrm>
            <a:off x="3393810" y="2794336"/>
            <a:ext cx="23563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>
                <a:solidFill>
                  <a:srgbClr val="323232"/>
                </a:solidFill>
                <a:cs typeface="Arial Black"/>
              </a:rPr>
              <a:t>PART TWO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244670-3715-6E08-9FED-E8626E95413D}"/>
              </a:ext>
            </a:extLst>
          </p:cNvPr>
          <p:cNvSpPr txBox="1"/>
          <p:nvPr/>
        </p:nvSpPr>
        <p:spPr>
          <a:xfrm>
            <a:off x="3556338" y="3249837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 dirty="0">
                <a:solidFill>
                  <a:srgbClr val="323232"/>
                </a:solidFill>
                <a:latin typeface="Microsoft YaHei"/>
                <a:cs typeface="Microsoft YaHei"/>
              </a:rPr>
              <a:t>预期目标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097EF7E-10A1-8D20-2EB5-4EAD60D10927}"/>
              </a:ext>
            </a:extLst>
          </p:cNvPr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E626C8D0-ED4B-3F56-2C2F-866A6A9E629C}"/>
              </a:ext>
            </a:extLst>
          </p:cNvPr>
          <p:cNvGrpSpPr/>
          <p:nvPr/>
        </p:nvGrpSpPr>
        <p:grpSpPr>
          <a:xfrm>
            <a:off x="4073446" y="1275908"/>
            <a:ext cx="997108" cy="997106"/>
            <a:chOff x="5750189" y="1150432"/>
            <a:chExt cx="1160973" cy="116097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05F9C32-AF78-7A3E-A51B-08BAD289F549}"/>
                </a:ext>
              </a:extLst>
            </p:cNvPr>
            <p:cNvSpPr/>
            <p:nvPr/>
          </p:nvSpPr>
          <p:spPr>
            <a:xfrm>
              <a:off x="5750189" y="1150432"/>
              <a:ext cx="1160973" cy="116097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>
              <a:extLst>
                <a:ext uri="{FF2B5EF4-FFF2-40B4-BE49-F238E27FC236}">
                  <a16:creationId xmlns:a16="http://schemas.microsoft.com/office/drawing/2014/main" id="{114CE216-9540-3092-C45D-C96027D634BF}"/>
                </a:ext>
              </a:extLst>
            </p:cNvPr>
            <p:cNvGrpSpPr/>
            <p:nvPr/>
          </p:nvGrpSpPr>
          <p:grpSpPr>
            <a:xfrm>
              <a:off x="5851049" y="1247818"/>
              <a:ext cx="959252" cy="966200"/>
              <a:chOff x="5826288" y="1275413"/>
              <a:chExt cx="959252" cy="9662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0B62A00-FCE7-7B38-9EB9-E2F868386CAA}"/>
                  </a:ext>
                </a:extLst>
              </p:cNvPr>
              <p:cNvSpPr/>
              <p:nvPr/>
            </p:nvSpPr>
            <p:spPr>
              <a:xfrm>
                <a:off x="5975638" y="1424763"/>
                <a:ext cx="667500" cy="6675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C227CBA9-5B2B-F4C1-CBDD-F935B35AA466}"/>
                  </a:ext>
                </a:extLst>
              </p:cNvPr>
              <p:cNvCxnSpPr/>
              <p:nvPr/>
            </p:nvCxnSpPr>
            <p:spPr>
              <a:xfrm flipV="1">
                <a:off x="6311691" y="12754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AEFD1B2-6011-D95A-B83D-B2E29153E17C}"/>
                  </a:ext>
                </a:extLst>
              </p:cNvPr>
              <p:cNvCxnSpPr/>
              <p:nvPr/>
            </p:nvCxnSpPr>
            <p:spPr>
              <a:xfrm flipV="1">
                <a:off x="6309388" y="19429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5094627E-99EC-5973-D513-25C55A693753}"/>
                  </a:ext>
                </a:extLst>
              </p:cNvPr>
              <p:cNvCxnSpPr/>
              <p:nvPr/>
            </p:nvCxnSpPr>
            <p:spPr>
              <a:xfrm rot="5400000" flipV="1">
                <a:off x="5975638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E6553DA1-350C-7D3E-C527-550045B3CF1D}"/>
                  </a:ext>
                </a:extLst>
              </p:cNvPr>
              <p:cNvCxnSpPr/>
              <p:nvPr/>
            </p:nvCxnSpPr>
            <p:spPr>
              <a:xfrm rot="5400000" flipV="1">
                <a:off x="6636190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9DBB5695-E43D-77E2-2E1B-782F8EDFC82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4292807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D238A-426E-4FCF-F6D2-1C52C90C6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B98374F6-68C6-6492-49CB-7715970370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B8279374-5D83-32E0-C0BF-842B8809FB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584681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642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05873-FC0F-3589-3C80-9AA6C46D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3039C82E-C0BC-15CB-7C5C-F00124EE399B}"/>
              </a:ext>
            </a:extLst>
          </p:cNvPr>
          <p:cNvSpPr txBox="1"/>
          <p:nvPr/>
        </p:nvSpPr>
        <p:spPr>
          <a:xfrm>
            <a:off x="3261988" y="2779916"/>
            <a:ext cx="2625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 dirty="0">
                <a:solidFill>
                  <a:srgbClr val="323232"/>
                </a:solidFill>
                <a:cs typeface="Arial Black"/>
              </a:rPr>
              <a:t>PART THREE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6C0CD0-F8BD-55A6-9A88-D66378CB0691}"/>
              </a:ext>
            </a:extLst>
          </p:cNvPr>
          <p:cNvSpPr txBox="1"/>
          <p:nvPr/>
        </p:nvSpPr>
        <p:spPr>
          <a:xfrm>
            <a:off x="3553135" y="324983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 dirty="0">
                <a:solidFill>
                  <a:srgbClr val="323232"/>
                </a:solidFill>
                <a:latin typeface="Microsoft YaHei"/>
                <a:cs typeface="Microsoft YaHei"/>
              </a:rPr>
              <a:t>需求分析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F2C4239D-F2FC-B4C0-4C8D-B04A4D9086EB}"/>
              </a:ext>
            </a:extLst>
          </p:cNvPr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5FDBD939-497A-3BCD-029D-C0C962C1A144}"/>
              </a:ext>
            </a:extLst>
          </p:cNvPr>
          <p:cNvGrpSpPr/>
          <p:nvPr/>
        </p:nvGrpSpPr>
        <p:grpSpPr>
          <a:xfrm>
            <a:off x="4073446" y="1275908"/>
            <a:ext cx="997108" cy="997106"/>
            <a:chOff x="5750189" y="1150432"/>
            <a:chExt cx="1160973" cy="116097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A0AD7E0-F230-B239-9B1D-264D07524218}"/>
                </a:ext>
              </a:extLst>
            </p:cNvPr>
            <p:cNvSpPr/>
            <p:nvPr/>
          </p:nvSpPr>
          <p:spPr>
            <a:xfrm>
              <a:off x="5750189" y="1150432"/>
              <a:ext cx="1160973" cy="116097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>
              <a:extLst>
                <a:ext uri="{FF2B5EF4-FFF2-40B4-BE49-F238E27FC236}">
                  <a16:creationId xmlns:a16="http://schemas.microsoft.com/office/drawing/2014/main" id="{4C7EF706-F003-4903-6BDB-1874D25D435D}"/>
                </a:ext>
              </a:extLst>
            </p:cNvPr>
            <p:cNvGrpSpPr/>
            <p:nvPr/>
          </p:nvGrpSpPr>
          <p:grpSpPr>
            <a:xfrm>
              <a:off x="5851049" y="1247818"/>
              <a:ext cx="959252" cy="966200"/>
              <a:chOff x="5826288" y="1275413"/>
              <a:chExt cx="959252" cy="9662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9354989A-61E5-9A2B-1B8D-B47A3CFCBE6A}"/>
                  </a:ext>
                </a:extLst>
              </p:cNvPr>
              <p:cNvSpPr/>
              <p:nvPr/>
            </p:nvSpPr>
            <p:spPr>
              <a:xfrm>
                <a:off x="5975638" y="1424763"/>
                <a:ext cx="667500" cy="6675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EC92E23F-EA34-8D39-37C2-D58B38D7CFBC}"/>
                  </a:ext>
                </a:extLst>
              </p:cNvPr>
              <p:cNvCxnSpPr/>
              <p:nvPr/>
            </p:nvCxnSpPr>
            <p:spPr>
              <a:xfrm flipV="1">
                <a:off x="6311691" y="12754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7D34B447-A9EB-B82D-F472-8A7E377546F7}"/>
                  </a:ext>
                </a:extLst>
              </p:cNvPr>
              <p:cNvCxnSpPr/>
              <p:nvPr/>
            </p:nvCxnSpPr>
            <p:spPr>
              <a:xfrm flipV="1">
                <a:off x="6309388" y="19429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FD68E5CA-51C5-9E88-2619-C1A47C77EBB2}"/>
                  </a:ext>
                </a:extLst>
              </p:cNvPr>
              <p:cNvCxnSpPr/>
              <p:nvPr/>
            </p:nvCxnSpPr>
            <p:spPr>
              <a:xfrm rot="5400000" flipV="1">
                <a:off x="5975638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8FC80372-0A62-4435-0BAE-EC7F39A01774}"/>
                  </a:ext>
                </a:extLst>
              </p:cNvPr>
              <p:cNvCxnSpPr/>
              <p:nvPr/>
            </p:nvCxnSpPr>
            <p:spPr>
              <a:xfrm rot="5400000" flipV="1">
                <a:off x="6636190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31A9F803-D52A-9FCA-602B-5FF4C3ADD2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794737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0C80B-E0BE-0C74-AD9E-08C95D3E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D4201B2D-ED9C-59C3-AF9D-07752AD994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29D92C8-2536-BDA4-301C-602B78126919}"/>
              </a:ext>
            </a:extLst>
          </p:cNvPr>
          <p:cNvSpPr/>
          <p:nvPr/>
        </p:nvSpPr>
        <p:spPr>
          <a:xfrm>
            <a:off x="335280" y="340360"/>
            <a:ext cx="1468120" cy="294640"/>
          </a:xfrm>
          <a:prstGeom prst="roundRect">
            <a:avLst/>
          </a:prstGeom>
          <a:solidFill>
            <a:srgbClr val="4FA5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核心功能需求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314851-DC49-F8C0-7D92-51E53A58A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80" y="870419"/>
            <a:ext cx="4436086" cy="383731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BF2FE6E-814B-C208-1069-2658E5D95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0421" y="870419"/>
            <a:ext cx="4237219" cy="3019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43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27998-1DC3-A16A-0C0A-815D7CF3D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2A2AF531-3134-08D8-42E9-B4D216FA7D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301FBCE-B4F4-7B65-9EB9-20745B0952CE}"/>
              </a:ext>
            </a:extLst>
          </p:cNvPr>
          <p:cNvSpPr/>
          <p:nvPr/>
        </p:nvSpPr>
        <p:spPr>
          <a:xfrm>
            <a:off x="335280" y="340360"/>
            <a:ext cx="1468120" cy="294640"/>
          </a:xfrm>
          <a:prstGeom prst="roundRect">
            <a:avLst/>
          </a:prstGeom>
          <a:solidFill>
            <a:srgbClr val="4FA5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非功能需求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E987FF4-16EE-B193-C5EA-123884FB6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942" y="822960"/>
            <a:ext cx="4088656" cy="402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37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D9238-ED32-E2F7-6311-FB63ECD93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19E0FB2A-9A75-A88F-2697-9B12FD1E5CCB}"/>
              </a:ext>
            </a:extLst>
          </p:cNvPr>
          <p:cNvSpPr txBox="1"/>
          <p:nvPr/>
        </p:nvSpPr>
        <p:spPr>
          <a:xfrm>
            <a:off x="3261988" y="2779916"/>
            <a:ext cx="26259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zh-CN" sz="3000" b="1" dirty="0">
                <a:solidFill>
                  <a:srgbClr val="323232"/>
                </a:solidFill>
                <a:cs typeface="Arial Black"/>
              </a:rPr>
              <a:t>PART FOUR</a:t>
            </a:r>
            <a:endParaRPr kumimoji="1" lang="zh-CN" altLang="en-US" sz="3000" b="1" dirty="0">
              <a:solidFill>
                <a:srgbClr val="323232"/>
              </a:solidFill>
              <a:cs typeface="Arial Black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B0A49CD-5115-B2CB-60AE-BE9F48C089A1}"/>
              </a:ext>
            </a:extLst>
          </p:cNvPr>
          <p:cNvSpPr txBox="1"/>
          <p:nvPr/>
        </p:nvSpPr>
        <p:spPr>
          <a:xfrm>
            <a:off x="2626603" y="3249837"/>
            <a:ext cx="3890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kumimoji="1" lang="zh-CN" altLang="en-US" sz="3600" b="1" dirty="0">
                <a:solidFill>
                  <a:srgbClr val="323232"/>
                </a:solidFill>
                <a:latin typeface="Microsoft YaHei"/>
                <a:cs typeface="Microsoft YaHei"/>
              </a:rPr>
              <a:t>项目整体架构分析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85812CF-8AB1-D7D9-D638-F21DB2A94572}"/>
              </a:ext>
            </a:extLst>
          </p:cNvPr>
          <p:cNvSpPr/>
          <p:nvPr/>
        </p:nvSpPr>
        <p:spPr>
          <a:xfrm>
            <a:off x="3694814" y="897276"/>
            <a:ext cx="1754372" cy="175437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6" name="组 5">
            <a:extLst>
              <a:ext uri="{FF2B5EF4-FFF2-40B4-BE49-F238E27FC236}">
                <a16:creationId xmlns:a16="http://schemas.microsoft.com/office/drawing/2014/main" id="{AEC9DFF2-84E3-91FF-D7BC-DE3F7EBF4BA7}"/>
              </a:ext>
            </a:extLst>
          </p:cNvPr>
          <p:cNvGrpSpPr/>
          <p:nvPr/>
        </p:nvGrpSpPr>
        <p:grpSpPr>
          <a:xfrm>
            <a:off x="4073446" y="1275908"/>
            <a:ext cx="997108" cy="997106"/>
            <a:chOff x="5750189" y="1150432"/>
            <a:chExt cx="1160973" cy="1160973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1B0BD6DE-24CE-E186-EA41-4D131DD28C41}"/>
                </a:ext>
              </a:extLst>
            </p:cNvPr>
            <p:cNvSpPr/>
            <p:nvPr/>
          </p:nvSpPr>
          <p:spPr>
            <a:xfrm>
              <a:off x="5750189" y="1150432"/>
              <a:ext cx="1160973" cy="1160973"/>
            </a:xfrm>
            <a:prstGeom prst="ellipse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grpSp>
          <p:nvGrpSpPr>
            <p:cNvPr id="5" name="组 4">
              <a:extLst>
                <a:ext uri="{FF2B5EF4-FFF2-40B4-BE49-F238E27FC236}">
                  <a16:creationId xmlns:a16="http://schemas.microsoft.com/office/drawing/2014/main" id="{0473B5E1-8450-4C33-90A6-F068E29A661A}"/>
                </a:ext>
              </a:extLst>
            </p:cNvPr>
            <p:cNvGrpSpPr/>
            <p:nvPr/>
          </p:nvGrpSpPr>
          <p:grpSpPr>
            <a:xfrm>
              <a:off x="5851049" y="1247818"/>
              <a:ext cx="959252" cy="966200"/>
              <a:chOff x="5826288" y="1275413"/>
              <a:chExt cx="959252" cy="966200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F05F985B-062F-E308-5702-D6AB3861D467}"/>
                  </a:ext>
                </a:extLst>
              </p:cNvPr>
              <p:cNvSpPr/>
              <p:nvPr/>
            </p:nvSpPr>
            <p:spPr>
              <a:xfrm>
                <a:off x="5975638" y="1424763"/>
                <a:ext cx="667500" cy="667500"/>
              </a:xfrm>
              <a:prstGeom prst="ellipse">
                <a:avLst/>
              </a:prstGeom>
              <a:noFill/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4" name="直线连接符 3">
                <a:extLst>
                  <a:ext uri="{FF2B5EF4-FFF2-40B4-BE49-F238E27FC236}">
                    <a16:creationId xmlns:a16="http://schemas.microsoft.com/office/drawing/2014/main" id="{D4E3129F-7E26-E18B-EC5A-7AEB041DF883}"/>
                  </a:ext>
                </a:extLst>
              </p:cNvPr>
              <p:cNvCxnSpPr/>
              <p:nvPr/>
            </p:nvCxnSpPr>
            <p:spPr>
              <a:xfrm flipV="1">
                <a:off x="6311691" y="12754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D21E2A17-3457-8EB0-7EC7-945B19088FAB}"/>
                  </a:ext>
                </a:extLst>
              </p:cNvPr>
              <p:cNvCxnSpPr/>
              <p:nvPr/>
            </p:nvCxnSpPr>
            <p:spPr>
              <a:xfrm flipV="1">
                <a:off x="6309388" y="1942913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线连接符 16">
                <a:extLst>
                  <a:ext uri="{FF2B5EF4-FFF2-40B4-BE49-F238E27FC236}">
                    <a16:creationId xmlns:a16="http://schemas.microsoft.com/office/drawing/2014/main" id="{FF7F3874-9201-DD4D-00A8-FC2D364E8FFF}"/>
                  </a:ext>
                </a:extLst>
              </p:cNvPr>
              <p:cNvCxnSpPr/>
              <p:nvPr/>
            </p:nvCxnSpPr>
            <p:spPr>
              <a:xfrm rot="5400000" flipV="1">
                <a:off x="5975638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线连接符 19">
                <a:extLst>
                  <a:ext uri="{FF2B5EF4-FFF2-40B4-BE49-F238E27FC236}">
                    <a16:creationId xmlns:a16="http://schemas.microsoft.com/office/drawing/2014/main" id="{F3DA865F-6623-D955-F161-9E0CB369D8E8}"/>
                  </a:ext>
                </a:extLst>
              </p:cNvPr>
              <p:cNvCxnSpPr/>
              <p:nvPr/>
            </p:nvCxnSpPr>
            <p:spPr>
              <a:xfrm rot="5400000" flipV="1">
                <a:off x="6636190" y="1625111"/>
                <a:ext cx="0" cy="298700"/>
              </a:xfrm>
              <a:prstGeom prst="line">
                <a:avLst/>
              </a:prstGeom>
              <a:ln w="3810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图片占位符 13">
            <a:extLst>
              <a:ext uri="{FF2B5EF4-FFF2-40B4-BE49-F238E27FC236}">
                <a16:creationId xmlns:a16="http://schemas.microsoft.com/office/drawing/2014/main" id="{6AA54291-46D7-5F70-C3CD-1376000E857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258214130"/>
      </p:ext>
    </p:extLst>
  </p:cSld>
  <p:clrMapOvr>
    <a:masterClrMapping/>
  </p:clrMapOvr>
</p:sld>
</file>

<file path=ppt/theme/theme1.xml><?xml version="1.0" encoding="utf-8"?>
<a:theme xmlns:a="http://schemas.openxmlformats.org/drawingml/2006/main" name="PPTe吧 | PPT爱好者之家">
  <a:themeElements>
    <a:clrScheme name="自定义 15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8FC767"/>
      </a:accent1>
      <a:accent2>
        <a:srgbClr val="4FA5E3"/>
      </a:accent2>
      <a:accent3>
        <a:srgbClr val="5D6B7C"/>
      </a:accent3>
      <a:accent4>
        <a:srgbClr val="FCA54A"/>
      </a:accent4>
      <a:accent5>
        <a:srgbClr val="EA4357"/>
      </a:accent5>
      <a:accent6>
        <a:srgbClr val="51515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2177</TotalTime>
  <Words>2252</Words>
  <Application>Microsoft Office PowerPoint</Application>
  <PresentationFormat>全屏显示(16:9)</PresentationFormat>
  <Paragraphs>219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Microsoft YaHei</vt:lpstr>
      <vt:lpstr>Microsoft YaHei</vt:lpstr>
      <vt:lpstr>Arial</vt:lpstr>
      <vt:lpstr>Arial Black</vt:lpstr>
      <vt:lpstr>Calibri</vt:lpstr>
      <vt:lpstr>Century Gothic</vt:lpstr>
      <vt:lpstr>PPTe吧 | PPT爱好者之家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zhy</cp:lastModifiedBy>
  <cp:revision>2</cp:revision>
  <dcterms:created xsi:type="dcterms:W3CDTF">2015-08-05T10:00:55Z</dcterms:created>
  <dcterms:modified xsi:type="dcterms:W3CDTF">2025-10-03T14:32:54Z</dcterms:modified>
</cp:coreProperties>
</file>