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65F8"/>
    <a:srgbClr val="0A14D4"/>
    <a:srgbClr val="263AF6"/>
    <a:srgbClr val="4A93F4"/>
    <a:srgbClr val="764DF9"/>
    <a:srgbClr val="2508D2"/>
    <a:srgbClr val="083E86"/>
    <a:srgbClr val="390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8.svg"/><Relationship Id="rId1" Type="http://schemas.openxmlformats.org/officeDocument/2006/relationships/image" Target="../media/image10.png"/><Relationship Id="rId6" Type="http://schemas.openxmlformats.org/officeDocument/2006/relationships/image" Target="../media/image20.svg"/><Relationship Id="rId5" Type="http://schemas.openxmlformats.org/officeDocument/2006/relationships/image" Target="../media/image14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E9CBF6-2629-4985-8000-CD39207B3DF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3969FA-E9D3-40C9-9EEF-C9CB79BD4680}">
      <dgm:prSet/>
      <dgm:spPr/>
      <dgm:t>
        <a:bodyPr/>
        <a:lstStyle/>
        <a:p>
          <a:r>
            <a:rPr lang="es-ES" dirty="0" err="1"/>
            <a:t>Lluita</a:t>
          </a:r>
          <a:r>
            <a:rPr lang="es-ES" dirty="0"/>
            <a:t> i </a:t>
          </a:r>
          <a:r>
            <a:rPr lang="es-ES" dirty="0" err="1"/>
            <a:t>plataformes</a:t>
          </a:r>
          <a:endParaRPr lang="en-US" dirty="0"/>
        </a:p>
      </dgm:t>
    </dgm:pt>
    <dgm:pt modelId="{DDC53837-422F-4560-8631-AE19491E18C6}" type="parTrans" cxnId="{4953C14E-2DFD-4D8B-8D48-A363F0651176}">
      <dgm:prSet/>
      <dgm:spPr/>
      <dgm:t>
        <a:bodyPr/>
        <a:lstStyle/>
        <a:p>
          <a:endParaRPr lang="en-US"/>
        </a:p>
      </dgm:t>
    </dgm:pt>
    <dgm:pt modelId="{76A839CD-DBF8-4B89-8192-EBE0EDF7D2A0}" type="sibTrans" cxnId="{4953C14E-2DFD-4D8B-8D48-A363F0651176}">
      <dgm:prSet/>
      <dgm:spPr/>
      <dgm:t>
        <a:bodyPr/>
        <a:lstStyle/>
        <a:p>
          <a:endParaRPr lang="en-US"/>
        </a:p>
      </dgm:t>
    </dgm:pt>
    <dgm:pt modelId="{77BA8CD3-2430-40A4-ACAB-A9B5259486A2}">
      <dgm:prSet/>
      <dgm:spPr/>
      <dgm:t>
        <a:bodyPr/>
        <a:lstStyle/>
        <a:p>
          <a:r>
            <a:rPr lang="es-ES"/>
            <a:t>3D</a:t>
          </a:r>
          <a:endParaRPr lang="en-US"/>
        </a:p>
      </dgm:t>
    </dgm:pt>
    <dgm:pt modelId="{44539648-0D65-4403-BAFE-6ECBAAADC7BE}" type="parTrans" cxnId="{A5A1F2F3-BB63-4E37-9A69-9193E407FDB4}">
      <dgm:prSet/>
      <dgm:spPr/>
      <dgm:t>
        <a:bodyPr/>
        <a:lstStyle/>
        <a:p>
          <a:endParaRPr lang="en-US"/>
        </a:p>
      </dgm:t>
    </dgm:pt>
    <dgm:pt modelId="{C3759FBA-4173-4D7B-8C49-CA24D27AA7CF}" type="sibTrans" cxnId="{A5A1F2F3-BB63-4E37-9A69-9193E407FDB4}">
      <dgm:prSet/>
      <dgm:spPr/>
      <dgm:t>
        <a:bodyPr/>
        <a:lstStyle/>
        <a:p>
          <a:endParaRPr lang="en-US"/>
        </a:p>
      </dgm:t>
    </dgm:pt>
    <dgm:pt modelId="{44BA9C67-D978-4766-A188-8442B33C38E5}">
      <dgm:prSet/>
      <dgm:spPr/>
      <dgm:t>
        <a:bodyPr/>
        <a:lstStyle/>
        <a:p>
          <a:r>
            <a:rPr lang="es-ES" dirty="0" err="1"/>
            <a:t>Objectiu</a:t>
          </a:r>
          <a:r>
            <a:rPr lang="es-ES" dirty="0"/>
            <a:t>: eliminar </a:t>
          </a:r>
          <a:r>
            <a:rPr lang="es-ES" dirty="0" err="1"/>
            <a:t>els</a:t>
          </a:r>
          <a:r>
            <a:rPr lang="es-ES" dirty="0"/>
            <a:t> </a:t>
          </a:r>
          <a:r>
            <a:rPr lang="es-ES" dirty="0" err="1"/>
            <a:t>altres</a:t>
          </a:r>
          <a:r>
            <a:rPr lang="es-ES" dirty="0"/>
            <a:t> </a:t>
          </a:r>
          <a:r>
            <a:rPr lang="es-ES" dirty="0" err="1"/>
            <a:t>jugadors</a:t>
          </a:r>
          <a:r>
            <a:rPr lang="es-ES" dirty="0"/>
            <a:t> </a:t>
          </a:r>
          <a:r>
            <a:rPr lang="es-ES" dirty="0" err="1"/>
            <a:t>llençant</a:t>
          </a:r>
          <a:r>
            <a:rPr lang="es-ES" dirty="0"/>
            <a:t>-los </a:t>
          </a:r>
          <a:r>
            <a:rPr lang="es-ES" dirty="0" err="1"/>
            <a:t>fora</a:t>
          </a:r>
          <a:r>
            <a:rPr lang="es-ES" dirty="0"/>
            <a:t> de </a:t>
          </a:r>
          <a:r>
            <a:rPr lang="es-ES" dirty="0" err="1"/>
            <a:t>l’escenari</a:t>
          </a:r>
          <a:endParaRPr lang="en-US" dirty="0"/>
        </a:p>
      </dgm:t>
    </dgm:pt>
    <dgm:pt modelId="{90C35BC7-515A-482C-B6B8-4C8B37580E28}" type="parTrans" cxnId="{BD379827-84DA-46F6-AD25-409DC32EB531}">
      <dgm:prSet/>
      <dgm:spPr/>
      <dgm:t>
        <a:bodyPr/>
        <a:lstStyle/>
        <a:p>
          <a:endParaRPr lang="en-US"/>
        </a:p>
      </dgm:t>
    </dgm:pt>
    <dgm:pt modelId="{AB7F7D2F-073A-474C-97ED-C1BE6C3E7B7D}" type="sibTrans" cxnId="{BD379827-84DA-46F6-AD25-409DC32EB531}">
      <dgm:prSet/>
      <dgm:spPr/>
      <dgm:t>
        <a:bodyPr/>
        <a:lstStyle/>
        <a:p>
          <a:endParaRPr lang="en-US"/>
        </a:p>
      </dgm:t>
    </dgm:pt>
    <dgm:pt modelId="{21FB0F12-8F28-4274-B18E-9A29B4C1D1DB}" type="pres">
      <dgm:prSet presAssocID="{5BE9CBF6-2629-4985-8000-CD39207B3DF7}" presName="root" presStyleCnt="0">
        <dgm:presLayoutVars>
          <dgm:dir/>
          <dgm:resizeHandles val="exact"/>
        </dgm:presLayoutVars>
      </dgm:prSet>
      <dgm:spPr/>
    </dgm:pt>
    <dgm:pt modelId="{C9ADFBC1-E778-44B8-B383-16AD880217DA}" type="pres">
      <dgm:prSet presAssocID="{9C3969FA-E9D3-40C9-9EEF-C9CB79BD4680}" presName="compNode" presStyleCnt="0"/>
      <dgm:spPr/>
    </dgm:pt>
    <dgm:pt modelId="{DA6B3BAC-2F35-4128-BB89-A20E89C9C11C}" type="pres">
      <dgm:prSet presAssocID="{9C3969FA-E9D3-40C9-9EEF-C9CB79BD4680}" presName="bgRect" presStyleLbl="bgShp" presStyleIdx="0" presStyleCnt="3"/>
      <dgm:spPr/>
    </dgm:pt>
    <dgm:pt modelId="{CF50F655-915C-415B-AA40-255516E62348}" type="pres">
      <dgm:prSet presAssocID="{9C3969FA-E9D3-40C9-9EEF-C9CB79BD468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ile"/>
        </a:ext>
      </dgm:extLst>
    </dgm:pt>
    <dgm:pt modelId="{32B81035-CD98-410A-90BC-E899EF8EDB57}" type="pres">
      <dgm:prSet presAssocID="{9C3969FA-E9D3-40C9-9EEF-C9CB79BD4680}" presName="spaceRect" presStyleCnt="0"/>
      <dgm:spPr/>
    </dgm:pt>
    <dgm:pt modelId="{DA2D7D68-1A18-4964-8B0D-6FB86A55453A}" type="pres">
      <dgm:prSet presAssocID="{9C3969FA-E9D3-40C9-9EEF-C9CB79BD4680}" presName="parTx" presStyleLbl="revTx" presStyleIdx="0" presStyleCnt="3">
        <dgm:presLayoutVars>
          <dgm:chMax val="0"/>
          <dgm:chPref val="0"/>
        </dgm:presLayoutVars>
      </dgm:prSet>
      <dgm:spPr/>
    </dgm:pt>
    <dgm:pt modelId="{88BACF7F-A09B-42FF-B6F0-96F95DD9B8A7}" type="pres">
      <dgm:prSet presAssocID="{76A839CD-DBF8-4B89-8192-EBE0EDF7D2A0}" presName="sibTrans" presStyleCnt="0"/>
      <dgm:spPr/>
    </dgm:pt>
    <dgm:pt modelId="{FCE23925-15A8-4BC0-8A92-2F1DAD1C6B15}" type="pres">
      <dgm:prSet presAssocID="{77BA8CD3-2430-40A4-ACAB-A9B5259486A2}" presName="compNode" presStyleCnt="0"/>
      <dgm:spPr/>
    </dgm:pt>
    <dgm:pt modelId="{051B3C57-303F-4D05-95BB-D3CFE631259A}" type="pres">
      <dgm:prSet presAssocID="{77BA8CD3-2430-40A4-ACAB-A9B5259486A2}" presName="bgRect" presStyleLbl="bgShp" presStyleIdx="1" presStyleCnt="3"/>
      <dgm:spPr/>
    </dgm:pt>
    <dgm:pt modelId="{EE606F23-F391-4D37-BC7B-79506BEFF92F}" type="pres">
      <dgm:prSet presAssocID="{77BA8CD3-2430-40A4-ACAB-A9B5259486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positivo de juego"/>
        </a:ext>
      </dgm:extLst>
    </dgm:pt>
    <dgm:pt modelId="{5DFCB3DD-CDCD-439B-892C-56E1714909FE}" type="pres">
      <dgm:prSet presAssocID="{77BA8CD3-2430-40A4-ACAB-A9B5259486A2}" presName="spaceRect" presStyleCnt="0"/>
      <dgm:spPr/>
    </dgm:pt>
    <dgm:pt modelId="{E64EFA39-057C-4E14-AD77-398364C85BE6}" type="pres">
      <dgm:prSet presAssocID="{77BA8CD3-2430-40A4-ACAB-A9B5259486A2}" presName="parTx" presStyleLbl="revTx" presStyleIdx="1" presStyleCnt="3">
        <dgm:presLayoutVars>
          <dgm:chMax val="0"/>
          <dgm:chPref val="0"/>
        </dgm:presLayoutVars>
      </dgm:prSet>
      <dgm:spPr/>
    </dgm:pt>
    <dgm:pt modelId="{050D6BF4-8DD4-4A46-97BE-4D4AB2561BE9}" type="pres">
      <dgm:prSet presAssocID="{C3759FBA-4173-4D7B-8C49-CA24D27AA7CF}" presName="sibTrans" presStyleCnt="0"/>
      <dgm:spPr/>
    </dgm:pt>
    <dgm:pt modelId="{C3D65125-B123-4F32-B792-D50A35E0FC3C}" type="pres">
      <dgm:prSet presAssocID="{44BA9C67-D978-4766-A188-8442B33C38E5}" presName="compNode" presStyleCnt="0"/>
      <dgm:spPr/>
    </dgm:pt>
    <dgm:pt modelId="{5DDE0D8B-A4C1-4EC7-8114-5B50D62AC5DF}" type="pres">
      <dgm:prSet presAssocID="{44BA9C67-D978-4766-A188-8442B33C38E5}" presName="bgRect" presStyleLbl="bgShp" presStyleIdx="2" presStyleCnt="3"/>
      <dgm:spPr/>
    </dgm:pt>
    <dgm:pt modelId="{AB79A557-EA8F-4B14-BBA3-76B2D4EDA2E5}" type="pres">
      <dgm:prSet presAssocID="{44BA9C67-D978-4766-A188-8442B33C38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nguaje de signos"/>
        </a:ext>
      </dgm:extLst>
    </dgm:pt>
    <dgm:pt modelId="{BEC591B5-8EEC-472D-B9C4-B42C3170EAA5}" type="pres">
      <dgm:prSet presAssocID="{44BA9C67-D978-4766-A188-8442B33C38E5}" presName="spaceRect" presStyleCnt="0"/>
      <dgm:spPr/>
    </dgm:pt>
    <dgm:pt modelId="{4C9823D7-D0B4-4961-9285-70C7C8B52F7F}" type="pres">
      <dgm:prSet presAssocID="{44BA9C67-D978-4766-A188-8442B33C38E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4967E1E-914E-4576-A7B4-D8E23F53B02C}" type="presOf" srcId="{9C3969FA-E9D3-40C9-9EEF-C9CB79BD4680}" destId="{DA2D7D68-1A18-4964-8B0D-6FB86A55453A}" srcOrd="0" destOrd="0" presId="urn:microsoft.com/office/officeart/2018/2/layout/IconVerticalSolidList"/>
    <dgm:cxn modelId="{BD379827-84DA-46F6-AD25-409DC32EB531}" srcId="{5BE9CBF6-2629-4985-8000-CD39207B3DF7}" destId="{44BA9C67-D978-4766-A188-8442B33C38E5}" srcOrd="2" destOrd="0" parTransId="{90C35BC7-515A-482C-B6B8-4C8B37580E28}" sibTransId="{AB7F7D2F-073A-474C-97ED-C1BE6C3E7B7D}"/>
    <dgm:cxn modelId="{B72BB33A-056A-42E1-B92D-AE4A172FE892}" type="presOf" srcId="{77BA8CD3-2430-40A4-ACAB-A9B5259486A2}" destId="{E64EFA39-057C-4E14-AD77-398364C85BE6}" srcOrd="0" destOrd="0" presId="urn:microsoft.com/office/officeart/2018/2/layout/IconVerticalSolidList"/>
    <dgm:cxn modelId="{4AC5D246-95EB-4C77-BB57-E19732718155}" type="presOf" srcId="{5BE9CBF6-2629-4985-8000-CD39207B3DF7}" destId="{21FB0F12-8F28-4274-B18E-9A29B4C1D1DB}" srcOrd="0" destOrd="0" presId="urn:microsoft.com/office/officeart/2018/2/layout/IconVerticalSolidList"/>
    <dgm:cxn modelId="{4953C14E-2DFD-4D8B-8D48-A363F0651176}" srcId="{5BE9CBF6-2629-4985-8000-CD39207B3DF7}" destId="{9C3969FA-E9D3-40C9-9EEF-C9CB79BD4680}" srcOrd="0" destOrd="0" parTransId="{DDC53837-422F-4560-8631-AE19491E18C6}" sibTransId="{76A839CD-DBF8-4B89-8192-EBE0EDF7D2A0}"/>
    <dgm:cxn modelId="{8785E9BD-0C59-4F58-8D5C-40EC919F58C6}" type="presOf" srcId="{44BA9C67-D978-4766-A188-8442B33C38E5}" destId="{4C9823D7-D0B4-4961-9285-70C7C8B52F7F}" srcOrd="0" destOrd="0" presId="urn:microsoft.com/office/officeart/2018/2/layout/IconVerticalSolidList"/>
    <dgm:cxn modelId="{A5A1F2F3-BB63-4E37-9A69-9193E407FDB4}" srcId="{5BE9CBF6-2629-4985-8000-CD39207B3DF7}" destId="{77BA8CD3-2430-40A4-ACAB-A9B5259486A2}" srcOrd="1" destOrd="0" parTransId="{44539648-0D65-4403-BAFE-6ECBAAADC7BE}" sibTransId="{C3759FBA-4173-4D7B-8C49-CA24D27AA7CF}"/>
    <dgm:cxn modelId="{B864C8D7-8B2D-4078-8CAC-1A5EC29C03E5}" type="presParOf" srcId="{21FB0F12-8F28-4274-B18E-9A29B4C1D1DB}" destId="{C9ADFBC1-E778-44B8-B383-16AD880217DA}" srcOrd="0" destOrd="0" presId="urn:microsoft.com/office/officeart/2018/2/layout/IconVerticalSolidList"/>
    <dgm:cxn modelId="{C197AB91-2D09-4000-A5A8-05B8278B515C}" type="presParOf" srcId="{C9ADFBC1-E778-44B8-B383-16AD880217DA}" destId="{DA6B3BAC-2F35-4128-BB89-A20E89C9C11C}" srcOrd="0" destOrd="0" presId="urn:microsoft.com/office/officeart/2018/2/layout/IconVerticalSolidList"/>
    <dgm:cxn modelId="{C0E17B59-CDA1-4DC9-8105-E0D17402A282}" type="presParOf" srcId="{C9ADFBC1-E778-44B8-B383-16AD880217DA}" destId="{CF50F655-915C-415B-AA40-255516E62348}" srcOrd="1" destOrd="0" presId="urn:microsoft.com/office/officeart/2018/2/layout/IconVerticalSolidList"/>
    <dgm:cxn modelId="{146ED065-7E88-42C7-8768-65251D46A2FD}" type="presParOf" srcId="{C9ADFBC1-E778-44B8-B383-16AD880217DA}" destId="{32B81035-CD98-410A-90BC-E899EF8EDB57}" srcOrd="2" destOrd="0" presId="urn:microsoft.com/office/officeart/2018/2/layout/IconVerticalSolidList"/>
    <dgm:cxn modelId="{468558D3-9241-4D97-8DE2-BFD09A3D96B3}" type="presParOf" srcId="{C9ADFBC1-E778-44B8-B383-16AD880217DA}" destId="{DA2D7D68-1A18-4964-8B0D-6FB86A55453A}" srcOrd="3" destOrd="0" presId="urn:microsoft.com/office/officeart/2018/2/layout/IconVerticalSolidList"/>
    <dgm:cxn modelId="{640AC313-5C75-4769-90CA-E93C7DBE709F}" type="presParOf" srcId="{21FB0F12-8F28-4274-B18E-9A29B4C1D1DB}" destId="{88BACF7F-A09B-42FF-B6F0-96F95DD9B8A7}" srcOrd="1" destOrd="0" presId="urn:microsoft.com/office/officeart/2018/2/layout/IconVerticalSolidList"/>
    <dgm:cxn modelId="{8B96CD2E-FD96-42E7-9803-3076D223D837}" type="presParOf" srcId="{21FB0F12-8F28-4274-B18E-9A29B4C1D1DB}" destId="{FCE23925-15A8-4BC0-8A92-2F1DAD1C6B15}" srcOrd="2" destOrd="0" presId="urn:microsoft.com/office/officeart/2018/2/layout/IconVerticalSolidList"/>
    <dgm:cxn modelId="{B14FD4D4-2BC4-4BEC-A17A-FEAC3B5AA3BB}" type="presParOf" srcId="{FCE23925-15A8-4BC0-8A92-2F1DAD1C6B15}" destId="{051B3C57-303F-4D05-95BB-D3CFE631259A}" srcOrd="0" destOrd="0" presId="urn:microsoft.com/office/officeart/2018/2/layout/IconVerticalSolidList"/>
    <dgm:cxn modelId="{7C73A423-A30F-4761-986B-1F83E72A02E5}" type="presParOf" srcId="{FCE23925-15A8-4BC0-8A92-2F1DAD1C6B15}" destId="{EE606F23-F391-4D37-BC7B-79506BEFF92F}" srcOrd="1" destOrd="0" presId="urn:microsoft.com/office/officeart/2018/2/layout/IconVerticalSolidList"/>
    <dgm:cxn modelId="{0D48D567-B1DA-48C0-ADAF-8B3A00FDDB58}" type="presParOf" srcId="{FCE23925-15A8-4BC0-8A92-2F1DAD1C6B15}" destId="{5DFCB3DD-CDCD-439B-892C-56E1714909FE}" srcOrd="2" destOrd="0" presId="urn:microsoft.com/office/officeart/2018/2/layout/IconVerticalSolidList"/>
    <dgm:cxn modelId="{C27B1AE7-5454-4AFD-A46D-CE45DB06318C}" type="presParOf" srcId="{FCE23925-15A8-4BC0-8A92-2F1DAD1C6B15}" destId="{E64EFA39-057C-4E14-AD77-398364C85BE6}" srcOrd="3" destOrd="0" presId="urn:microsoft.com/office/officeart/2018/2/layout/IconVerticalSolidList"/>
    <dgm:cxn modelId="{203275F9-9725-4158-9632-1230DF502458}" type="presParOf" srcId="{21FB0F12-8F28-4274-B18E-9A29B4C1D1DB}" destId="{050D6BF4-8DD4-4A46-97BE-4D4AB2561BE9}" srcOrd="3" destOrd="0" presId="urn:microsoft.com/office/officeart/2018/2/layout/IconVerticalSolidList"/>
    <dgm:cxn modelId="{D32B54AA-540B-410F-B586-08076ED6E3BD}" type="presParOf" srcId="{21FB0F12-8F28-4274-B18E-9A29B4C1D1DB}" destId="{C3D65125-B123-4F32-B792-D50A35E0FC3C}" srcOrd="4" destOrd="0" presId="urn:microsoft.com/office/officeart/2018/2/layout/IconVerticalSolidList"/>
    <dgm:cxn modelId="{FD6FECF3-A4F3-4E87-8B8C-BA4FABC69A48}" type="presParOf" srcId="{C3D65125-B123-4F32-B792-D50A35E0FC3C}" destId="{5DDE0D8B-A4C1-4EC7-8114-5B50D62AC5DF}" srcOrd="0" destOrd="0" presId="urn:microsoft.com/office/officeart/2018/2/layout/IconVerticalSolidList"/>
    <dgm:cxn modelId="{F7813A7A-E7EF-45DB-AF01-D1403463A8EA}" type="presParOf" srcId="{C3D65125-B123-4F32-B792-D50A35E0FC3C}" destId="{AB79A557-EA8F-4B14-BBA3-76B2D4EDA2E5}" srcOrd="1" destOrd="0" presId="urn:microsoft.com/office/officeart/2018/2/layout/IconVerticalSolidList"/>
    <dgm:cxn modelId="{DA5D8DB8-49DD-4945-A08B-F4E7028DB4A6}" type="presParOf" srcId="{C3D65125-B123-4F32-B792-D50A35E0FC3C}" destId="{BEC591B5-8EEC-472D-B9C4-B42C3170EAA5}" srcOrd="2" destOrd="0" presId="urn:microsoft.com/office/officeart/2018/2/layout/IconVerticalSolidList"/>
    <dgm:cxn modelId="{EC9D21F4-2D37-47B8-A480-9D1F1783ADC4}" type="presParOf" srcId="{C3D65125-B123-4F32-B792-D50A35E0FC3C}" destId="{4C9823D7-D0B4-4961-9285-70C7C8B52F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9897A6-5637-4292-86DD-DFA5CBB7F04F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9294742-2448-4962-BC16-A0D5E885B5AD}">
      <dgm:prSet custT="1"/>
      <dgm:spPr/>
      <dgm:t>
        <a:bodyPr/>
        <a:lstStyle/>
        <a:p>
          <a:r>
            <a:rPr lang="es-ES" sz="4000" dirty="0"/>
            <a:t>Estil Chibi</a:t>
          </a:r>
          <a:endParaRPr lang="en-US" sz="4000" dirty="0"/>
        </a:p>
      </dgm:t>
    </dgm:pt>
    <dgm:pt modelId="{B79C99C6-F272-4914-804B-15E16CCF8AD4}" type="parTrans" cxnId="{3C33EDA3-66F8-4476-9747-CF40727D41BD}">
      <dgm:prSet/>
      <dgm:spPr/>
      <dgm:t>
        <a:bodyPr/>
        <a:lstStyle/>
        <a:p>
          <a:endParaRPr lang="en-US"/>
        </a:p>
      </dgm:t>
    </dgm:pt>
    <dgm:pt modelId="{E3C425CF-4E3C-4BB7-B0FF-7E26D9793F70}" type="sibTrans" cxnId="{3C33EDA3-66F8-4476-9747-CF40727D41BD}">
      <dgm:prSet/>
      <dgm:spPr/>
      <dgm:t>
        <a:bodyPr/>
        <a:lstStyle/>
        <a:p>
          <a:endParaRPr lang="en-US"/>
        </a:p>
      </dgm:t>
    </dgm:pt>
    <dgm:pt modelId="{C2E4818C-E63B-4D0A-9A9F-4A55F611C1BA}">
      <dgm:prSet custT="1"/>
      <dgm:spPr/>
      <dgm:t>
        <a:bodyPr/>
        <a:lstStyle/>
        <a:p>
          <a:r>
            <a:rPr lang="es-ES" sz="2800" dirty="0" err="1"/>
            <a:t>Personatges</a:t>
          </a:r>
          <a:r>
            <a:rPr lang="es-ES" sz="2800" dirty="0"/>
            <a:t> </a:t>
          </a:r>
          <a:r>
            <a:rPr lang="es-ES" sz="2800" dirty="0" err="1"/>
            <a:t>d’arreu</a:t>
          </a:r>
          <a:r>
            <a:rPr lang="es-ES" sz="2800" dirty="0"/>
            <a:t> el </a:t>
          </a:r>
          <a:r>
            <a:rPr lang="es-ES" sz="2800" dirty="0" err="1"/>
            <a:t>món</a:t>
          </a:r>
          <a:endParaRPr lang="en-US" sz="2800" dirty="0"/>
        </a:p>
      </dgm:t>
    </dgm:pt>
    <dgm:pt modelId="{E27B0D83-5AAA-4D2F-A5F8-F76DBA0F584F}" type="parTrans" cxnId="{9CE45B47-57C0-4A7B-BE71-284167995534}">
      <dgm:prSet/>
      <dgm:spPr/>
      <dgm:t>
        <a:bodyPr/>
        <a:lstStyle/>
        <a:p>
          <a:endParaRPr lang="en-US"/>
        </a:p>
      </dgm:t>
    </dgm:pt>
    <dgm:pt modelId="{7A29EA26-8085-48E8-BB3E-A48C9BB7C9C7}" type="sibTrans" cxnId="{9CE45B47-57C0-4A7B-BE71-284167995534}">
      <dgm:prSet/>
      <dgm:spPr/>
      <dgm:t>
        <a:bodyPr/>
        <a:lstStyle/>
        <a:p>
          <a:endParaRPr lang="en-US"/>
        </a:p>
      </dgm:t>
    </dgm:pt>
    <dgm:pt modelId="{F1948408-366D-4CA3-9B0F-A6B0B04E0886}">
      <dgm:prSet custT="1"/>
      <dgm:spPr/>
      <dgm:t>
        <a:bodyPr/>
        <a:lstStyle/>
        <a:p>
          <a:r>
            <a:rPr lang="es-ES" sz="2800" dirty="0" err="1"/>
            <a:t>Edat</a:t>
          </a:r>
          <a:r>
            <a:rPr lang="es-ES" sz="2800" dirty="0"/>
            <a:t> Mitjana – </a:t>
          </a:r>
          <a:r>
            <a:rPr lang="es-ES" sz="2800" dirty="0" err="1"/>
            <a:t>Edat</a:t>
          </a:r>
          <a:r>
            <a:rPr lang="es-ES" sz="2800" dirty="0"/>
            <a:t> moderna</a:t>
          </a:r>
          <a:endParaRPr lang="en-US" sz="2800" dirty="0"/>
        </a:p>
      </dgm:t>
    </dgm:pt>
    <dgm:pt modelId="{7E8CC8B1-B880-43B7-BECA-C342419244F7}" type="parTrans" cxnId="{D73652D2-DAC3-471A-B013-D99CD60D24B2}">
      <dgm:prSet/>
      <dgm:spPr/>
      <dgm:t>
        <a:bodyPr/>
        <a:lstStyle/>
        <a:p>
          <a:endParaRPr lang="en-US"/>
        </a:p>
      </dgm:t>
    </dgm:pt>
    <dgm:pt modelId="{F9B59C99-6CA6-4A8A-92C5-A8A45731C403}" type="sibTrans" cxnId="{D73652D2-DAC3-471A-B013-D99CD60D24B2}">
      <dgm:prSet/>
      <dgm:spPr/>
      <dgm:t>
        <a:bodyPr/>
        <a:lstStyle/>
        <a:p>
          <a:endParaRPr lang="en-US"/>
        </a:p>
      </dgm:t>
    </dgm:pt>
    <dgm:pt modelId="{DF6ABBA1-E75C-4369-8834-C2295C168462}" type="pres">
      <dgm:prSet presAssocID="{C79897A6-5637-4292-86DD-DFA5CBB7F04F}" presName="diagram" presStyleCnt="0">
        <dgm:presLayoutVars>
          <dgm:dir/>
          <dgm:resizeHandles val="exact"/>
        </dgm:presLayoutVars>
      </dgm:prSet>
      <dgm:spPr/>
    </dgm:pt>
    <dgm:pt modelId="{1C4E6175-8526-49D0-A0AB-C28E18EF87CE}" type="pres">
      <dgm:prSet presAssocID="{79294742-2448-4962-BC16-A0D5E885B5AD}" presName="node" presStyleLbl="node1" presStyleIdx="0" presStyleCnt="3">
        <dgm:presLayoutVars>
          <dgm:bulletEnabled val="1"/>
        </dgm:presLayoutVars>
      </dgm:prSet>
      <dgm:spPr/>
    </dgm:pt>
    <dgm:pt modelId="{90BAEA1A-3CEC-4B21-8E21-FB73D2F91DA3}" type="pres">
      <dgm:prSet presAssocID="{E3C425CF-4E3C-4BB7-B0FF-7E26D9793F70}" presName="sibTrans" presStyleCnt="0"/>
      <dgm:spPr/>
    </dgm:pt>
    <dgm:pt modelId="{A93F15E4-DB89-4435-B813-1E2B62838EA0}" type="pres">
      <dgm:prSet presAssocID="{C2E4818C-E63B-4D0A-9A9F-4A55F611C1BA}" presName="node" presStyleLbl="node1" presStyleIdx="1" presStyleCnt="3">
        <dgm:presLayoutVars>
          <dgm:bulletEnabled val="1"/>
        </dgm:presLayoutVars>
      </dgm:prSet>
      <dgm:spPr/>
    </dgm:pt>
    <dgm:pt modelId="{28C40CC2-7359-4A18-AA8F-EB5431403F90}" type="pres">
      <dgm:prSet presAssocID="{7A29EA26-8085-48E8-BB3E-A48C9BB7C9C7}" presName="sibTrans" presStyleCnt="0"/>
      <dgm:spPr/>
    </dgm:pt>
    <dgm:pt modelId="{10920B59-9953-4843-BFD8-19C4EC69F3F6}" type="pres">
      <dgm:prSet presAssocID="{F1948408-366D-4CA3-9B0F-A6B0B04E0886}" presName="node" presStyleLbl="node1" presStyleIdx="2" presStyleCnt="3">
        <dgm:presLayoutVars>
          <dgm:bulletEnabled val="1"/>
        </dgm:presLayoutVars>
      </dgm:prSet>
      <dgm:spPr/>
    </dgm:pt>
  </dgm:ptLst>
  <dgm:cxnLst>
    <dgm:cxn modelId="{9CE45B47-57C0-4A7B-BE71-284167995534}" srcId="{C79897A6-5637-4292-86DD-DFA5CBB7F04F}" destId="{C2E4818C-E63B-4D0A-9A9F-4A55F611C1BA}" srcOrd="1" destOrd="0" parTransId="{E27B0D83-5AAA-4D2F-A5F8-F76DBA0F584F}" sibTransId="{7A29EA26-8085-48E8-BB3E-A48C9BB7C9C7}"/>
    <dgm:cxn modelId="{3249774D-58A4-4350-8A8B-2A878E7F5F3B}" type="presOf" srcId="{C2E4818C-E63B-4D0A-9A9F-4A55F611C1BA}" destId="{A93F15E4-DB89-4435-B813-1E2B62838EA0}" srcOrd="0" destOrd="0" presId="urn:microsoft.com/office/officeart/2005/8/layout/default"/>
    <dgm:cxn modelId="{149EEE4D-50BA-44CC-A775-FC14FCABDC46}" type="presOf" srcId="{F1948408-366D-4CA3-9B0F-A6B0B04E0886}" destId="{10920B59-9953-4843-BFD8-19C4EC69F3F6}" srcOrd="0" destOrd="0" presId="urn:microsoft.com/office/officeart/2005/8/layout/default"/>
    <dgm:cxn modelId="{3C33EDA3-66F8-4476-9747-CF40727D41BD}" srcId="{C79897A6-5637-4292-86DD-DFA5CBB7F04F}" destId="{79294742-2448-4962-BC16-A0D5E885B5AD}" srcOrd="0" destOrd="0" parTransId="{B79C99C6-F272-4914-804B-15E16CCF8AD4}" sibTransId="{E3C425CF-4E3C-4BB7-B0FF-7E26D9793F70}"/>
    <dgm:cxn modelId="{4CDFCAB6-FDA7-4E97-B78D-CE8867AC1221}" type="presOf" srcId="{79294742-2448-4962-BC16-A0D5E885B5AD}" destId="{1C4E6175-8526-49D0-A0AB-C28E18EF87CE}" srcOrd="0" destOrd="0" presId="urn:microsoft.com/office/officeart/2005/8/layout/default"/>
    <dgm:cxn modelId="{D73652D2-DAC3-471A-B013-D99CD60D24B2}" srcId="{C79897A6-5637-4292-86DD-DFA5CBB7F04F}" destId="{F1948408-366D-4CA3-9B0F-A6B0B04E0886}" srcOrd="2" destOrd="0" parTransId="{7E8CC8B1-B880-43B7-BECA-C342419244F7}" sibTransId="{F9B59C99-6CA6-4A8A-92C5-A8A45731C403}"/>
    <dgm:cxn modelId="{560455D4-1700-430B-8D37-279D830A2477}" type="presOf" srcId="{C79897A6-5637-4292-86DD-DFA5CBB7F04F}" destId="{DF6ABBA1-E75C-4369-8834-C2295C168462}" srcOrd="0" destOrd="0" presId="urn:microsoft.com/office/officeart/2005/8/layout/default"/>
    <dgm:cxn modelId="{64C908D8-A6FB-459C-A1C3-7BAC0B6A1EB7}" type="presParOf" srcId="{DF6ABBA1-E75C-4369-8834-C2295C168462}" destId="{1C4E6175-8526-49D0-A0AB-C28E18EF87CE}" srcOrd="0" destOrd="0" presId="urn:microsoft.com/office/officeart/2005/8/layout/default"/>
    <dgm:cxn modelId="{258DC15D-9013-4B69-A7AE-A901F6D3BA2B}" type="presParOf" srcId="{DF6ABBA1-E75C-4369-8834-C2295C168462}" destId="{90BAEA1A-3CEC-4B21-8E21-FB73D2F91DA3}" srcOrd="1" destOrd="0" presId="urn:microsoft.com/office/officeart/2005/8/layout/default"/>
    <dgm:cxn modelId="{735CCBA6-CC3A-45B0-B98E-BE40C36D4276}" type="presParOf" srcId="{DF6ABBA1-E75C-4369-8834-C2295C168462}" destId="{A93F15E4-DB89-4435-B813-1E2B62838EA0}" srcOrd="2" destOrd="0" presId="urn:microsoft.com/office/officeart/2005/8/layout/default"/>
    <dgm:cxn modelId="{80C85953-70DF-4EA0-8016-94918ADC0194}" type="presParOf" srcId="{DF6ABBA1-E75C-4369-8834-C2295C168462}" destId="{28C40CC2-7359-4A18-AA8F-EB5431403F90}" srcOrd="3" destOrd="0" presId="urn:microsoft.com/office/officeart/2005/8/layout/default"/>
    <dgm:cxn modelId="{F51346A4-3D33-45E1-BC9B-71A614F3FE53}" type="presParOf" srcId="{DF6ABBA1-E75C-4369-8834-C2295C168462}" destId="{10920B59-9953-4843-BFD8-19C4EC69F3F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9C2248-FC80-4991-B470-56A652395F85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31FAE32-B922-46BA-8948-7D4190344302}">
      <dgm:prSet/>
      <dgm:spPr/>
      <dgm:t>
        <a:bodyPr/>
        <a:lstStyle/>
        <a:p>
          <a:r>
            <a:rPr lang="es-ES" b="1"/>
            <a:t>Nilak:</a:t>
          </a:r>
          <a:r>
            <a:rPr lang="es-ES"/>
            <a:t> Esquimal, poder del gel</a:t>
          </a:r>
          <a:endParaRPr lang="en-US"/>
        </a:p>
      </dgm:t>
    </dgm:pt>
    <dgm:pt modelId="{83A0FF0E-2DEF-43D3-BB33-5F79BFB07470}" type="parTrans" cxnId="{21D5ACF2-9D4D-4545-B091-1E8BBD526F48}">
      <dgm:prSet/>
      <dgm:spPr/>
      <dgm:t>
        <a:bodyPr/>
        <a:lstStyle/>
        <a:p>
          <a:endParaRPr lang="en-US"/>
        </a:p>
      </dgm:t>
    </dgm:pt>
    <dgm:pt modelId="{5D9A41B8-0F70-4639-9694-C6C791F60E44}" type="sibTrans" cxnId="{21D5ACF2-9D4D-4545-B091-1E8BBD526F48}">
      <dgm:prSet/>
      <dgm:spPr/>
      <dgm:t>
        <a:bodyPr/>
        <a:lstStyle/>
        <a:p>
          <a:endParaRPr lang="en-US"/>
        </a:p>
      </dgm:t>
    </dgm:pt>
    <dgm:pt modelId="{F671FE99-FEAE-4F21-B172-60E89E195D0F}">
      <dgm:prSet/>
      <dgm:spPr/>
      <dgm:t>
        <a:bodyPr/>
        <a:lstStyle/>
        <a:p>
          <a:r>
            <a:rPr lang="es-ES" b="1"/>
            <a:t>Björn: </a:t>
          </a:r>
          <a:r>
            <a:rPr lang="es-ES"/>
            <a:t>Viking, poder de la terra</a:t>
          </a:r>
          <a:endParaRPr lang="en-US"/>
        </a:p>
      </dgm:t>
    </dgm:pt>
    <dgm:pt modelId="{4E4EF199-80CB-477F-B1D0-A76F1F22B00F}" type="parTrans" cxnId="{BE145019-E8AB-43FD-960F-DDB20EA5117F}">
      <dgm:prSet/>
      <dgm:spPr/>
      <dgm:t>
        <a:bodyPr/>
        <a:lstStyle/>
        <a:p>
          <a:endParaRPr lang="en-US"/>
        </a:p>
      </dgm:t>
    </dgm:pt>
    <dgm:pt modelId="{05B123D2-D192-4F30-B05A-4BE93E7DFC53}" type="sibTrans" cxnId="{BE145019-E8AB-43FD-960F-DDB20EA5117F}">
      <dgm:prSet/>
      <dgm:spPr/>
      <dgm:t>
        <a:bodyPr/>
        <a:lstStyle/>
        <a:p>
          <a:endParaRPr lang="en-US"/>
        </a:p>
      </dgm:t>
    </dgm:pt>
    <dgm:pt modelId="{42FAF1C8-B45E-4740-A8C2-D2C1A6B337D8}">
      <dgm:prSet/>
      <dgm:spPr/>
      <dgm:t>
        <a:bodyPr/>
        <a:lstStyle/>
        <a:p>
          <a:r>
            <a:rPr lang="es-ES" b="1"/>
            <a:t>Mitsuki:</a:t>
          </a:r>
          <a:r>
            <a:rPr lang="es-ES"/>
            <a:t> Ninja, poder del vent i la oscuritat</a:t>
          </a:r>
          <a:endParaRPr lang="en-US"/>
        </a:p>
      </dgm:t>
    </dgm:pt>
    <dgm:pt modelId="{D31994AF-9729-4432-AF4A-8799B27C48FD}" type="parTrans" cxnId="{2EE9EAFD-33F1-43D2-A145-366EAF7F7C34}">
      <dgm:prSet/>
      <dgm:spPr/>
      <dgm:t>
        <a:bodyPr/>
        <a:lstStyle/>
        <a:p>
          <a:endParaRPr lang="en-US"/>
        </a:p>
      </dgm:t>
    </dgm:pt>
    <dgm:pt modelId="{F8E3E8A0-F493-41DB-A2BF-5E7A1396D90D}" type="sibTrans" cxnId="{2EE9EAFD-33F1-43D2-A145-366EAF7F7C34}">
      <dgm:prSet/>
      <dgm:spPr/>
      <dgm:t>
        <a:bodyPr/>
        <a:lstStyle/>
        <a:p>
          <a:endParaRPr lang="en-US"/>
        </a:p>
      </dgm:t>
    </dgm:pt>
    <dgm:pt modelId="{7AEB527A-8DA7-4D9F-BF14-66FFED81EEDF}">
      <dgm:prSet/>
      <dgm:spPr/>
      <dgm:t>
        <a:bodyPr/>
        <a:lstStyle/>
        <a:p>
          <a:r>
            <a:rPr lang="es-ES" b="1"/>
            <a:t>Citlamina:</a:t>
          </a:r>
          <a:r>
            <a:rPr lang="es-ES"/>
            <a:t> Amazona, poder del foc</a:t>
          </a:r>
          <a:endParaRPr lang="en-US"/>
        </a:p>
      </dgm:t>
    </dgm:pt>
    <dgm:pt modelId="{F433D5C6-5543-4EEA-A856-D02B81037708}" type="parTrans" cxnId="{36F6BC8B-9AAE-4FFB-8A22-00F21DB46A9D}">
      <dgm:prSet/>
      <dgm:spPr/>
      <dgm:t>
        <a:bodyPr/>
        <a:lstStyle/>
        <a:p>
          <a:endParaRPr lang="en-US"/>
        </a:p>
      </dgm:t>
    </dgm:pt>
    <dgm:pt modelId="{6745E96D-05C7-4C84-A584-F2FCBA669771}" type="sibTrans" cxnId="{36F6BC8B-9AAE-4FFB-8A22-00F21DB46A9D}">
      <dgm:prSet/>
      <dgm:spPr/>
      <dgm:t>
        <a:bodyPr/>
        <a:lstStyle/>
        <a:p>
          <a:endParaRPr lang="en-US"/>
        </a:p>
      </dgm:t>
    </dgm:pt>
    <dgm:pt modelId="{C92B3632-47CD-4EF3-BFFE-684BD9A26AC8}">
      <dgm:prSet/>
      <dgm:spPr/>
      <dgm:t>
        <a:bodyPr/>
        <a:lstStyle/>
        <a:p>
          <a:r>
            <a:rPr lang="es-ES" b="1"/>
            <a:t>Siegfried: </a:t>
          </a:r>
          <a:r>
            <a:rPr lang="es-ES"/>
            <a:t>Creuat, poder de la electricitat i la llum</a:t>
          </a:r>
          <a:endParaRPr lang="en-US"/>
        </a:p>
      </dgm:t>
    </dgm:pt>
    <dgm:pt modelId="{04FACC89-FF61-410B-A326-7BFFF93AC098}" type="parTrans" cxnId="{B9B16313-4F91-43CD-B4D8-A358BBD5693B}">
      <dgm:prSet/>
      <dgm:spPr/>
      <dgm:t>
        <a:bodyPr/>
        <a:lstStyle/>
        <a:p>
          <a:endParaRPr lang="en-US"/>
        </a:p>
      </dgm:t>
    </dgm:pt>
    <dgm:pt modelId="{6466F969-9F07-429C-8F91-C8141F7281F9}" type="sibTrans" cxnId="{B9B16313-4F91-43CD-B4D8-A358BBD5693B}">
      <dgm:prSet/>
      <dgm:spPr/>
      <dgm:t>
        <a:bodyPr/>
        <a:lstStyle/>
        <a:p>
          <a:endParaRPr lang="en-US"/>
        </a:p>
      </dgm:t>
    </dgm:pt>
    <dgm:pt modelId="{F47253ED-5F18-4A75-8902-7A20A0053C0C}">
      <dgm:prSet/>
      <dgm:spPr/>
      <dgm:t>
        <a:bodyPr/>
        <a:lstStyle/>
        <a:p>
          <a:r>
            <a:rPr lang="es-ES"/>
            <a:t>Cada personatge te un escenari personalitzat</a:t>
          </a:r>
          <a:endParaRPr lang="en-US"/>
        </a:p>
      </dgm:t>
    </dgm:pt>
    <dgm:pt modelId="{FD2AFC65-BF32-48E0-B34D-8275AAFB17C9}" type="parTrans" cxnId="{FD15E5EF-C12C-489C-8DF0-3ED59E90844F}">
      <dgm:prSet/>
      <dgm:spPr/>
      <dgm:t>
        <a:bodyPr/>
        <a:lstStyle/>
        <a:p>
          <a:endParaRPr lang="en-US"/>
        </a:p>
      </dgm:t>
    </dgm:pt>
    <dgm:pt modelId="{4D002369-2727-4A15-BB2D-9007A3A28157}" type="sibTrans" cxnId="{FD15E5EF-C12C-489C-8DF0-3ED59E90844F}">
      <dgm:prSet/>
      <dgm:spPr/>
      <dgm:t>
        <a:bodyPr/>
        <a:lstStyle/>
        <a:p>
          <a:endParaRPr lang="en-US"/>
        </a:p>
      </dgm:t>
    </dgm:pt>
    <dgm:pt modelId="{56D0754E-C3DE-4724-A500-E2EFEF4C803A}" type="pres">
      <dgm:prSet presAssocID="{4E9C2248-FC80-4991-B470-56A652395F85}" presName="vert0" presStyleCnt="0">
        <dgm:presLayoutVars>
          <dgm:dir/>
          <dgm:animOne val="branch"/>
          <dgm:animLvl val="lvl"/>
        </dgm:presLayoutVars>
      </dgm:prSet>
      <dgm:spPr/>
    </dgm:pt>
    <dgm:pt modelId="{AD421E17-7C85-4D8F-9FDA-E05F7C932698}" type="pres">
      <dgm:prSet presAssocID="{431FAE32-B922-46BA-8948-7D4190344302}" presName="thickLine" presStyleLbl="alignNode1" presStyleIdx="0" presStyleCnt="6"/>
      <dgm:spPr/>
    </dgm:pt>
    <dgm:pt modelId="{DF094A15-A1C2-4DFB-8528-F96F4E7675C9}" type="pres">
      <dgm:prSet presAssocID="{431FAE32-B922-46BA-8948-7D4190344302}" presName="horz1" presStyleCnt="0"/>
      <dgm:spPr/>
    </dgm:pt>
    <dgm:pt modelId="{AD0EAD59-844E-4903-9964-6E3762BA1590}" type="pres">
      <dgm:prSet presAssocID="{431FAE32-B922-46BA-8948-7D4190344302}" presName="tx1" presStyleLbl="revTx" presStyleIdx="0" presStyleCnt="6"/>
      <dgm:spPr/>
    </dgm:pt>
    <dgm:pt modelId="{C2066131-6E41-43FC-8537-D6855B5BAA90}" type="pres">
      <dgm:prSet presAssocID="{431FAE32-B922-46BA-8948-7D4190344302}" presName="vert1" presStyleCnt="0"/>
      <dgm:spPr/>
    </dgm:pt>
    <dgm:pt modelId="{A4F7629A-7721-4D69-88D3-B9C611BEC1EE}" type="pres">
      <dgm:prSet presAssocID="{F671FE99-FEAE-4F21-B172-60E89E195D0F}" presName="thickLine" presStyleLbl="alignNode1" presStyleIdx="1" presStyleCnt="6"/>
      <dgm:spPr/>
    </dgm:pt>
    <dgm:pt modelId="{A6586D8E-4137-48CD-A33E-2C4C293D9930}" type="pres">
      <dgm:prSet presAssocID="{F671FE99-FEAE-4F21-B172-60E89E195D0F}" presName="horz1" presStyleCnt="0"/>
      <dgm:spPr/>
    </dgm:pt>
    <dgm:pt modelId="{C3C7C081-98E1-4ED0-B6AA-82C11988E70B}" type="pres">
      <dgm:prSet presAssocID="{F671FE99-FEAE-4F21-B172-60E89E195D0F}" presName="tx1" presStyleLbl="revTx" presStyleIdx="1" presStyleCnt="6"/>
      <dgm:spPr/>
    </dgm:pt>
    <dgm:pt modelId="{CDD7D155-46C5-45E4-ABFE-68FB9A3F4D63}" type="pres">
      <dgm:prSet presAssocID="{F671FE99-FEAE-4F21-B172-60E89E195D0F}" presName="vert1" presStyleCnt="0"/>
      <dgm:spPr/>
    </dgm:pt>
    <dgm:pt modelId="{239F7A26-A58F-4486-A516-A4576106C8AD}" type="pres">
      <dgm:prSet presAssocID="{42FAF1C8-B45E-4740-A8C2-D2C1A6B337D8}" presName="thickLine" presStyleLbl="alignNode1" presStyleIdx="2" presStyleCnt="6"/>
      <dgm:spPr/>
    </dgm:pt>
    <dgm:pt modelId="{2393FE6C-03B4-42BA-994D-A3F84E071638}" type="pres">
      <dgm:prSet presAssocID="{42FAF1C8-B45E-4740-A8C2-D2C1A6B337D8}" presName="horz1" presStyleCnt="0"/>
      <dgm:spPr/>
    </dgm:pt>
    <dgm:pt modelId="{F866D72A-D4A0-49C5-91B3-D2D65C63CBEA}" type="pres">
      <dgm:prSet presAssocID="{42FAF1C8-B45E-4740-A8C2-D2C1A6B337D8}" presName="tx1" presStyleLbl="revTx" presStyleIdx="2" presStyleCnt="6"/>
      <dgm:spPr/>
    </dgm:pt>
    <dgm:pt modelId="{C580A2C5-23A3-4F2B-B96B-82D76E7C9973}" type="pres">
      <dgm:prSet presAssocID="{42FAF1C8-B45E-4740-A8C2-D2C1A6B337D8}" presName="vert1" presStyleCnt="0"/>
      <dgm:spPr/>
    </dgm:pt>
    <dgm:pt modelId="{FB6CE478-5521-49C7-8967-3DCA21FF5E9F}" type="pres">
      <dgm:prSet presAssocID="{7AEB527A-8DA7-4D9F-BF14-66FFED81EEDF}" presName="thickLine" presStyleLbl="alignNode1" presStyleIdx="3" presStyleCnt="6"/>
      <dgm:spPr/>
    </dgm:pt>
    <dgm:pt modelId="{FDF111F9-768A-4CE9-8AB8-23E017896C36}" type="pres">
      <dgm:prSet presAssocID="{7AEB527A-8DA7-4D9F-BF14-66FFED81EEDF}" presName="horz1" presStyleCnt="0"/>
      <dgm:spPr/>
    </dgm:pt>
    <dgm:pt modelId="{3EC5FF4A-AA91-4CA3-87D9-21FCEDD47573}" type="pres">
      <dgm:prSet presAssocID="{7AEB527A-8DA7-4D9F-BF14-66FFED81EEDF}" presName="tx1" presStyleLbl="revTx" presStyleIdx="3" presStyleCnt="6"/>
      <dgm:spPr/>
    </dgm:pt>
    <dgm:pt modelId="{88B5C9D8-A0ED-43BE-B36D-8E48967219D6}" type="pres">
      <dgm:prSet presAssocID="{7AEB527A-8DA7-4D9F-BF14-66FFED81EEDF}" presName="vert1" presStyleCnt="0"/>
      <dgm:spPr/>
    </dgm:pt>
    <dgm:pt modelId="{1DF198A4-9803-40ED-A361-03D7ADC525BE}" type="pres">
      <dgm:prSet presAssocID="{C92B3632-47CD-4EF3-BFFE-684BD9A26AC8}" presName="thickLine" presStyleLbl="alignNode1" presStyleIdx="4" presStyleCnt="6"/>
      <dgm:spPr/>
    </dgm:pt>
    <dgm:pt modelId="{9F3E9C4B-FA8F-45BB-983C-89576181FBB4}" type="pres">
      <dgm:prSet presAssocID="{C92B3632-47CD-4EF3-BFFE-684BD9A26AC8}" presName="horz1" presStyleCnt="0"/>
      <dgm:spPr/>
    </dgm:pt>
    <dgm:pt modelId="{F66C6202-54EA-4844-AF5F-B40ACCC9EAE7}" type="pres">
      <dgm:prSet presAssocID="{C92B3632-47CD-4EF3-BFFE-684BD9A26AC8}" presName="tx1" presStyleLbl="revTx" presStyleIdx="4" presStyleCnt="6"/>
      <dgm:spPr/>
    </dgm:pt>
    <dgm:pt modelId="{AE8CC80A-EA1E-4AD3-A8E8-07986FD6ABDB}" type="pres">
      <dgm:prSet presAssocID="{C92B3632-47CD-4EF3-BFFE-684BD9A26AC8}" presName="vert1" presStyleCnt="0"/>
      <dgm:spPr/>
    </dgm:pt>
    <dgm:pt modelId="{95222BD8-B09B-4A5F-B119-60FAAD2045FD}" type="pres">
      <dgm:prSet presAssocID="{F47253ED-5F18-4A75-8902-7A20A0053C0C}" presName="thickLine" presStyleLbl="alignNode1" presStyleIdx="5" presStyleCnt="6"/>
      <dgm:spPr/>
    </dgm:pt>
    <dgm:pt modelId="{E65C168C-98CF-4F71-8D6F-F34DD5045EEE}" type="pres">
      <dgm:prSet presAssocID="{F47253ED-5F18-4A75-8902-7A20A0053C0C}" presName="horz1" presStyleCnt="0"/>
      <dgm:spPr/>
    </dgm:pt>
    <dgm:pt modelId="{8FB02233-CC20-4BA5-A14E-38CA837CC1E6}" type="pres">
      <dgm:prSet presAssocID="{F47253ED-5F18-4A75-8902-7A20A0053C0C}" presName="tx1" presStyleLbl="revTx" presStyleIdx="5" presStyleCnt="6"/>
      <dgm:spPr/>
    </dgm:pt>
    <dgm:pt modelId="{AE4D9DFE-1109-406E-A2DA-E791E51D4AA6}" type="pres">
      <dgm:prSet presAssocID="{F47253ED-5F18-4A75-8902-7A20A0053C0C}" presName="vert1" presStyleCnt="0"/>
      <dgm:spPr/>
    </dgm:pt>
  </dgm:ptLst>
  <dgm:cxnLst>
    <dgm:cxn modelId="{92B80403-C51B-41D2-87B1-F969AECBBA50}" type="presOf" srcId="{431FAE32-B922-46BA-8948-7D4190344302}" destId="{AD0EAD59-844E-4903-9964-6E3762BA1590}" srcOrd="0" destOrd="0" presId="urn:microsoft.com/office/officeart/2008/layout/LinedList"/>
    <dgm:cxn modelId="{11219A0C-EA1D-479C-8CBC-77DC244789FB}" type="presOf" srcId="{4E9C2248-FC80-4991-B470-56A652395F85}" destId="{56D0754E-C3DE-4724-A500-E2EFEF4C803A}" srcOrd="0" destOrd="0" presId="urn:microsoft.com/office/officeart/2008/layout/LinedList"/>
    <dgm:cxn modelId="{B9B16313-4F91-43CD-B4D8-A358BBD5693B}" srcId="{4E9C2248-FC80-4991-B470-56A652395F85}" destId="{C92B3632-47CD-4EF3-BFFE-684BD9A26AC8}" srcOrd="4" destOrd="0" parTransId="{04FACC89-FF61-410B-A326-7BFFF93AC098}" sibTransId="{6466F969-9F07-429C-8F91-C8141F7281F9}"/>
    <dgm:cxn modelId="{BE145019-E8AB-43FD-960F-DDB20EA5117F}" srcId="{4E9C2248-FC80-4991-B470-56A652395F85}" destId="{F671FE99-FEAE-4F21-B172-60E89E195D0F}" srcOrd="1" destOrd="0" parTransId="{4E4EF199-80CB-477F-B1D0-A76F1F22B00F}" sibTransId="{05B123D2-D192-4F30-B05A-4BE93E7DFC53}"/>
    <dgm:cxn modelId="{6CEB6D27-1437-4D23-BB80-908A5B72CE1E}" type="presOf" srcId="{F671FE99-FEAE-4F21-B172-60E89E195D0F}" destId="{C3C7C081-98E1-4ED0-B6AA-82C11988E70B}" srcOrd="0" destOrd="0" presId="urn:microsoft.com/office/officeart/2008/layout/LinedList"/>
    <dgm:cxn modelId="{5BE3516F-D6CC-49D4-AAE5-0F5E34EAD812}" type="presOf" srcId="{C92B3632-47CD-4EF3-BFFE-684BD9A26AC8}" destId="{F66C6202-54EA-4844-AF5F-B40ACCC9EAE7}" srcOrd="0" destOrd="0" presId="urn:microsoft.com/office/officeart/2008/layout/LinedList"/>
    <dgm:cxn modelId="{36F6BC8B-9AAE-4FFB-8A22-00F21DB46A9D}" srcId="{4E9C2248-FC80-4991-B470-56A652395F85}" destId="{7AEB527A-8DA7-4D9F-BF14-66FFED81EEDF}" srcOrd="3" destOrd="0" parTransId="{F433D5C6-5543-4EEA-A856-D02B81037708}" sibTransId="{6745E96D-05C7-4C84-A584-F2FCBA669771}"/>
    <dgm:cxn modelId="{EB2E179D-D789-4A8B-87AA-63D52C797064}" type="presOf" srcId="{42FAF1C8-B45E-4740-A8C2-D2C1A6B337D8}" destId="{F866D72A-D4A0-49C5-91B3-D2D65C63CBEA}" srcOrd="0" destOrd="0" presId="urn:microsoft.com/office/officeart/2008/layout/LinedList"/>
    <dgm:cxn modelId="{A92BE8BF-BD64-4AC5-9F14-63FD5DA89804}" type="presOf" srcId="{F47253ED-5F18-4A75-8902-7A20A0053C0C}" destId="{8FB02233-CC20-4BA5-A14E-38CA837CC1E6}" srcOrd="0" destOrd="0" presId="urn:microsoft.com/office/officeart/2008/layout/LinedList"/>
    <dgm:cxn modelId="{0BB238CC-96CA-4A2E-A2AC-41892A946ED9}" type="presOf" srcId="{7AEB527A-8DA7-4D9F-BF14-66FFED81EEDF}" destId="{3EC5FF4A-AA91-4CA3-87D9-21FCEDD47573}" srcOrd="0" destOrd="0" presId="urn:microsoft.com/office/officeart/2008/layout/LinedList"/>
    <dgm:cxn modelId="{FD15E5EF-C12C-489C-8DF0-3ED59E90844F}" srcId="{4E9C2248-FC80-4991-B470-56A652395F85}" destId="{F47253ED-5F18-4A75-8902-7A20A0053C0C}" srcOrd="5" destOrd="0" parTransId="{FD2AFC65-BF32-48E0-B34D-8275AAFB17C9}" sibTransId="{4D002369-2727-4A15-BB2D-9007A3A28157}"/>
    <dgm:cxn modelId="{21D5ACF2-9D4D-4545-B091-1E8BBD526F48}" srcId="{4E9C2248-FC80-4991-B470-56A652395F85}" destId="{431FAE32-B922-46BA-8948-7D4190344302}" srcOrd="0" destOrd="0" parTransId="{83A0FF0E-2DEF-43D3-BB33-5F79BFB07470}" sibTransId="{5D9A41B8-0F70-4639-9694-C6C791F60E44}"/>
    <dgm:cxn modelId="{2EE9EAFD-33F1-43D2-A145-366EAF7F7C34}" srcId="{4E9C2248-FC80-4991-B470-56A652395F85}" destId="{42FAF1C8-B45E-4740-A8C2-D2C1A6B337D8}" srcOrd="2" destOrd="0" parTransId="{D31994AF-9729-4432-AF4A-8799B27C48FD}" sibTransId="{F8E3E8A0-F493-41DB-A2BF-5E7A1396D90D}"/>
    <dgm:cxn modelId="{4FE1E40D-2166-43BF-B0ED-F666B746746D}" type="presParOf" srcId="{56D0754E-C3DE-4724-A500-E2EFEF4C803A}" destId="{AD421E17-7C85-4D8F-9FDA-E05F7C932698}" srcOrd="0" destOrd="0" presId="urn:microsoft.com/office/officeart/2008/layout/LinedList"/>
    <dgm:cxn modelId="{9761AB65-34F4-4C3B-93E2-6835CCEB8CA4}" type="presParOf" srcId="{56D0754E-C3DE-4724-A500-E2EFEF4C803A}" destId="{DF094A15-A1C2-4DFB-8528-F96F4E7675C9}" srcOrd="1" destOrd="0" presId="urn:microsoft.com/office/officeart/2008/layout/LinedList"/>
    <dgm:cxn modelId="{38B2F430-8E8A-48CF-BD40-F3AB31A49DE6}" type="presParOf" srcId="{DF094A15-A1C2-4DFB-8528-F96F4E7675C9}" destId="{AD0EAD59-844E-4903-9964-6E3762BA1590}" srcOrd="0" destOrd="0" presId="urn:microsoft.com/office/officeart/2008/layout/LinedList"/>
    <dgm:cxn modelId="{FED329E1-0A85-4DD5-B92A-37EDF4142799}" type="presParOf" srcId="{DF094A15-A1C2-4DFB-8528-F96F4E7675C9}" destId="{C2066131-6E41-43FC-8537-D6855B5BAA90}" srcOrd="1" destOrd="0" presId="urn:microsoft.com/office/officeart/2008/layout/LinedList"/>
    <dgm:cxn modelId="{D2602FCC-0407-4966-A6DA-7D8989E532A1}" type="presParOf" srcId="{56D0754E-C3DE-4724-A500-E2EFEF4C803A}" destId="{A4F7629A-7721-4D69-88D3-B9C611BEC1EE}" srcOrd="2" destOrd="0" presId="urn:microsoft.com/office/officeart/2008/layout/LinedList"/>
    <dgm:cxn modelId="{7A7AF878-BFDB-4BF1-908F-114C18E998C6}" type="presParOf" srcId="{56D0754E-C3DE-4724-A500-E2EFEF4C803A}" destId="{A6586D8E-4137-48CD-A33E-2C4C293D9930}" srcOrd="3" destOrd="0" presId="urn:microsoft.com/office/officeart/2008/layout/LinedList"/>
    <dgm:cxn modelId="{8C894390-F58C-4BC5-895C-0FC80A695396}" type="presParOf" srcId="{A6586D8E-4137-48CD-A33E-2C4C293D9930}" destId="{C3C7C081-98E1-4ED0-B6AA-82C11988E70B}" srcOrd="0" destOrd="0" presId="urn:microsoft.com/office/officeart/2008/layout/LinedList"/>
    <dgm:cxn modelId="{820CA65F-FBFB-4451-A43B-684D97EF1483}" type="presParOf" srcId="{A6586D8E-4137-48CD-A33E-2C4C293D9930}" destId="{CDD7D155-46C5-45E4-ABFE-68FB9A3F4D63}" srcOrd="1" destOrd="0" presId="urn:microsoft.com/office/officeart/2008/layout/LinedList"/>
    <dgm:cxn modelId="{3D5C316C-D073-4B2A-BFDB-61936550EDF4}" type="presParOf" srcId="{56D0754E-C3DE-4724-A500-E2EFEF4C803A}" destId="{239F7A26-A58F-4486-A516-A4576106C8AD}" srcOrd="4" destOrd="0" presId="urn:microsoft.com/office/officeart/2008/layout/LinedList"/>
    <dgm:cxn modelId="{743EF679-0B72-4566-991D-294CCFCEDEE4}" type="presParOf" srcId="{56D0754E-C3DE-4724-A500-E2EFEF4C803A}" destId="{2393FE6C-03B4-42BA-994D-A3F84E071638}" srcOrd="5" destOrd="0" presId="urn:microsoft.com/office/officeart/2008/layout/LinedList"/>
    <dgm:cxn modelId="{5CEBCDC8-BC6C-4669-BDEA-B5193E4AC35B}" type="presParOf" srcId="{2393FE6C-03B4-42BA-994D-A3F84E071638}" destId="{F866D72A-D4A0-49C5-91B3-D2D65C63CBEA}" srcOrd="0" destOrd="0" presId="urn:microsoft.com/office/officeart/2008/layout/LinedList"/>
    <dgm:cxn modelId="{0C4E8535-7A8A-4E69-BF6D-CBBB5E31971D}" type="presParOf" srcId="{2393FE6C-03B4-42BA-994D-A3F84E071638}" destId="{C580A2C5-23A3-4F2B-B96B-82D76E7C9973}" srcOrd="1" destOrd="0" presId="urn:microsoft.com/office/officeart/2008/layout/LinedList"/>
    <dgm:cxn modelId="{E8BA9DB3-9C47-4FE0-B91C-6205DCB050BC}" type="presParOf" srcId="{56D0754E-C3DE-4724-A500-E2EFEF4C803A}" destId="{FB6CE478-5521-49C7-8967-3DCA21FF5E9F}" srcOrd="6" destOrd="0" presId="urn:microsoft.com/office/officeart/2008/layout/LinedList"/>
    <dgm:cxn modelId="{967516B3-4F3B-4A70-85B9-6F65E8ABD923}" type="presParOf" srcId="{56D0754E-C3DE-4724-A500-E2EFEF4C803A}" destId="{FDF111F9-768A-4CE9-8AB8-23E017896C36}" srcOrd="7" destOrd="0" presId="urn:microsoft.com/office/officeart/2008/layout/LinedList"/>
    <dgm:cxn modelId="{0554B6AD-60A8-4595-8CA7-A43C4E51678C}" type="presParOf" srcId="{FDF111F9-768A-4CE9-8AB8-23E017896C36}" destId="{3EC5FF4A-AA91-4CA3-87D9-21FCEDD47573}" srcOrd="0" destOrd="0" presId="urn:microsoft.com/office/officeart/2008/layout/LinedList"/>
    <dgm:cxn modelId="{10D0816D-ADD9-4AAF-A231-575C2EA4248A}" type="presParOf" srcId="{FDF111F9-768A-4CE9-8AB8-23E017896C36}" destId="{88B5C9D8-A0ED-43BE-B36D-8E48967219D6}" srcOrd="1" destOrd="0" presId="urn:microsoft.com/office/officeart/2008/layout/LinedList"/>
    <dgm:cxn modelId="{956B7776-86DF-4ABA-AE98-A914E196319E}" type="presParOf" srcId="{56D0754E-C3DE-4724-A500-E2EFEF4C803A}" destId="{1DF198A4-9803-40ED-A361-03D7ADC525BE}" srcOrd="8" destOrd="0" presId="urn:microsoft.com/office/officeart/2008/layout/LinedList"/>
    <dgm:cxn modelId="{2D49B119-9151-4130-ADC2-7A75096C0DC7}" type="presParOf" srcId="{56D0754E-C3DE-4724-A500-E2EFEF4C803A}" destId="{9F3E9C4B-FA8F-45BB-983C-89576181FBB4}" srcOrd="9" destOrd="0" presId="urn:microsoft.com/office/officeart/2008/layout/LinedList"/>
    <dgm:cxn modelId="{941CE12D-1A65-48E2-9C62-AE9B6D7493F1}" type="presParOf" srcId="{9F3E9C4B-FA8F-45BB-983C-89576181FBB4}" destId="{F66C6202-54EA-4844-AF5F-B40ACCC9EAE7}" srcOrd="0" destOrd="0" presId="urn:microsoft.com/office/officeart/2008/layout/LinedList"/>
    <dgm:cxn modelId="{03EEF4E0-D12A-45D7-A83A-6C5E04FF71A8}" type="presParOf" srcId="{9F3E9C4B-FA8F-45BB-983C-89576181FBB4}" destId="{AE8CC80A-EA1E-4AD3-A8E8-07986FD6ABDB}" srcOrd="1" destOrd="0" presId="urn:microsoft.com/office/officeart/2008/layout/LinedList"/>
    <dgm:cxn modelId="{626AA9E0-2398-4551-A7D0-AC2916D6082C}" type="presParOf" srcId="{56D0754E-C3DE-4724-A500-E2EFEF4C803A}" destId="{95222BD8-B09B-4A5F-B119-60FAAD2045FD}" srcOrd="10" destOrd="0" presId="urn:microsoft.com/office/officeart/2008/layout/LinedList"/>
    <dgm:cxn modelId="{B3F1FBED-A214-4550-8FD3-134CE0751F2B}" type="presParOf" srcId="{56D0754E-C3DE-4724-A500-E2EFEF4C803A}" destId="{E65C168C-98CF-4F71-8D6F-F34DD5045EEE}" srcOrd="11" destOrd="0" presId="urn:microsoft.com/office/officeart/2008/layout/LinedList"/>
    <dgm:cxn modelId="{85FC6585-0828-43CF-8559-1BDEE3F170D9}" type="presParOf" srcId="{E65C168C-98CF-4F71-8D6F-F34DD5045EEE}" destId="{8FB02233-CC20-4BA5-A14E-38CA837CC1E6}" srcOrd="0" destOrd="0" presId="urn:microsoft.com/office/officeart/2008/layout/LinedList"/>
    <dgm:cxn modelId="{E5A59890-9208-4F1F-BE42-B0B7F59D17C6}" type="presParOf" srcId="{E65C168C-98CF-4F71-8D6F-F34DD5045EEE}" destId="{AE4D9DFE-1109-406E-A2DA-E791E51D4AA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0C1750-3A59-4D8C-A60D-3A028ECA198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890BF40-7009-489C-9F67-8B5AC00EFDB7}">
      <dgm:prSet/>
      <dgm:spPr/>
      <dgm:t>
        <a:bodyPr/>
        <a:lstStyle/>
        <a:p>
          <a:pPr>
            <a:defRPr cap="all"/>
          </a:pPr>
          <a:r>
            <a:rPr lang="es-ES"/>
            <a:t>Atacs bàsics i habilitats</a:t>
          </a:r>
          <a:endParaRPr lang="en-US"/>
        </a:p>
      </dgm:t>
    </dgm:pt>
    <dgm:pt modelId="{B3856329-CD60-4A2F-98A2-44CEF3D09C78}" type="parTrans" cxnId="{308610CF-18F5-4DFB-AE24-E85E0E46CDBE}">
      <dgm:prSet/>
      <dgm:spPr/>
      <dgm:t>
        <a:bodyPr/>
        <a:lstStyle/>
        <a:p>
          <a:endParaRPr lang="en-US"/>
        </a:p>
      </dgm:t>
    </dgm:pt>
    <dgm:pt modelId="{F02225F1-9938-4324-AD1C-A004D7B69336}" type="sibTrans" cxnId="{308610CF-18F5-4DFB-AE24-E85E0E46CDBE}">
      <dgm:prSet/>
      <dgm:spPr/>
      <dgm:t>
        <a:bodyPr/>
        <a:lstStyle/>
        <a:p>
          <a:endParaRPr lang="en-US"/>
        </a:p>
      </dgm:t>
    </dgm:pt>
    <dgm:pt modelId="{514AC4ED-B870-48EF-92A6-599950BE654F}">
      <dgm:prSet/>
      <dgm:spPr/>
      <dgm:t>
        <a:bodyPr/>
        <a:lstStyle/>
        <a:p>
          <a:pPr>
            <a:defRPr cap="all"/>
          </a:pPr>
          <a:r>
            <a:rPr lang="es-ES"/>
            <a:t>Habilitats pasives</a:t>
          </a:r>
          <a:endParaRPr lang="en-US"/>
        </a:p>
      </dgm:t>
    </dgm:pt>
    <dgm:pt modelId="{C17242A4-CBC8-4E8A-87E3-30097204A68B}" type="parTrans" cxnId="{99547728-7854-4533-9E6F-BB0633C10E8F}">
      <dgm:prSet/>
      <dgm:spPr/>
      <dgm:t>
        <a:bodyPr/>
        <a:lstStyle/>
        <a:p>
          <a:endParaRPr lang="en-US"/>
        </a:p>
      </dgm:t>
    </dgm:pt>
    <dgm:pt modelId="{0C9D6AE2-E7A4-474F-904F-30086E6B50CF}" type="sibTrans" cxnId="{99547728-7854-4533-9E6F-BB0633C10E8F}">
      <dgm:prSet/>
      <dgm:spPr/>
      <dgm:t>
        <a:bodyPr/>
        <a:lstStyle/>
        <a:p>
          <a:endParaRPr lang="en-US"/>
        </a:p>
      </dgm:t>
    </dgm:pt>
    <dgm:pt modelId="{F39860C5-C850-46B7-8C36-83FA54AC7355}">
      <dgm:prSet/>
      <dgm:spPr/>
      <dgm:t>
        <a:bodyPr/>
        <a:lstStyle/>
        <a:p>
          <a:pPr>
            <a:defRPr cap="all"/>
          </a:pPr>
          <a:r>
            <a:rPr lang="es-ES"/>
            <a:t>Sistema de vides (economia interna)</a:t>
          </a:r>
          <a:endParaRPr lang="en-US"/>
        </a:p>
      </dgm:t>
    </dgm:pt>
    <dgm:pt modelId="{BB27C762-5DEB-4635-9B7E-DF6D0B98E70F}" type="parTrans" cxnId="{3AA8EBCF-769A-4D6B-A3C1-B37D7EDDB4B7}">
      <dgm:prSet/>
      <dgm:spPr/>
      <dgm:t>
        <a:bodyPr/>
        <a:lstStyle/>
        <a:p>
          <a:endParaRPr lang="en-US"/>
        </a:p>
      </dgm:t>
    </dgm:pt>
    <dgm:pt modelId="{87929A2A-DE73-4B4F-A593-94953121E6DB}" type="sibTrans" cxnId="{3AA8EBCF-769A-4D6B-A3C1-B37D7EDDB4B7}">
      <dgm:prSet/>
      <dgm:spPr/>
      <dgm:t>
        <a:bodyPr/>
        <a:lstStyle/>
        <a:p>
          <a:endParaRPr lang="en-US"/>
        </a:p>
      </dgm:t>
    </dgm:pt>
    <dgm:pt modelId="{810E2B06-8EFC-4E5A-A82A-C774C0EBE6D1}">
      <dgm:prSet/>
      <dgm:spPr/>
      <dgm:t>
        <a:bodyPr/>
        <a:lstStyle/>
        <a:p>
          <a:pPr>
            <a:defRPr cap="all"/>
          </a:pPr>
          <a:r>
            <a:rPr lang="es-ES"/>
            <a:t>Interacció online íntegra</a:t>
          </a:r>
          <a:endParaRPr lang="en-US"/>
        </a:p>
      </dgm:t>
    </dgm:pt>
    <dgm:pt modelId="{55F1D020-645C-4726-8A7A-A5852F1CFC07}" type="parTrans" cxnId="{75CCE807-4813-4075-A860-CA19C7CBE0AE}">
      <dgm:prSet/>
      <dgm:spPr/>
      <dgm:t>
        <a:bodyPr/>
        <a:lstStyle/>
        <a:p>
          <a:endParaRPr lang="en-US"/>
        </a:p>
      </dgm:t>
    </dgm:pt>
    <dgm:pt modelId="{223C1B4A-3687-491B-A458-29A54DAD68CD}" type="sibTrans" cxnId="{75CCE807-4813-4075-A860-CA19C7CBE0AE}">
      <dgm:prSet/>
      <dgm:spPr/>
      <dgm:t>
        <a:bodyPr/>
        <a:lstStyle/>
        <a:p>
          <a:endParaRPr lang="en-US"/>
        </a:p>
      </dgm:t>
    </dgm:pt>
    <dgm:pt modelId="{BDBBB403-20C9-40F3-AF6A-971754F7D300}" type="pres">
      <dgm:prSet presAssocID="{1E0C1750-3A59-4D8C-A60D-3A028ECA1986}" presName="root" presStyleCnt="0">
        <dgm:presLayoutVars>
          <dgm:dir/>
          <dgm:resizeHandles val="exact"/>
        </dgm:presLayoutVars>
      </dgm:prSet>
      <dgm:spPr/>
    </dgm:pt>
    <dgm:pt modelId="{B168224F-2670-4F8E-802A-C1D1A21BD33A}" type="pres">
      <dgm:prSet presAssocID="{4890BF40-7009-489C-9F67-8B5AC00EFDB7}" presName="compNode" presStyleCnt="0"/>
      <dgm:spPr/>
    </dgm:pt>
    <dgm:pt modelId="{8A52CC8F-C97D-44AA-9A2A-4AD0C80A0D51}" type="pres">
      <dgm:prSet presAssocID="{4890BF40-7009-489C-9F67-8B5AC00EFDB7}" presName="iconBgRect" presStyleLbl="bgShp" presStyleIdx="0" presStyleCnt="4"/>
      <dgm:spPr/>
    </dgm:pt>
    <dgm:pt modelId="{9F3E5E48-5D32-495D-8063-4E2F888C83D1}" type="pres">
      <dgm:prSet presAssocID="{4890BF40-7009-489C-9F67-8B5AC00EFDB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ngala"/>
        </a:ext>
      </dgm:extLst>
    </dgm:pt>
    <dgm:pt modelId="{E1B17EA9-5A03-4D15-9091-C9714DD12D81}" type="pres">
      <dgm:prSet presAssocID="{4890BF40-7009-489C-9F67-8B5AC00EFDB7}" presName="spaceRect" presStyleCnt="0"/>
      <dgm:spPr/>
    </dgm:pt>
    <dgm:pt modelId="{3C353400-6493-42FB-978D-25D6EA78E0B6}" type="pres">
      <dgm:prSet presAssocID="{4890BF40-7009-489C-9F67-8B5AC00EFDB7}" presName="textRect" presStyleLbl="revTx" presStyleIdx="0" presStyleCnt="4">
        <dgm:presLayoutVars>
          <dgm:chMax val="1"/>
          <dgm:chPref val="1"/>
        </dgm:presLayoutVars>
      </dgm:prSet>
      <dgm:spPr/>
    </dgm:pt>
    <dgm:pt modelId="{C02C51D5-E0BF-4DE6-BB29-3EE2D3F0D3F0}" type="pres">
      <dgm:prSet presAssocID="{F02225F1-9938-4324-AD1C-A004D7B69336}" presName="sibTrans" presStyleCnt="0"/>
      <dgm:spPr/>
    </dgm:pt>
    <dgm:pt modelId="{26FB1777-8705-4181-9F6A-5253F2279890}" type="pres">
      <dgm:prSet presAssocID="{514AC4ED-B870-48EF-92A6-599950BE654F}" presName="compNode" presStyleCnt="0"/>
      <dgm:spPr/>
    </dgm:pt>
    <dgm:pt modelId="{5E0D9342-E9A2-45DC-B44E-A9B0187812DC}" type="pres">
      <dgm:prSet presAssocID="{514AC4ED-B870-48EF-92A6-599950BE654F}" presName="iconBgRect" presStyleLbl="bgShp" presStyleIdx="1" presStyleCnt="4"/>
      <dgm:spPr/>
    </dgm:pt>
    <dgm:pt modelId="{B56008F6-B189-4DEC-9383-EED3D93AB678}" type="pres">
      <dgm:prSet presAssocID="{514AC4ED-B870-48EF-92A6-599950BE654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46ED8E24-70FD-4D38-8FA5-1D045BBD3F38}" type="pres">
      <dgm:prSet presAssocID="{514AC4ED-B870-48EF-92A6-599950BE654F}" presName="spaceRect" presStyleCnt="0"/>
      <dgm:spPr/>
    </dgm:pt>
    <dgm:pt modelId="{D66D1254-EB7B-46A7-8880-B092A308F714}" type="pres">
      <dgm:prSet presAssocID="{514AC4ED-B870-48EF-92A6-599950BE654F}" presName="textRect" presStyleLbl="revTx" presStyleIdx="1" presStyleCnt="4">
        <dgm:presLayoutVars>
          <dgm:chMax val="1"/>
          <dgm:chPref val="1"/>
        </dgm:presLayoutVars>
      </dgm:prSet>
      <dgm:spPr/>
    </dgm:pt>
    <dgm:pt modelId="{60797EFF-F90A-4B8B-80CE-C488D12C2D47}" type="pres">
      <dgm:prSet presAssocID="{0C9D6AE2-E7A4-474F-904F-30086E6B50CF}" presName="sibTrans" presStyleCnt="0"/>
      <dgm:spPr/>
    </dgm:pt>
    <dgm:pt modelId="{82CB112C-82B3-496C-9C8C-78418E09CF63}" type="pres">
      <dgm:prSet presAssocID="{F39860C5-C850-46B7-8C36-83FA54AC7355}" presName="compNode" presStyleCnt="0"/>
      <dgm:spPr/>
    </dgm:pt>
    <dgm:pt modelId="{99583580-2721-4C48-9D9E-FB2C322D5986}" type="pres">
      <dgm:prSet presAssocID="{F39860C5-C850-46B7-8C36-83FA54AC7355}" presName="iconBgRect" presStyleLbl="bgShp" presStyleIdx="2" presStyleCnt="4"/>
      <dgm:spPr/>
    </dgm:pt>
    <dgm:pt modelId="{CE50A78B-C461-445C-8C8A-F4514D18F555}" type="pres">
      <dgm:prSet presAssocID="{F39860C5-C850-46B7-8C36-83FA54AC735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razón"/>
        </a:ext>
      </dgm:extLst>
    </dgm:pt>
    <dgm:pt modelId="{EEFA7061-54D4-4AE0-80A3-095D46916818}" type="pres">
      <dgm:prSet presAssocID="{F39860C5-C850-46B7-8C36-83FA54AC7355}" presName="spaceRect" presStyleCnt="0"/>
      <dgm:spPr/>
    </dgm:pt>
    <dgm:pt modelId="{3E35B916-EF6F-406C-AAAC-F7584FD6C209}" type="pres">
      <dgm:prSet presAssocID="{F39860C5-C850-46B7-8C36-83FA54AC7355}" presName="textRect" presStyleLbl="revTx" presStyleIdx="2" presStyleCnt="4">
        <dgm:presLayoutVars>
          <dgm:chMax val="1"/>
          <dgm:chPref val="1"/>
        </dgm:presLayoutVars>
      </dgm:prSet>
      <dgm:spPr/>
    </dgm:pt>
    <dgm:pt modelId="{A868C8F5-E884-4A07-9CE1-3A0D28B0A332}" type="pres">
      <dgm:prSet presAssocID="{87929A2A-DE73-4B4F-A593-94953121E6DB}" presName="sibTrans" presStyleCnt="0"/>
      <dgm:spPr/>
    </dgm:pt>
    <dgm:pt modelId="{BF648B31-E218-40CE-89F3-D0E0FCCF9447}" type="pres">
      <dgm:prSet presAssocID="{810E2B06-8EFC-4E5A-A82A-C774C0EBE6D1}" presName="compNode" presStyleCnt="0"/>
      <dgm:spPr/>
    </dgm:pt>
    <dgm:pt modelId="{D901468B-96F9-43E0-8041-640F1B7C456E}" type="pres">
      <dgm:prSet presAssocID="{810E2B06-8EFC-4E5A-A82A-C774C0EBE6D1}" presName="iconBgRect" presStyleLbl="bgShp" presStyleIdx="3" presStyleCnt="4"/>
      <dgm:spPr/>
    </dgm:pt>
    <dgm:pt modelId="{EAA61083-005D-4306-9808-B9C4A8BE77BF}" type="pres">
      <dgm:prSet presAssocID="{810E2B06-8EFC-4E5A-A82A-C774C0EBE6D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rutador inalámbrico"/>
        </a:ext>
      </dgm:extLst>
    </dgm:pt>
    <dgm:pt modelId="{086180C8-8946-4E83-9BE3-02DDF1D614F1}" type="pres">
      <dgm:prSet presAssocID="{810E2B06-8EFC-4E5A-A82A-C774C0EBE6D1}" presName="spaceRect" presStyleCnt="0"/>
      <dgm:spPr/>
    </dgm:pt>
    <dgm:pt modelId="{3BBDAFE0-F28A-411F-B693-ED135DA909DC}" type="pres">
      <dgm:prSet presAssocID="{810E2B06-8EFC-4E5A-A82A-C774C0EBE6D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5CCE807-4813-4075-A860-CA19C7CBE0AE}" srcId="{1E0C1750-3A59-4D8C-A60D-3A028ECA1986}" destId="{810E2B06-8EFC-4E5A-A82A-C774C0EBE6D1}" srcOrd="3" destOrd="0" parTransId="{55F1D020-645C-4726-8A7A-A5852F1CFC07}" sibTransId="{223C1B4A-3687-491B-A458-29A54DAD68CD}"/>
    <dgm:cxn modelId="{99547728-7854-4533-9E6F-BB0633C10E8F}" srcId="{1E0C1750-3A59-4D8C-A60D-3A028ECA1986}" destId="{514AC4ED-B870-48EF-92A6-599950BE654F}" srcOrd="1" destOrd="0" parTransId="{C17242A4-CBC8-4E8A-87E3-30097204A68B}" sibTransId="{0C9D6AE2-E7A4-474F-904F-30086E6B50CF}"/>
    <dgm:cxn modelId="{D2472B34-2B2E-4300-8309-AEDAE49C3674}" type="presOf" srcId="{810E2B06-8EFC-4E5A-A82A-C774C0EBE6D1}" destId="{3BBDAFE0-F28A-411F-B693-ED135DA909DC}" srcOrd="0" destOrd="0" presId="urn:microsoft.com/office/officeart/2018/5/layout/IconCircleLabelList"/>
    <dgm:cxn modelId="{4ED74B6A-FAB2-4590-992A-56F4363906CC}" type="presOf" srcId="{F39860C5-C850-46B7-8C36-83FA54AC7355}" destId="{3E35B916-EF6F-406C-AAAC-F7584FD6C209}" srcOrd="0" destOrd="0" presId="urn:microsoft.com/office/officeart/2018/5/layout/IconCircleLabelList"/>
    <dgm:cxn modelId="{9C00A24B-BC4C-4248-A258-37584D6A2005}" type="presOf" srcId="{514AC4ED-B870-48EF-92A6-599950BE654F}" destId="{D66D1254-EB7B-46A7-8880-B092A308F714}" srcOrd="0" destOrd="0" presId="urn:microsoft.com/office/officeart/2018/5/layout/IconCircleLabelList"/>
    <dgm:cxn modelId="{E8CDDCA2-BAB8-4C30-AFDE-E3076F18AB19}" type="presOf" srcId="{1E0C1750-3A59-4D8C-A60D-3A028ECA1986}" destId="{BDBBB403-20C9-40F3-AF6A-971754F7D300}" srcOrd="0" destOrd="0" presId="urn:microsoft.com/office/officeart/2018/5/layout/IconCircleLabelList"/>
    <dgm:cxn modelId="{308610CF-18F5-4DFB-AE24-E85E0E46CDBE}" srcId="{1E0C1750-3A59-4D8C-A60D-3A028ECA1986}" destId="{4890BF40-7009-489C-9F67-8B5AC00EFDB7}" srcOrd="0" destOrd="0" parTransId="{B3856329-CD60-4A2F-98A2-44CEF3D09C78}" sibTransId="{F02225F1-9938-4324-AD1C-A004D7B69336}"/>
    <dgm:cxn modelId="{3AA8EBCF-769A-4D6B-A3C1-B37D7EDDB4B7}" srcId="{1E0C1750-3A59-4D8C-A60D-3A028ECA1986}" destId="{F39860C5-C850-46B7-8C36-83FA54AC7355}" srcOrd="2" destOrd="0" parTransId="{BB27C762-5DEB-4635-9B7E-DF6D0B98E70F}" sibTransId="{87929A2A-DE73-4B4F-A593-94953121E6DB}"/>
    <dgm:cxn modelId="{1158EBFA-5B3A-4D4A-BAFA-6B3C3F0EE82F}" type="presOf" srcId="{4890BF40-7009-489C-9F67-8B5AC00EFDB7}" destId="{3C353400-6493-42FB-978D-25D6EA78E0B6}" srcOrd="0" destOrd="0" presId="urn:microsoft.com/office/officeart/2018/5/layout/IconCircleLabelList"/>
    <dgm:cxn modelId="{CC829858-31C7-494D-AFD2-499D9E372943}" type="presParOf" srcId="{BDBBB403-20C9-40F3-AF6A-971754F7D300}" destId="{B168224F-2670-4F8E-802A-C1D1A21BD33A}" srcOrd="0" destOrd="0" presId="urn:microsoft.com/office/officeart/2018/5/layout/IconCircleLabelList"/>
    <dgm:cxn modelId="{D3FA13EE-1AC1-4E19-B87B-CB6A37193C8E}" type="presParOf" srcId="{B168224F-2670-4F8E-802A-C1D1A21BD33A}" destId="{8A52CC8F-C97D-44AA-9A2A-4AD0C80A0D51}" srcOrd="0" destOrd="0" presId="urn:microsoft.com/office/officeart/2018/5/layout/IconCircleLabelList"/>
    <dgm:cxn modelId="{ADC89770-1EF5-42C7-9522-D41F36E220B4}" type="presParOf" srcId="{B168224F-2670-4F8E-802A-C1D1A21BD33A}" destId="{9F3E5E48-5D32-495D-8063-4E2F888C83D1}" srcOrd="1" destOrd="0" presId="urn:microsoft.com/office/officeart/2018/5/layout/IconCircleLabelList"/>
    <dgm:cxn modelId="{38C740AC-F10C-43D0-B59C-8D5732097AAC}" type="presParOf" srcId="{B168224F-2670-4F8E-802A-C1D1A21BD33A}" destId="{E1B17EA9-5A03-4D15-9091-C9714DD12D81}" srcOrd="2" destOrd="0" presId="urn:microsoft.com/office/officeart/2018/5/layout/IconCircleLabelList"/>
    <dgm:cxn modelId="{7C628C2A-37BC-4730-BC91-35EF7F945C83}" type="presParOf" srcId="{B168224F-2670-4F8E-802A-C1D1A21BD33A}" destId="{3C353400-6493-42FB-978D-25D6EA78E0B6}" srcOrd="3" destOrd="0" presId="urn:microsoft.com/office/officeart/2018/5/layout/IconCircleLabelList"/>
    <dgm:cxn modelId="{FBFE7099-7B2D-4756-9599-3BE9ED591EE1}" type="presParOf" srcId="{BDBBB403-20C9-40F3-AF6A-971754F7D300}" destId="{C02C51D5-E0BF-4DE6-BB29-3EE2D3F0D3F0}" srcOrd="1" destOrd="0" presId="urn:microsoft.com/office/officeart/2018/5/layout/IconCircleLabelList"/>
    <dgm:cxn modelId="{B8EEC408-1A2B-4219-AFB3-8A4BB3857BC4}" type="presParOf" srcId="{BDBBB403-20C9-40F3-AF6A-971754F7D300}" destId="{26FB1777-8705-4181-9F6A-5253F2279890}" srcOrd="2" destOrd="0" presId="urn:microsoft.com/office/officeart/2018/5/layout/IconCircleLabelList"/>
    <dgm:cxn modelId="{0BC9F43F-EF13-4D9B-9FC7-FCA8B239A310}" type="presParOf" srcId="{26FB1777-8705-4181-9F6A-5253F2279890}" destId="{5E0D9342-E9A2-45DC-B44E-A9B0187812DC}" srcOrd="0" destOrd="0" presId="urn:microsoft.com/office/officeart/2018/5/layout/IconCircleLabelList"/>
    <dgm:cxn modelId="{ED3CACF5-5942-464A-9A08-D1D493E6E6AC}" type="presParOf" srcId="{26FB1777-8705-4181-9F6A-5253F2279890}" destId="{B56008F6-B189-4DEC-9383-EED3D93AB678}" srcOrd="1" destOrd="0" presId="urn:microsoft.com/office/officeart/2018/5/layout/IconCircleLabelList"/>
    <dgm:cxn modelId="{69601FAC-9D8A-402A-92F2-A2E11B8D2AD6}" type="presParOf" srcId="{26FB1777-8705-4181-9F6A-5253F2279890}" destId="{46ED8E24-70FD-4D38-8FA5-1D045BBD3F38}" srcOrd="2" destOrd="0" presId="urn:microsoft.com/office/officeart/2018/5/layout/IconCircleLabelList"/>
    <dgm:cxn modelId="{474D43F4-CD15-4989-A7FB-66C1DDFDD9DD}" type="presParOf" srcId="{26FB1777-8705-4181-9F6A-5253F2279890}" destId="{D66D1254-EB7B-46A7-8880-B092A308F714}" srcOrd="3" destOrd="0" presId="urn:microsoft.com/office/officeart/2018/5/layout/IconCircleLabelList"/>
    <dgm:cxn modelId="{B542A039-A003-4C1F-9B83-09AC55411E58}" type="presParOf" srcId="{BDBBB403-20C9-40F3-AF6A-971754F7D300}" destId="{60797EFF-F90A-4B8B-80CE-C488D12C2D47}" srcOrd="3" destOrd="0" presId="urn:microsoft.com/office/officeart/2018/5/layout/IconCircleLabelList"/>
    <dgm:cxn modelId="{0C856899-AAAE-45E0-ABC4-4E9EC8489702}" type="presParOf" srcId="{BDBBB403-20C9-40F3-AF6A-971754F7D300}" destId="{82CB112C-82B3-496C-9C8C-78418E09CF63}" srcOrd="4" destOrd="0" presId="urn:microsoft.com/office/officeart/2018/5/layout/IconCircleLabelList"/>
    <dgm:cxn modelId="{5210367A-E2E4-457B-8F77-9210DE190893}" type="presParOf" srcId="{82CB112C-82B3-496C-9C8C-78418E09CF63}" destId="{99583580-2721-4C48-9D9E-FB2C322D5986}" srcOrd="0" destOrd="0" presId="urn:microsoft.com/office/officeart/2018/5/layout/IconCircleLabelList"/>
    <dgm:cxn modelId="{0B7BA508-455C-42F9-898F-C420FCC053D9}" type="presParOf" srcId="{82CB112C-82B3-496C-9C8C-78418E09CF63}" destId="{CE50A78B-C461-445C-8C8A-F4514D18F555}" srcOrd="1" destOrd="0" presId="urn:microsoft.com/office/officeart/2018/5/layout/IconCircleLabelList"/>
    <dgm:cxn modelId="{71F66E25-9294-44DD-B9EA-AB6BA7ADFA13}" type="presParOf" srcId="{82CB112C-82B3-496C-9C8C-78418E09CF63}" destId="{EEFA7061-54D4-4AE0-80A3-095D46916818}" srcOrd="2" destOrd="0" presId="urn:microsoft.com/office/officeart/2018/5/layout/IconCircleLabelList"/>
    <dgm:cxn modelId="{6F632AD1-E17A-4792-B79B-4FCF983E97E9}" type="presParOf" srcId="{82CB112C-82B3-496C-9C8C-78418E09CF63}" destId="{3E35B916-EF6F-406C-AAAC-F7584FD6C209}" srcOrd="3" destOrd="0" presId="urn:microsoft.com/office/officeart/2018/5/layout/IconCircleLabelList"/>
    <dgm:cxn modelId="{50FD0130-236A-400A-A050-5260DD39BC4C}" type="presParOf" srcId="{BDBBB403-20C9-40F3-AF6A-971754F7D300}" destId="{A868C8F5-E884-4A07-9CE1-3A0D28B0A332}" srcOrd="5" destOrd="0" presId="urn:microsoft.com/office/officeart/2018/5/layout/IconCircleLabelList"/>
    <dgm:cxn modelId="{3548138D-23A1-4D3B-B41F-99B70D262F17}" type="presParOf" srcId="{BDBBB403-20C9-40F3-AF6A-971754F7D300}" destId="{BF648B31-E218-40CE-89F3-D0E0FCCF9447}" srcOrd="6" destOrd="0" presId="urn:microsoft.com/office/officeart/2018/5/layout/IconCircleLabelList"/>
    <dgm:cxn modelId="{22B87EF0-A9FF-463D-BEBF-AB38B63A12FF}" type="presParOf" srcId="{BF648B31-E218-40CE-89F3-D0E0FCCF9447}" destId="{D901468B-96F9-43E0-8041-640F1B7C456E}" srcOrd="0" destOrd="0" presId="urn:microsoft.com/office/officeart/2018/5/layout/IconCircleLabelList"/>
    <dgm:cxn modelId="{4950CF2C-86B2-4999-B0F1-747DEA418B22}" type="presParOf" srcId="{BF648B31-E218-40CE-89F3-D0E0FCCF9447}" destId="{EAA61083-005D-4306-9808-B9C4A8BE77BF}" srcOrd="1" destOrd="0" presId="urn:microsoft.com/office/officeart/2018/5/layout/IconCircleLabelList"/>
    <dgm:cxn modelId="{31F9B232-D2C0-42F4-A939-59156986939D}" type="presParOf" srcId="{BF648B31-E218-40CE-89F3-D0E0FCCF9447}" destId="{086180C8-8946-4E83-9BE3-02DDF1D614F1}" srcOrd="2" destOrd="0" presId="urn:microsoft.com/office/officeart/2018/5/layout/IconCircleLabelList"/>
    <dgm:cxn modelId="{8044E42F-AFD5-421A-9EF9-14BB0B573ECB}" type="presParOf" srcId="{BF648B31-E218-40CE-89F3-D0E0FCCF9447}" destId="{3BBDAFE0-F28A-411F-B693-ED135DA909D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6B3BAC-2F35-4128-BB89-A20E89C9C11C}">
      <dsp:nvSpPr>
        <dsp:cNvPr id="0" name=""/>
        <dsp:cNvSpPr/>
      </dsp:nvSpPr>
      <dsp:spPr>
        <a:xfrm>
          <a:off x="0" y="680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50F655-915C-415B-AA40-255516E62348}">
      <dsp:nvSpPr>
        <dsp:cNvPr id="0" name=""/>
        <dsp:cNvSpPr/>
      </dsp:nvSpPr>
      <dsp:spPr>
        <a:xfrm>
          <a:off x="482021" y="359209"/>
          <a:ext cx="876403" cy="876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D7D68-1A18-4964-8B0D-6FB86A55453A}">
      <dsp:nvSpPr>
        <dsp:cNvPr id="0" name=""/>
        <dsp:cNvSpPr/>
      </dsp:nvSpPr>
      <dsp:spPr>
        <a:xfrm>
          <a:off x="1840447" y="680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 err="1"/>
            <a:t>Lluita</a:t>
          </a:r>
          <a:r>
            <a:rPr lang="es-ES" sz="2500" kern="1200" dirty="0"/>
            <a:t> i </a:t>
          </a:r>
          <a:r>
            <a:rPr lang="es-ES" sz="2500" kern="1200" dirty="0" err="1"/>
            <a:t>plataformes</a:t>
          </a:r>
          <a:endParaRPr lang="en-US" sz="2500" kern="1200" dirty="0"/>
        </a:p>
      </dsp:txBody>
      <dsp:txXfrm>
        <a:off x="1840447" y="680"/>
        <a:ext cx="4420652" cy="1593460"/>
      </dsp:txXfrm>
    </dsp:sp>
    <dsp:sp modelId="{051B3C57-303F-4D05-95BB-D3CFE631259A}">
      <dsp:nvSpPr>
        <dsp:cNvPr id="0" name=""/>
        <dsp:cNvSpPr/>
      </dsp:nvSpPr>
      <dsp:spPr>
        <a:xfrm>
          <a:off x="0" y="1992507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06F23-F391-4D37-BC7B-79506BEFF92F}">
      <dsp:nvSpPr>
        <dsp:cNvPr id="0" name=""/>
        <dsp:cNvSpPr/>
      </dsp:nvSpPr>
      <dsp:spPr>
        <a:xfrm>
          <a:off x="482021" y="2351035"/>
          <a:ext cx="876403" cy="876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EFA39-057C-4E14-AD77-398364C85BE6}">
      <dsp:nvSpPr>
        <dsp:cNvPr id="0" name=""/>
        <dsp:cNvSpPr/>
      </dsp:nvSpPr>
      <dsp:spPr>
        <a:xfrm>
          <a:off x="1840447" y="1992507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3D</a:t>
          </a:r>
          <a:endParaRPr lang="en-US" sz="2500" kern="1200"/>
        </a:p>
      </dsp:txBody>
      <dsp:txXfrm>
        <a:off x="1840447" y="1992507"/>
        <a:ext cx="4420652" cy="1593460"/>
      </dsp:txXfrm>
    </dsp:sp>
    <dsp:sp modelId="{5DDE0D8B-A4C1-4EC7-8114-5B50D62AC5DF}">
      <dsp:nvSpPr>
        <dsp:cNvPr id="0" name=""/>
        <dsp:cNvSpPr/>
      </dsp:nvSpPr>
      <dsp:spPr>
        <a:xfrm>
          <a:off x="0" y="3984333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79A557-EA8F-4B14-BBA3-76B2D4EDA2E5}">
      <dsp:nvSpPr>
        <dsp:cNvPr id="0" name=""/>
        <dsp:cNvSpPr/>
      </dsp:nvSpPr>
      <dsp:spPr>
        <a:xfrm>
          <a:off x="482021" y="4342861"/>
          <a:ext cx="876403" cy="876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823D7-D0B4-4961-9285-70C7C8B52F7F}">
      <dsp:nvSpPr>
        <dsp:cNvPr id="0" name=""/>
        <dsp:cNvSpPr/>
      </dsp:nvSpPr>
      <dsp:spPr>
        <a:xfrm>
          <a:off x="1840447" y="3984333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 err="1"/>
            <a:t>Objectiu</a:t>
          </a:r>
          <a:r>
            <a:rPr lang="es-ES" sz="2500" kern="1200" dirty="0"/>
            <a:t>: eliminar </a:t>
          </a:r>
          <a:r>
            <a:rPr lang="es-ES" sz="2500" kern="1200" dirty="0" err="1"/>
            <a:t>els</a:t>
          </a:r>
          <a:r>
            <a:rPr lang="es-ES" sz="2500" kern="1200" dirty="0"/>
            <a:t> </a:t>
          </a:r>
          <a:r>
            <a:rPr lang="es-ES" sz="2500" kern="1200" dirty="0" err="1"/>
            <a:t>altres</a:t>
          </a:r>
          <a:r>
            <a:rPr lang="es-ES" sz="2500" kern="1200" dirty="0"/>
            <a:t> </a:t>
          </a:r>
          <a:r>
            <a:rPr lang="es-ES" sz="2500" kern="1200" dirty="0" err="1"/>
            <a:t>jugadors</a:t>
          </a:r>
          <a:r>
            <a:rPr lang="es-ES" sz="2500" kern="1200" dirty="0"/>
            <a:t> </a:t>
          </a:r>
          <a:r>
            <a:rPr lang="es-ES" sz="2500" kern="1200" dirty="0" err="1"/>
            <a:t>llençant</a:t>
          </a:r>
          <a:r>
            <a:rPr lang="es-ES" sz="2500" kern="1200" dirty="0"/>
            <a:t>-los </a:t>
          </a:r>
          <a:r>
            <a:rPr lang="es-ES" sz="2500" kern="1200" dirty="0" err="1"/>
            <a:t>fora</a:t>
          </a:r>
          <a:r>
            <a:rPr lang="es-ES" sz="2500" kern="1200" dirty="0"/>
            <a:t> de </a:t>
          </a:r>
          <a:r>
            <a:rPr lang="es-ES" sz="2500" kern="1200" dirty="0" err="1"/>
            <a:t>l’escenari</a:t>
          </a:r>
          <a:endParaRPr lang="en-US" sz="2500" kern="1200" dirty="0"/>
        </a:p>
      </dsp:txBody>
      <dsp:txXfrm>
        <a:off x="1840447" y="3984333"/>
        <a:ext cx="4420652" cy="1593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E6175-8526-49D0-A0AB-C28E18EF87CE}">
      <dsp:nvSpPr>
        <dsp:cNvPr id="0" name=""/>
        <dsp:cNvSpPr/>
      </dsp:nvSpPr>
      <dsp:spPr>
        <a:xfrm>
          <a:off x="0" y="695944"/>
          <a:ext cx="2947954" cy="17687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Estil Chibi</a:t>
          </a:r>
          <a:endParaRPr lang="en-US" sz="4000" kern="1200" dirty="0"/>
        </a:p>
      </dsp:txBody>
      <dsp:txXfrm>
        <a:off x="0" y="695944"/>
        <a:ext cx="2947954" cy="1768772"/>
      </dsp:txXfrm>
    </dsp:sp>
    <dsp:sp modelId="{A93F15E4-DB89-4435-B813-1E2B62838EA0}">
      <dsp:nvSpPr>
        <dsp:cNvPr id="0" name=""/>
        <dsp:cNvSpPr/>
      </dsp:nvSpPr>
      <dsp:spPr>
        <a:xfrm>
          <a:off x="3242749" y="695944"/>
          <a:ext cx="2947954" cy="1768772"/>
        </a:xfrm>
        <a:prstGeom prst="rect">
          <a:avLst/>
        </a:prstGeom>
        <a:solidFill>
          <a:schemeClr val="accent5">
            <a:hueOff val="-8031992"/>
            <a:satOff val="1435"/>
            <a:lumOff val="-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 err="1"/>
            <a:t>Personatges</a:t>
          </a:r>
          <a:r>
            <a:rPr lang="es-ES" sz="2800" kern="1200" dirty="0"/>
            <a:t> </a:t>
          </a:r>
          <a:r>
            <a:rPr lang="es-ES" sz="2800" kern="1200" dirty="0" err="1"/>
            <a:t>d’arreu</a:t>
          </a:r>
          <a:r>
            <a:rPr lang="es-ES" sz="2800" kern="1200" dirty="0"/>
            <a:t> el </a:t>
          </a:r>
          <a:r>
            <a:rPr lang="es-ES" sz="2800" kern="1200" dirty="0" err="1"/>
            <a:t>món</a:t>
          </a:r>
          <a:endParaRPr lang="en-US" sz="2800" kern="1200" dirty="0"/>
        </a:p>
      </dsp:txBody>
      <dsp:txXfrm>
        <a:off x="3242749" y="695944"/>
        <a:ext cx="2947954" cy="1768772"/>
      </dsp:txXfrm>
    </dsp:sp>
    <dsp:sp modelId="{10920B59-9953-4843-BFD8-19C4EC69F3F6}">
      <dsp:nvSpPr>
        <dsp:cNvPr id="0" name=""/>
        <dsp:cNvSpPr/>
      </dsp:nvSpPr>
      <dsp:spPr>
        <a:xfrm>
          <a:off x="6485498" y="695944"/>
          <a:ext cx="2947954" cy="1768772"/>
        </a:xfrm>
        <a:prstGeom prst="rect">
          <a:avLst/>
        </a:prstGeom>
        <a:solidFill>
          <a:schemeClr val="accent5">
            <a:hueOff val="-16063984"/>
            <a:satOff val="2870"/>
            <a:lumOff val="-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 err="1"/>
            <a:t>Edat</a:t>
          </a:r>
          <a:r>
            <a:rPr lang="es-ES" sz="2800" kern="1200" dirty="0"/>
            <a:t> Mitjana – </a:t>
          </a:r>
          <a:r>
            <a:rPr lang="es-ES" sz="2800" kern="1200" dirty="0" err="1"/>
            <a:t>Edat</a:t>
          </a:r>
          <a:r>
            <a:rPr lang="es-ES" sz="2800" kern="1200" dirty="0"/>
            <a:t> moderna</a:t>
          </a:r>
          <a:endParaRPr lang="en-US" sz="2800" kern="1200" dirty="0"/>
        </a:p>
      </dsp:txBody>
      <dsp:txXfrm>
        <a:off x="6485498" y="695944"/>
        <a:ext cx="2947954" cy="17687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21E17-7C85-4D8F-9FDA-E05F7C932698}">
      <dsp:nvSpPr>
        <dsp:cNvPr id="0" name=""/>
        <dsp:cNvSpPr/>
      </dsp:nvSpPr>
      <dsp:spPr>
        <a:xfrm>
          <a:off x="0" y="1543"/>
          <a:ext cx="943345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EAD59-844E-4903-9964-6E3762BA1590}">
      <dsp:nvSpPr>
        <dsp:cNvPr id="0" name=""/>
        <dsp:cNvSpPr/>
      </dsp:nvSpPr>
      <dsp:spPr>
        <a:xfrm>
          <a:off x="0" y="1543"/>
          <a:ext cx="9433453" cy="526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/>
            <a:t>Nilak:</a:t>
          </a:r>
          <a:r>
            <a:rPr lang="es-ES" sz="2500" kern="1200"/>
            <a:t> Esquimal, poder del gel</a:t>
          </a:r>
          <a:endParaRPr lang="en-US" sz="2500" kern="1200"/>
        </a:p>
      </dsp:txBody>
      <dsp:txXfrm>
        <a:off x="0" y="1543"/>
        <a:ext cx="9433453" cy="526262"/>
      </dsp:txXfrm>
    </dsp:sp>
    <dsp:sp modelId="{A4F7629A-7721-4D69-88D3-B9C611BEC1EE}">
      <dsp:nvSpPr>
        <dsp:cNvPr id="0" name=""/>
        <dsp:cNvSpPr/>
      </dsp:nvSpPr>
      <dsp:spPr>
        <a:xfrm>
          <a:off x="0" y="527805"/>
          <a:ext cx="9433453" cy="0"/>
        </a:xfrm>
        <a:prstGeom prst="line">
          <a:avLst/>
        </a:prstGeom>
        <a:solidFill>
          <a:schemeClr val="accent5">
            <a:hueOff val="-3212797"/>
            <a:satOff val="574"/>
            <a:lumOff val="-1255"/>
            <a:alphaOff val="0"/>
          </a:schemeClr>
        </a:solidFill>
        <a:ln w="12700" cap="flat" cmpd="sng" algn="ctr">
          <a:solidFill>
            <a:schemeClr val="accent5">
              <a:hueOff val="-3212797"/>
              <a:satOff val="574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7C081-98E1-4ED0-B6AA-82C11988E70B}">
      <dsp:nvSpPr>
        <dsp:cNvPr id="0" name=""/>
        <dsp:cNvSpPr/>
      </dsp:nvSpPr>
      <dsp:spPr>
        <a:xfrm>
          <a:off x="0" y="527805"/>
          <a:ext cx="9433453" cy="526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/>
            <a:t>Björn: </a:t>
          </a:r>
          <a:r>
            <a:rPr lang="es-ES" sz="2500" kern="1200"/>
            <a:t>Viking, poder de la terra</a:t>
          </a:r>
          <a:endParaRPr lang="en-US" sz="2500" kern="1200"/>
        </a:p>
      </dsp:txBody>
      <dsp:txXfrm>
        <a:off x="0" y="527805"/>
        <a:ext cx="9433453" cy="526262"/>
      </dsp:txXfrm>
    </dsp:sp>
    <dsp:sp modelId="{239F7A26-A58F-4486-A516-A4576106C8AD}">
      <dsp:nvSpPr>
        <dsp:cNvPr id="0" name=""/>
        <dsp:cNvSpPr/>
      </dsp:nvSpPr>
      <dsp:spPr>
        <a:xfrm>
          <a:off x="0" y="1054068"/>
          <a:ext cx="9433453" cy="0"/>
        </a:xfrm>
        <a:prstGeom prst="line">
          <a:avLst/>
        </a:prstGeom>
        <a:solidFill>
          <a:schemeClr val="accent5">
            <a:hueOff val="-6425593"/>
            <a:satOff val="1148"/>
            <a:lumOff val="-2510"/>
            <a:alphaOff val="0"/>
          </a:schemeClr>
        </a:solidFill>
        <a:ln w="12700" cap="flat" cmpd="sng" algn="ctr">
          <a:solidFill>
            <a:schemeClr val="accent5">
              <a:hueOff val="-6425593"/>
              <a:satOff val="1148"/>
              <a:lumOff val="-25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6D72A-D4A0-49C5-91B3-D2D65C63CBEA}">
      <dsp:nvSpPr>
        <dsp:cNvPr id="0" name=""/>
        <dsp:cNvSpPr/>
      </dsp:nvSpPr>
      <dsp:spPr>
        <a:xfrm>
          <a:off x="0" y="1054068"/>
          <a:ext cx="9433453" cy="526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/>
            <a:t>Mitsuki:</a:t>
          </a:r>
          <a:r>
            <a:rPr lang="es-ES" sz="2500" kern="1200"/>
            <a:t> Ninja, poder del vent i la oscuritat</a:t>
          </a:r>
          <a:endParaRPr lang="en-US" sz="2500" kern="1200"/>
        </a:p>
      </dsp:txBody>
      <dsp:txXfrm>
        <a:off x="0" y="1054068"/>
        <a:ext cx="9433453" cy="526262"/>
      </dsp:txXfrm>
    </dsp:sp>
    <dsp:sp modelId="{FB6CE478-5521-49C7-8967-3DCA21FF5E9F}">
      <dsp:nvSpPr>
        <dsp:cNvPr id="0" name=""/>
        <dsp:cNvSpPr/>
      </dsp:nvSpPr>
      <dsp:spPr>
        <a:xfrm>
          <a:off x="0" y="1580330"/>
          <a:ext cx="9433453" cy="0"/>
        </a:xfrm>
        <a:prstGeom prst="line">
          <a:avLst/>
        </a:prstGeom>
        <a:solidFill>
          <a:schemeClr val="accent5">
            <a:hueOff val="-9638391"/>
            <a:satOff val="1722"/>
            <a:lumOff val="-3765"/>
            <a:alphaOff val="0"/>
          </a:schemeClr>
        </a:solidFill>
        <a:ln w="12700" cap="flat" cmpd="sng" algn="ctr">
          <a:solidFill>
            <a:schemeClr val="accent5">
              <a:hueOff val="-9638391"/>
              <a:satOff val="1722"/>
              <a:lumOff val="-3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5FF4A-AA91-4CA3-87D9-21FCEDD47573}">
      <dsp:nvSpPr>
        <dsp:cNvPr id="0" name=""/>
        <dsp:cNvSpPr/>
      </dsp:nvSpPr>
      <dsp:spPr>
        <a:xfrm>
          <a:off x="0" y="1580330"/>
          <a:ext cx="9433453" cy="526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/>
            <a:t>Citlamina:</a:t>
          </a:r>
          <a:r>
            <a:rPr lang="es-ES" sz="2500" kern="1200"/>
            <a:t> Amazona, poder del foc</a:t>
          </a:r>
          <a:endParaRPr lang="en-US" sz="2500" kern="1200"/>
        </a:p>
      </dsp:txBody>
      <dsp:txXfrm>
        <a:off x="0" y="1580330"/>
        <a:ext cx="9433453" cy="526262"/>
      </dsp:txXfrm>
    </dsp:sp>
    <dsp:sp modelId="{1DF198A4-9803-40ED-A361-03D7ADC525BE}">
      <dsp:nvSpPr>
        <dsp:cNvPr id="0" name=""/>
        <dsp:cNvSpPr/>
      </dsp:nvSpPr>
      <dsp:spPr>
        <a:xfrm>
          <a:off x="0" y="2106592"/>
          <a:ext cx="9433453" cy="0"/>
        </a:xfrm>
        <a:prstGeom prst="line">
          <a:avLst/>
        </a:prstGeom>
        <a:solidFill>
          <a:schemeClr val="accent5">
            <a:hueOff val="-12851187"/>
            <a:satOff val="2296"/>
            <a:lumOff val="-5020"/>
            <a:alphaOff val="0"/>
          </a:schemeClr>
        </a:solidFill>
        <a:ln w="12700" cap="flat" cmpd="sng" algn="ctr">
          <a:solidFill>
            <a:schemeClr val="accent5">
              <a:hueOff val="-12851187"/>
              <a:satOff val="2296"/>
              <a:lumOff val="-50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6C6202-54EA-4844-AF5F-B40ACCC9EAE7}">
      <dsp:nvSpPr>
        <dsp:cNvPr id="0" name=""/>
        <dsp:cNvSpPr/>
      </dsp:nvSpPr>
      <dsp:spPr>
        <a:xfrm>
          <a:off x="0" y="2106592"/>
          <a:ext cx="9433453" cy="526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/>
            <a:t>Siegfried: </a:t>
          </a:r>
          <a:r>
            <a:rPr lang="es-ES" sz="2500" kern="1200"/>
            <a:t>Creuat, poder de la electricitat i la llum</a:t>
          </a:r>
          <a:endParaRPr lang="en-US" sz="2500" kern="1200"/>
        </a:p>
      </dsp:txBody>
      <dsp:txXfrm>
        <a:off x="0" y="2106592"/>
        <a:ext cx="9433453" cy="526262"/>
      </dsp:txXfrm>
    </dsp:sp>
    <dsp:sp modelId="{95222BD8-B09B-4A5F-B119-60FAAD2045FD}">
      <dsp:nvSpPr>
        <dsp:cNvPr id="0" name=""/>
        <dsp:cNvSpPr/>
      </dsp:nvSpPr>
      <dsp:spPr>
        <a:xfrm>
          <a:off x="0" y="2632855"/>
          <a:ext cx="9433453" cy="0"/>
        </a:xfrm>
        <a:prstGeom prst="line">
          <a:avLst/>
        </a:prstGeom>
        <a:solidFill>
          <a:schemeClr val="accent5">
            <a:hueOff val="-16063984"/>
            <a:satOff val="2870"/>
            <a:lumOff val="-6275"/>
            <a:alphaOff val="0"/>
          </a:schemeClr>
        </a:solidFill>
        <a:ln w="12700" cap="flat" cmpd="sng" algn="ctr">
          <a:solidFill>
            <a:schemeClr val="accent5">
              <a:hueOff val="-16063984"/>
              <a:satOff val="2870"/>
              <a:lumOff val="-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02233-CC20-4BA5-A14E-38CA837CC1E6}">
      <dsp:nvSpPr>
        <dsp:cNvPr id="0" name=""/>
        <dsp:cNvSpPr/>
      </dsp:nvSpPr>
      <dsp:spPr>
        <a:xfrm>
          <a:off x="0" y="2632855"/>
          <a:ext cx="9433453" cy="526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Cada personatge te un escenari personalitzat</a:t>
          </a:r>
          <a:endParaRPr lang="en-US" sz="2500" kern="1200"/>
        </a:p>
      </dsp:txBody>
      <dsp:txXfrm>
        <a:off x="0" y="2632855"/>
        <a:ext cx="9433453" cy="5262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2CC8F-C97D-44AA-9A2A-4AD0C80A0D51}">
      <dsp:nvSpPr>
        <dsp:cNvPr id="0" name=""/>
        <dsp:cNvSpPr/>
      </dsp:nvSpPr>
      <dsp:spPr>
        <a:xfrm>
          <a:off x="526892" y="493665"/>
          <a:ext cx="1442293" cy="14422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3E5E48-5D32-495D-8063-4E2F888C83D1}">
      <dsp:nvSpPr>
        <dsp:cNvPr id="0" name=""/>
        <dsp:cNvSpPr/>
      </dsp:nvSpPr>
      <dsp:spPr>
        <a:xfrm>
          <a:off x="834266" y="801039"/>
          <a:ext cx="827545" cy="8275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53400-6493-42FB-978D-25D6EA78E0B6}">
      <dsp:nvSpPr>
        <dsp:cNvPr id="0" name=""/>
        <dsp:cNvSpPr/>
      </dsp:nvSpPr>
      <dsp:spPr>
        <a:xfrm>
          <a:off x="65831" y="2385197"/>
          <a:ext cx="23644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900" kern="1200"/>
            <a:t>Atacs bàsics i habilitats</a:t>
          </a:r>
          <a:endParaRPr lang="en-US" sz="1900" kern="1200"/>
        </a:p>
      </dsp:txBody>
      <dsp:txXfrm>
        <a:off x="65831" y="2385197"/>
        <a:ext cx="2364415" cy="720000"/>
      </dsp:txXfrm>
    </dsp:sp>
    <dsp:sp modelId="{5E0D9342-E9A2-45DC-B44E-A9B0187812DC}">
      <dsp:nvSpPr>
        <dsp:cNvPr id="0" name=""/>
        <dsp:cNvSpPr/>
      </dsp:nvSpPr>
      <dsp:spPr>
        <a:xfrm>
          <a:off x="3305080" y="493665"/>
          <a:ext cx="1442293" cy="144229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6008F6-B189-4DEC-9383-EED3D93AB678}">
      <dsp:nvSpPr>
        <dsp:cNvPr id="0" name=""/>
        <dsp:cNvSpPr/>
      </dsp:nvSpPr>
      <dsp:spPr>
        <a:xfrm>
          <a:off x="3612454" y="801039"/>
          <a:ext cx="827545" cy="8275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D1254-EB7B-46A7-8880-B092A308F714}">
      <dsp:nvSpPr>
        <dsp:cNvPr id="0" name=""/>
        <dsp:cNvSpPr/>
      </dsp:nvSpPr>
      <dsp:spPr>
        <a:xfrm>
          <a:off x="2844019" y="2385197"/>
          <a:ext cx="23644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900" kern="1200"/>
            <a:t>Habilitats pasives</a:t>
          </a:r>
          <a:endParaRPr lang="en-US" sz="1900" kern="1200"/>
        </a:p>
      </dsp:txBody>
      <dsp:txXfrm>
        <a:off x="2844019" y="2385197"/>
        <a:ext cx="2364415" cy="720000"/>
      </dsp:txXfrm>
    </dsp:sp>
    <dsp:sp modelId="{99583580-2721-4C48-9D9E-FB2C322D5986}">
      <dsp:nvSpPr>
        <dsp:cNvPr id="0" name=""/>
        <dsp:cNvSpPr/>
      </dsp:nvSpPr>
      <dsp:spPr>
        <a:xfrm>
          <a:off x="6083267" y="493665"/>
          <a:ext cx="1442293" cy="144229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0A78B-C461-445C-8C8A-F4514D18F555}">
      <dsp:nvSpPr>
        <dsp:cNvPr id="0" name=""/>
        <dsp:cNvSpPr/>
      </dsp:nvSpPr>
      <dsp:spPr>
        <a:xfrm>
          <a:off x="6390641" y="801039"/>
          <a:ext cx="827545" cy="8275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5B916-EF6F-406C-AAAC-F7584FD6C209}">
      <dsp:nvSpPr>
        <dsp:cNvPr id="0" name=""/>
        <dsp:cNvSpPr/>
      </dsp:nvSpPr>
      <dsp:spPr>
        <a:xfrm>
          <a:off x="5622206" y="2385197"/>
          <a:ext cx="23644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900" kern="1200"/>
            <a:t>Sistema de vides (economia interna)</a:t>
          </a:r>
          <a:endParaRPr lang="en-US" sz="1900" kern="1200"/>
        </a:p>
      </dsp:txBody>
      <dsp:txXfrm>
        <a:off x="5622206" y="2385197"/>
        <a:ext cx="2364415" cy="720000"/>
      </dsp:txXfrm>
    </dsp:sp>
    <dsp:sp modelId="{D901468B-96F9-43E0-8041-640F1B7C456E}">
      <dsp:nvSpPr>
        <dsp:cNvPr id="0" name=""/>
        <dsp:cNvSpPr/>
      </dsp:nvSpPr>
      <dsp:spPr>
        <a:xfrm>
          <a:off x="8861455" y="493665"/>
          <a:ext cx="1442293" cy="144229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61083-005D-4306-9808-B9C4A8BE77BF}">
      <dsp:nvSpPr>
        <dsp:cNvPr id="0" name=""/>
        <dsp:cNvSpPr/>
      </dsp:nvSpPr>
      <dsp:spPr>
        <a:xfrm>
          <a:off x="9168829" y="801039"/>
          <a:ext cx="827545" cy="8275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DAFE0-F28A-411F-B693-ED135DA909DC}">
      <dsp:nvSpPr>
        <dsp:cNvPr id="0" name=""/>
        <dsp:cNvSpPr/>
      </dsp:nvSpPr>
      <dsp:spPr>
        <a:xfrm>
          <a:off x="8400394" y="2385197"/>
          <a:ext cx="23644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900" kern="1200"/>
            <a:t>Interacció online íntegra</a:t>
          </a:r>
          <a:endParaRPr lang="en-US" sz="1900" kern="1200"/>
        </a:p>
      </dsp:txBody>
      <dsp:txXfrm>
        <a:off x="8400394" y="2385197"/>
        <a:ext cx="236441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AB83-AF41-4290-B233-7DE5200DE299}" type="datetimeFigureOut">
              <a:rPr lang="ca-ES" smtClean="0"/>
              <a:t>22/11/2019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2FA3AA-A86F-4923-B6F4-10996AD98D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8707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AB83-AF41-4290-B233-7DE5200DE299}" type="datetimeFigureOut">
              <a:rPr lang="ca-ES" smtClean="0"/>
              <a:t>22/11/2019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2FA3AA-A86F-4923-B6F4-10996AD98D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4219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AB83-AF41-4290-B233-7DE5200DE299}" type="datetimeFigureOut">
              <a:rPr lang="ca-ES" smtClean="0"/>
              <a:t>22/11/2019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2FA3AA-A86F-4923-B6F4-10996AD98D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84620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AB83-AF41-4290-B233-7DE5200DE299}" type="datetimeFigureOut">
              <a:rPr lang="ca-ES" smtClean="0"/>
              <a:t>22/11/2019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2FA3AA-A86F-4923-B6F4-10996AD98D1B}" type="slidenum">
              <a:rPr lang="ca-ES" smtClean="0"/>
              <a:t>‹Nº›</a:t>
            </a:fld>
            <a:endParaRPr lang="ca-E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2566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AB83-AF41-4290-B233-7DE5200DE299}" type="datetimeFigureOut">
              <a:rPr lang="ca-ES" smtClean="0"/>
              <a:t>22/11/2019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2FA3AA-A86F-4923-B6F4-10996AD98D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51981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AB83-AF41-4290-B233-7DE5200DE299}" type="datetimeFigureOut">
              <a:rPr lang="ca-ES" smtClean="0"/>
              <a:t>22/11/2019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A3AA-A86F-4923-B6F4-10996AD98D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8804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AB83-AF41-4290-B233-7DE5200DE299}" type="datetimeFigureOut">
              <a:rPr lang="ca-ES" smtClean="0"/>
              <a:t>22/11/2019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A3AA-A86F-4923-B6F4-10996AD98D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52858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AB83-AF41-4290-B233-7DE5200DE299}" type="datetimeFigureOut">
              <a:rPr lang="ca-ES" smtClean="0"/>
              <a:t>22/11/2019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A3AA-A86F-4923-B6F4-10996AD98D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3743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E59AB83-AF41-4290-B233-7DE5200DE299}" type="datetimeFigureOut">
              <a:rPr lang="ca-ES" smtClean="0"/>
              <a:t>22/11/2019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2FA3AA-A86F-4923-B6F4-10996AD98D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014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AB83-AF41-4290-B233-7DE5200DE299}" type="datetimeFigureOut">
              <a:rPr lang="ca-ES" smtClean="0"/>
              <a:t>22/11/2019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A3AA-A86F-4923-B6F4-10996AD98D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9935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AB83-AF41-4290-B233-7DE5200DE299}" type="datetimeFigureOut">
              <a:rPr lang="ca-ES" smtClean="0"/>
              <a:t>22/11/2019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2FA3AA-A86F-4923-B6F4-10996AD98D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2537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AB83-AF41-4290-B233-7DE5200DE299}" type="datetimeFigureOut">
              <a:rPr lang="ca-ES" smtClean="0"/>
              <a:t>22/11/2019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A3AA-A86F-4923-B6F4-10996AD98D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6109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AB83-AF41-4290-B233-7DE5200DE299}" type="datetimeFigureOut">
              <a:rPr lang="ca-ES" smtClean="0"/>
              <a:t>22/11/2019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A3AA-A86F-4923-B6F4-10996AD98D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2796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AB83-AF41-4290-B233-7DE5200DE299}" type="datetimeFigureOut">
              <a:rPr lang="ca-ES" smtClean="0"/>
              <a:t>22/11/2019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A3AA-A86F-4923-B6F4-10996AD98D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2435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AB83-AF41-4290-B233-7DE5200DE299}" type="datetimeFigureOut">
              <a:rPr lang="ca-ES" smtClean="0"/>
              <a:t>22/11/2019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A3AA-A86F-4923-B6F4-10996AD98D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5870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AB83-AF41-4290-B233-7DE5200DE299}" type="datetimeFigureOut">
              <a:rPr lang="ca-ES" smtClean="0"/>
              <a:t>22/11/2019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A3AA-A86F-4923-B6F4-10996AD98D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8575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AB83-AF41-4290-B233-7DE5200DE299}" type="datetimeFigureOut">
              <a:rPr lang="ca-ES" smtClean="0"/>
              <a:t>22/11/2019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A3AA-A86F-4923-B6F4-10996AD98D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9936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9AB83-AF41-4290-B233-7DE5200DE299}" type="datetimeFigureOut">
              <a:rPr lang="ca-ES" smtClean="0"/>
              <a:t>22/11/2019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FA3AA-A86F-4923-B6F4-10996AD98D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25991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msigr\Desktop\ConquerChibi\ConquerChibi\Entregues\Entrega1\EntregaM1_ConquerChibi\Builded\ConquerChibi.ex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file:///C:\Users\msigr\Desktop\ConquerChibi\ConquerChibi\Entregues\Entrega1\EntregaM1_ConquerChibi\Builded\ConquerChibi.exe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EFFC1-3A03-40BC-9581-12FD83702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hlinkClick r:id="rId2" action="ppaction://hlinkfile"/>
              </a:rPr>
              <a:t>Conquer Chibi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3836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A19C2-8A97-4C5E-9093-02395000A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s-ES" sz="4400"/>
              <a:t>Introducció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B05B3AF-4854-4D92-93BA-4B679BC19E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832928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819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2F144-F24A-42A5-AC5E-2768B7021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Món</a:t>
            </a:r>
            <a:r>
              <a:rPr lang="es-ES" dirty="0"/>
              <a:t> del </a:t>
            </a:r>
            <a:r>
              <a:rPr lang="es-ES" dirty="0" err="1"/>
              <a:t>joc</a:t>
            </a:r>
            <a:endParaRPr lang="es-E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AC7B38A-65C8-4745-B641-8D8F6DF2B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281290"/>
              </p:ext>
            </p:extLst>
          </p:nvPr>
        </p:nvGraphicFramePr>
        <p:xfrm>
          <a:off x="681038" y="2427478"/>
          <a:ext cx="9433453" cy="3160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065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A10B0-D0F0-4D97-99A1-A520F01D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Personatges</a:t>
            </a:r>
            <a:endParaRPr lang="es-ES" dirty="0"/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03F89892-611A-42EB-8F6B-902D787805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827286"/>
              </p:ext>
            </p:extLst>
          </p:nvPr>
        </p:nvGraphicFramePr>
        <p:xfrm>
          <a:off x="681038" y="2427478"/>
          <a:ext cx="9433453" cy="3160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798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7B723-66CD-4B2B-ACEF-416662D2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Mecàniques</a:t>
            </a:r>
            <a:endParaRPr lang="es-E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DDFF8EF-61D5-4847-BCF6-7518336200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065148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433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4930BBBA-6F9F-4D27-AD61-45935240C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4FED5ABE-AA8E-4BAE-B923-EB99ABDE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0811D79-2C71-4B37-82AD-761836DCB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929B6C0D-2AB5-4965-B573-1D00F1D0B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8D4E0E-291A-4D9B-B83A-369F98A6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Demo</a:t>
            </a:r>
          </a:p>
        </p:txBody>
      </p:sp>
      <p:pic>
        <p:nvPicPr>
          <p:cNvPr id="7" name="Imagen 6">
            <a:hlinkClick r:id="rId5" action="ppaction://hlinkfile"/>
            <a:extLst>
              <a:ext uri="{FF2B5EF4-FFF2-40B4-BE49-F238E27FC236}">
                <a16:creationId xmlns:a16="http://schemas.microsoft.com/office/drawing/2014/main" id="{8A3F51AA-AD77-43A6-9CE6-F61D9AEC5F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079" y="1036279"/>
            <a:ext cx="4809490" cy="478544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5818856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99</Words>
  <Application>Microsoft Office PowerPoint</Application>
  <PresentationFormat>Panorámica</PresentationFormat>
  <Paragraphs>22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Berlín</vt:lpstr>
      <vt:lpstr>Conquer Chibi</vt:lpstr>
      <vt:lpstr>Introducció</vt:lpstr>
      <vt:lpstr>Món del joc</vt:lpstr>
      <vt:lpstr>Personatges</vt:lpstr>
      <vt:lpstr>Mecàniques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Conquer Chibi</dc:title>
  <dc:creator>Marc Segura</dc:creator>
  <cp:lastModifiedBy>Marc Segura</cp:lastModifiedBy>
  <cp:revision>1</cp:revision>
  <dcterms:created xsi:type="dcterms:W3CDTF">2019-11-22T15:57:10Z</dcterms:created>
  <dcterms:modified xsi:type="dcterms:W3CDTF">2019-11-22T16:04:20Z</dcterms:modified>
</cp:coreProperties>
</file>