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A153CF-821C-4441-BE8A-B6A1965D28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3594AA4-2581-4180-BFBE-37A00B65B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DED436-F70B-4AAA-8526-0BE6ED949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A991-B558-4E50-A7FC-362697C291A6}" type="datetimeFigureOut">
              <a:rPr lang="es-ES" smtClean="0"/>
              <a:t>22/11/2019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55D977-15BE-434D-B51F-609EDDAF4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195FC9-1E1F-40F8-A28F-130FE6CAC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A2921-D6F2-4013-8B1C-6B1A217ABB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8077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7D5829-6AC5-400B-9FFD-686AE5DE6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7383911-98A5-4B92-8100-15A4DB16B2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DB8E3B-413C-4CB0-88E9-F48959B95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A991-B558-4E50-A7FC-362697C291A6}" type="datetimeFigureOut">
              <a:rPr lang="es-ES" smtClean="0"/>
              <a:t>22/11/2019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5ED62C-67C8-4007-A906-93B5D031D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98ABC8-A916-409F-938F-037F9B7D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A2921-D6F2-4013-8B1C-6B1A217ABB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9231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7DA2BD2-0089-470F-908E-0174A0DBAF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6AEACB5-955B-4B51-945A-48E10020F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1FD77E-54B6-4DDA-A5FB-8771DBEDC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A991-B558-4E50-A7FC-362697C291A6}" type="datetimeFigureOut">
              <a:rPr lang="es-ES" smtClean="0"/>
              <a:t>22/11/2019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64F0FF-FC24-424C-9F15-90870AC52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1CE5C0-F890-4CEA-A849-B9CC53FEE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A2921-D6F2-4013-8B1C-6B1A217ABB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706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C14D96-8058-4114-8CCB-268F68953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A01C4D-6EE3-4BDB-9B75-AE3823AC2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449D74-DEC6-4977-B313-645DA1347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A991-B558-4E50-A7FC-362697C291A6}" type="datetimeFigureOut">
              <a:rPr lang="es-ES" smtClean="0"/>
              <a:t>22/11/2019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B06D5A-867B-4751-8D2C-3B92F8862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94BD79-25BD-499B-8A76-F821C6665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A2921-D6F2-4013-8B1C-6B1A217ABB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3569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4CC433-7563-431F-8671-9F30B940F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9E4A46C-A37A-49AA-AD7D-4990A4D92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78B496-5B57-48FA-BFAC-8BDB6D9DF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A991-B558-4E50-A7FC-362697C291A6}" type="datetimeFigureOut">
              <a:rPr lang="es-ES" smtClean="0"/>
              <a:t>22/11/2019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4F699E-F807-4EE0-9975-8D37A5F42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A40DDB-7156-42C7-9C7A-C217EED91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A2921-D6F2-4013-8B1C-6B1A217ABB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7137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66D922-9EAD-46E7-AE0D-8210F008D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FA5545-6628-46A1-A278-E21BA43D87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442F0B1-1AFC-480F-9665-C43271CBDD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520EC54-09A5-443B-983D-C6B99445F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A991-B558-4E50-A7FC-362697C291A6}" type="datetimeFigureOut">
              <a:rPr lang="es-ES" smtClean="0"/>
              <a:t>22/11/2019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95F1A75-8CF7-436F-B269-AD598B1DB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B5ECE07-5AEC-48FB-AD08-EE78A87A7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A2921-D6F2-4013-8B1C-6B1A217ABB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8863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F927A3-81F4-483C-846E-3FCAA87C8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5DEDABC-048A-4C32-9AB6-06FAE9771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8E4A8BD-CAF9-49D5-9BAE-8CC48E35AC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D669C4E-7C78-48C5-9ED3-5BE89D5DF6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628404C-9712-4977-8742-7E55358893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C7A0745-C2FC-4171-BAA9-64FE01A46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A991-B558-4E50-A7FC-362697C291A6}" type="datetimeFigureOut">
              <a:rPr lang="es-ES" smtClean="0"/>
              <a:t>22/11/2019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DCFAD2B-A030-4C3E-97CC-42C915A35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6507E0-8148-4F1C-9843-D5273EB4E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A2921-D6F2-4013-8B1C-6B1A217ABB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2933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52E866-AF52-4ECB-BE4B-485BD4C51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5AB10F4-E32E-49A8-B1A3-5AEDA5D4F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A991-B558-4E50-A7FC-362697C291A6}" type="datetimeFigureOut">
              <a:rPr lang="es-ES" smtClean="0"/>
              <a:t>22/11/2019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D709140-2BF6-4166-B22E-46CBF9BC5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CA7B7E8-D586-4FBA-AEB6-FDE007612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A2921-D6F2-4013-8B1C-6B1A217ABB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2808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656937C-5F24-4353-98E6-D0F0F3ECD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A991-B558-4E50-A7FC-362697C291A6}" type="datetimeFigureOut">
              <a:rPr lang="es-ES" smtClean="0"/>
              <a:t>22/11/2019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997C518-05D6-4589-8117-55FBE6FD4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63347AC-982C-4912-A811-41537E989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A2921-D6F2-4013-8B1C-6B1A217ABB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665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FAF296-786A-4F07-A792-25FA03428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89DCA9-C72C-4445-B0C8-542138FE4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6377F4D-67F7-47F1-B368-9174F1D4E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E4AF0A2-D635-4DFA-88CC-2901B496A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A991-B558-4E50-A7FC-362697C291A6}" type="datetimeFigureOut">
              <a:rPr lang="es-ES" smtClean="0"/>
              <a:t>22/11/2019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E8F3D6-2B47-49C8-910E-C933DBC9D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BD99621-E6D8-4673-8050-33D5E7D76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A2921-D6F2-4013-8B1C-6B1A217ABB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2586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BAF64D-B124-4604-8602-08BAB0351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C69C816-BE96-4AAA-9BC4-4D52662E1C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2C7E2FB-BEAE-4EE1-A843-AA0C053DAC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2919A44-4CBF-4EF9-B722-3FD13199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A991-B558-4E50-A7FC-362697C291A6}" type="datetimeFigureOut">
              <a:rPr lang="es-ES" smtClean="0"/>
              <a:t>22/11/2019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C83028B-68DC-4DA9-81E8-036A51A1F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51FA69E-26E9-4403-B0BF-A419D671D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A2921-D6F2-4013-8B1C-6B1A217ABB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0942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6D51EBE-E7C6-479D-8B95-EE5D8E481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ED9702B-57C6-4193-A39E-B7DB1D0EF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C7253B-DB79-43C1-9C33-D2C3E04D0B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FA991-B558-4E50-A7FC-362697C291A6}" type="datetimeFigureOut">
              <a:rPr lang="es-ES" smtClean="0"/>
              <a:t>22/11/2019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11D631-97BC-4315-860D-DDB0DD33FB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C79234-BF4D-4AF6-B957-EC30AD7632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A2921-D6F2-4013-8B1C-6B1A217ABB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6199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hyperlink" Target="file:///D:\BetuFolder\uni\5eAny\ProduccioDeVideojocs\ConquerChibi\ConquerChibi\Entregues\Entrega1\EntregaM1_ConquerChibi\Builded\ConquerChibi.exe" TargetMode="External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905082-D820-4314-ACE0-ECD93B9F49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ConquerChibi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25999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5A19C2-8A97-4C5E-9093-02395000A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Introducció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E0A58A-92AD-45C7-9215-7FB6476E4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Lluita</a:t>
            </a:r>
            <a:r>
              <a:rPr lang="es-ES" dirty="0"/>
              <a:t> i </a:t>
            </a:r>
            <a:r>
              <a:rPr lang="es-ES" dirty="0" err="1"/>
              <a:t>plataformes</a:t>
            </a:r>
            <a:endParaRPr lang="es-ES" dirty="0"/>
          </a:p>
          <a:p>
            <a:r>
              <a:rPr lang="es-ES" dirty="0"/>
              <a:t>3D</a:t>
            </a:r>
          </a:p>
          <a:p>
            <a:r>
              <a:rPr lang="es-ES" dirty="0" err="1"/>
              <a:t>Objectiu</a:t>
            </a:r>
            <a:r>
              <a:rPr lang="es-ES" dirty="0"/>
              <a:t> es eliminar </a:t>
            </a:r>
            <a:r>
              <a:rPr lang="es-ES" dirty="0" err="1"/>
              <a:t>els</a:t>
            </a:r>
            <a:r>
              <a:rPr lang="es-ES" dirty="0"/>
              <a:t> </a:t>
            </a:r>
            <a:r>
              <a:rPr lang="es-ES" dirty="0" err="1"/>
              <a:t>altres</a:t>
            </a:r>
            <a:r>
              <a:rPr lang="es-ES" dirty="0"/>
              <a:t> </a:t>
            </a:r>
            <a:r>
              <a:rPr lang="es-ES" dirty="0" err="1"/>
              <a:t>jugadors</a:t>
            </a:r>
            <a:r>
              <a:rPr lang="es-ES" dirty="0"/>
              <a:t> </a:t>
            </a:r>
            <a:r>
              <a:rPr lang="es-ES" dirty="0" err="1"/>
              <a:t>llençant</a:t>
            </a:r>
            <a:r>
              <a:rPr lang="es-ES" dirty="0"/>
              <a:t>-los </a:t>
            </a:r>
            <a:r>
              <a:rPr lang="es-ES" dirty="0" err="1"/>
              <a:t>fora</a:t>
            </a:r>
            <a:r>
              <a:rPr lang="es-ES" dirty="0"/>
              <a:t> de la pantalla</a:t>
            </a:r>
          </a:p>
        </p:txBody>
      </p:sp>
    </p:spTree>
    <p:extLst>
      <p:ext uri="{BB962C8B-B14F-4D97-AF65-F5344CB8AC3E}">
        <p14:creationId xmlns:p14="http://schemas.microsoft.com/office/powerpoint/2010/main" val="1998197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52F144-F24A-42A5-AC5E-2768B7021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Món</a:t>
            </a:r>
            <a:r>
              <a:rPr lang="es-ES" dirty="0"/>
              <a:t> del </a:t>
            </a:r>
            <a:r>
              <a:rPr lang="es-ES" dirty="0" err="1"/>
              <a:t>joc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3E09BA-AD70-422D-ABD5-902F253B3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Estil </a:t>
            </a:r>
            <a:r>
              <a:rPr lang="es-ES" dirty="0" err="1"/>
              <a:t>Chibi</a:t>
            </a:r>
            <a:endParaRPr lang="es-ES" dirty="0"/>
          </a:p>
          <a:p>
            <a:r>
              <a:rPr lang="es-ES" dirty="0" err="1"/>
              <a:t>Personatges</a:t>
            </a:r>
            <a:r>
              <a:rPr lang="es-ES" dirty="0"/>
              <a:t> </a:t>
            </a:r>
            <a:r>
              <a:rPr lang="es-ES" dirty="0" err="1"/>
              <a:t>d’arreu</a:t>
            </a:r>
            <a:r>
              <a:rPr lang="es-ES" dirty="0"/>
              <a:t> el </a:t>
            </a:r>
            <a:r>
              <a:rPr lang="es-ES" dirty="0" err="1"/>
              <a:t>món</a:t>
            </a:r>
            <a:endParaRPr lang="es-ES" dirty="0"/>
          </a:p>
          <a:p>
            <a:r>
              <a:rPr lang="es-ES" dirty="0" err="1"/>
              <a:t>Edat</a:t>
            </a:r>
            <a:r>
              <a:rPr lang="es-ES" dirty="0"/>
              <a:t> Mitjana – </a:t>
            </a:r>
            <a:r>
              <a:rPr lang="es-ES" dirty="0" err="1"/>
              <a:t>edat</a:t>
            </a:r>
            <a:r>
              <a:rPr lang="es-ES" dirty="0"/>
              <a:t> moderna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47065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7A10B0-D0F0-4D97-99A1-A520F01DB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Personatges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3B8D99-FB02-419F-9A63-42BE34458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err="1"/>
              <a:t>Nilak</a:t>
            </a:r>
            <a:r>
              <a:rPr lang="es-ES" b="1" dirty="0"/>
              <a:t>:</a:t>
            </a:r>
            <a:r>
              <a:rPr lang="es-ES" dirty="0"/>
              <a:t> Esquimal, poder del gel</a:t>
            </a:r>
          </a:p>
          <a:p>
            <a:r>
              <a:rPr lang="es-ES" b="1" dirty="0"/>
              <a:t>Björn: </a:t>
            </a:r>
            <a:r>
              <a:rPr lang="es-ES" dirty="0" err="1"/>
              <a:t>Viking</a:t>
            </a:r>
            <a:r>
              <a:rPr lang="es-ES" dirty="0"/>
              <a:t>, poder de la </a:t>
            </a:r>
            <a:r>
              <a:rPr lang="es-ES" dirty="0" err="1"/>
              <a:t>terra</a:t>
            </a:r>
            <a:endParaRPr lang="es-ES" dirty="0"/>
          </a:p>
          <a:p>
            <a:r>
              <a:rPr lang="es-ES" b="1" dirty="0" err="1"/>
              <a:t>Mitsuki</a:t>
            </a:r>
            <a:r>
              <a:rPr lang="es-ES" b="1" dirty="0"/>
              <a:t>:</a:t>
            </a:r>
            <a:r>
              <a:rPr lang="es-ES" dirty="0"/>
              <a:t> Ninja, poder del </a:t>
            </a:r>
            <a:r>
              <a:rPr lang="es-ES" dirty="0" err="1"/>
              <a:t>vent</a:t>
            </a:r>
            <a:r>
              <a:rPr lang="es-ES" dirty="0"/>
              <a:t> i la </a:t>
            </a:r>
            <a:r>
              <a:rPr lang="es-ES" dirty="0" err="1"/>
              <a:t>oscuritat</a:t>
            </a:r>
            <a:endParaRPr lang="es-ES" dirty="0"/>
          </a:p>
          <a:p>
            <a:r>
              <a:rPr lang="es-ES" b="1" dirty="0" err="1"/>
              <a:t>Citlamina</a:t>
            </a:r>
            <a:r>
              <a:rPr lang="es-ES" b="1" dirty="0"/>
              <a:t>:</a:t>
            </a:r>
            <a:r>
              <a:rPr lang="es-ES" dirty="0"/>
              <a:t> Amazona, poder del </a:t>
            </a:r>
            <a:r>
              <a:rPr lang="es-ES" dirty="0" err="1"/>
              <a:t>foc</a:t>
            </a:r>
            <a:endParaRPr lang="es-ES" dirty="0"/>
          </a:p>
          <a:p>
            <a:r>
              <a:rPr lang="es-ES" b="1" dirty="0" err="1"/>
              <a:t>Siegfried</a:t>
            </a:r>
            <a:r>
              <a:rPr lang="es-ES" b="1" dirty="0"/>
              <a:t>: </a:t>
            </a:r>
            <a:r>
              <a:rPr lang="es-ES" dirty="0" err="1"/>
              <a:t>Creuat</a:t>
            </a:r>
            <a:r>
              <a:rPr lang="es-ES" dirty="0"/>
              <a:t>, poder de la </a:t>
            </a:r>
            <a:r>
              <a:rPr lang="es-ES" dirty="0" err="1"/>
              <a:t>electricitat</a:t>
            </a:r>
            <a:r>
              <a:rPr lang="es-ES" dirty="0"/>
              <a:t> i la </a:t>
            </a:r>
            <a:r>
              <a:rPr lang="es-ES" dirty="0" err="1"/>
              <a:t>llum</a:t>
            </a:r>
            <a:endParaRPr lang="es-ES" dirty="0"/>
          </a:p>
          <a:p>
            <a:endParaRPr lang="es-ES" dirty="0"/>
          </a:p>
          <a:p>
            <a:r>
              <a:rPr lang="es-ES" dirty="0"/>
              <a:t>Cada </a:t>
            </a:r>
            <a:r>
              <a:rPr lang="es-ES" dirty="0" err="1"/>
              <a:t>personatge</a:t>
            </a:r>
            <a:r>
              <a:rPr lang="es-ES" dirty="0"/>
              <a:t> te un </a:t>
            </a:r>
            <a:r>
              <a:rPr lang="es-ES" dirty="0" err="1"/>
              <a:t>escenari</a:t>
            </a:r>
            <a:r>
              <a:rPr lang="es-ES" dirty="0"/>
              <a:t> </a:t>
            </a:r>
            <a:r>
              <a:rPr lang="es-ES" dirty="0" err="1"/>
              <a:t>personalitzat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47989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47B723-66CD-4B2B-ACEF-416662D2A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Mecàniques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04190F-C5E2-41AD-AE59-966B49283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Atacs</a:t>
            </a:r>
            <a:r>
              <a:rPr lang="es-ES" dirty="0"/>
              <a:t> </a:t>
            </a:r>
            <a:r>
              <a:rPr lang="es-ES" dirty="0" err="1"/>
              <a:t>bàsics</a:t>
            </a:r>
            <a:r>
              <a:rPr lang="es-ES" dirty="0"/>
              <a:t> i </a:t>
            </a:r>
            <a:r>
              <a:rPr lang="es-ES" dirty="0" err="1"/>
              <a:t>habilitats</a:t>
            </a:r>
            <a:endParaRPr lang="es-ES" dirty="0"/>
          </a:p>
          <a:p>
            <a:r>
              <a:rPr lang="es-ES" dirty="0" err="1"/>
              <a:t>Habilitats</a:t>
            </a:r>
            <a:r>
              <a:rPr lang="es-ES" dirty="0"/>
              <a:t> pasives</a:t>
            </a:r>
          </a:p>
          <a:p>
            <a:r>
              <a:rPr lang="es-ES" dirty="0"/>
              <a:t>Sistema de vides (</a:t>
            </a:r>
            <a:r>
              <a:rPr lang="es-ES" dirty="0" err="1"/>
              <a:t>economia</a:t>
            </a:r>
            <a:r>
              <a:rPr lang="es-ES" dirty="0"/>
              <a:t> interna)</a:t>
            </a:r>
          </a:p>
          <a:p>
            <a:r>
              <a:rPr lang="es-ES" dirty="0" err="1"/>
              <a:t>Interacció</a:t>
            </a:r>
            <a:r>
              <a:rPr lang="es-ES" dirty="0"/>
              <a:t> online íntegra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84339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088CA3-3BB9-46DB-9D36-14C589CA5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DEMO</a:t>
            </a:r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FFC5A7BF-8D5B-400C-9D2A-347BECCE76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4278649"/>
              </p:ext>
            </p:extLst>
          </p:nvPr>
        </p:nvGraphicFramePr>
        <p:xfrm>
          <a:off x="4344046" y="2858610"/>
          <a:ext cx="2643604" cy="123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Objeto empaquetador del shell" showAsIcon="1" r:id="rId3" imgW="941760" imgH="437400" progId="Package">
                  <p:embed/>
                </p:oleObj>
              </mc:Choice>
              <mc:Fallback>
                <p:oleObj name="Objeto empaquetador del shell" showAsIcon="1" r:id="rId3" imgW="941760" imgH="43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44046" y="2858610"/>
                        <a:ext cx="2643604" cy="1230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B6D5A26A-880A-46CE-A73A-994A23C515DF}"/>
              </a:ext>
            </a:extLst>
          </p:cNvPr>
          <p:cNvSpPr txBox="1"/>
          <p:nvPr/>
        </p:nvSpPr>
        <p:spPr>
          <a:xfrm>
            <a:off x="2698812" y="2938509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hlinkClick r:id="rId5" action="ppaction://program"/>
              </a:rPr>
              <a:t>Conquer</a:t>
            </a:r>
            <a:r>
              <a:rPr lang="es-ES" dirty="0">
                <a:hlinkClick r:id="rId5" action="ppaction://program"/>
              </a:rPr>
              <a:t> </a:t>
            </a:r>
            <a:r>
              <a:rPr lang="es-ES" dirty="0" err="1">
                <a:hlinkClick r:id="rId5" action="ppaction://program"/>
              </a:rPr>
              <a:t>Chibi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329575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101</Words>
  <Application>Microsoft Office PowerPoint</Application>
  <PresentationFormat>Panorámica</PresentationFormat>
  <Paragraphs>24</Paragraphs>
  <Slides>6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Paquete</vt:lpstr>
      <vt:lpstr>ConquerChibi</vt:lpstr>
      <vt:lpstr>Introducció</vt:lpstr>
      <vt:lpstr>Món del joc</vt:lpstr>
      <vt:lpstr>Personatges</vt:lpstr>
      <vt:lpstr>Mecàniques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ConquerChibi</dc:title>
  <dc:creator>checho alonso</dc:creator>
  <cp:lastModifiedBy>ALBERT MARTÍNEZ OLIVER</cp:lastModifiedBy>
  <cp:revision>3</cp:revision>
  <dcterms:created xsi:type="dcterms:W3CDTF">2019-11-22T14:30:51Z</dcterms:created>
  <dcterms:modified xsi:type="dcterms:W3CDTF">2019-11-22T15:28:47Z</dcterms:modified>
</cp:coreProperties>
</file>