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7" r:id="rId6"/>
    <p:sldId id="307" r:id="rId7"/>
    <p:sldId id="308" r:id="rId8"/>
    <p:sldId id="309" r:id="rId9"/>
    <p:sldId id="310" r:id="rId10"/>
    <p:sldId id="311" r:id="rId11"/>
    <p:sldId id="270" r:id="rId12"/>
    <p:sldId id="273" r:id="rId13"/>
    <p:sldId id="312" r:id="rId14"/>
    <p:sldId id="313" r:id="rId15"/>
    <p:sldId id="314" r:id="rId16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8"/>
    </p:embeddedFont>
    <p:embeddedFont>
      <p:font typeface="Kelly Slab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C38"/>
    <a:srgbClr val="F0FFCB"/>
    <a:srgbClr val="98C97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E8FFA2-1F60-46DD-B6E4-606CB3A86D9A}">
  <a:tblStyle styleId="{B8E8FFA2-1F60-46DD-B6E4-606CB3A86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2ed59e4b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2ed59e4b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376473427_0_24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376473427_0_24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376473427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376473427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2ed59e4ba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2ed59e4ba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739c9eeade_1_2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739c9eeade_1_2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2ed59e4ba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2ed59e4ba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3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739c9eeade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739c9eeade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376473427_0_2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376473427_0_2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754175" y="0"/>
            <a:ext cx="5119600" cy="5143775"/>
            <a:chOff x="3754175" y="0"/>
            <a:chExt cx="5119600" cy="5143775"/>
          </a:xfrm>
        </p:grpSpPr>
        <p:sp>
          <p:nvSpPr>
            <p:cNvPr id="10" name="Google Shape;10;p2"/>
            <p:cNvSpPr/>
            <p:nvPr/>
          </p:nvSpPr>
          <p:spPr>
            <a:xfrm>
              <a:off x="5500325" y="0"/>
              <a:ext cx="457200" cy="179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070750" y="0"/>
              <a:ext cx="469200" cy="92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6750" y="102320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76750" y="1579550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43350" y="0"/>
              <a:ext cx="457200" cy="96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3175" y="0"/>
              <a:ext cx="457200" cy="16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3175" y="17269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29975" y="0"/>
              <a:ext cx="469200" cy="109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5975" y="1192925"/>
              <a:ext cx="457200" cy="30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35975" y="4389650"/>
              <a:ext cx="457200" cy="753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817275" y="0"/>
              <a:ext cx="469200" cy="24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23275" y="25327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23275" y="3096850"/>
              <a:ext cx="457200" cy="204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404575" y="0"/>
              <a:ext cx="469200" cy="324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410575" y="33488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10575" y="4476825"/>
              <a:ext cx="457200" cy="66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54175" y="0"/>
              <a:ext cx="469200" cy="53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410575" y="39128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53175" y="4090650"/>
              <a:ext cx="457200" cy="105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4875" y="4953625"/>
              <a:ext cx="457200" cy="18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74875" y="43896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500325" y="3806075"/>
              <a:ext cx="457200" cy="133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22775" y="4090650"/>
              <a:ext cx="457200" cy="1053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43350" y="4734525"/>
              <a:ext cx="457200" cy="4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21838" y="0"/>
              <a:ext cx="457200" cy="151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1400" y="1419450"/>
            <a:ext cx="5238300" cy="18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1400" y="3314850"/>
            <a:ext cx="52383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eft">
  <p:cSld name="CUSTOM_4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title"/>
          </p:nvPr>
        </p:nvSpPr>
        <p:spPr>
          <a:xfrm>
            <a:off x="711400" y="1554800"/>
            <a:ext cx="45303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1"/>
          </p:nvPr>
        </p:nvSpPr>
        <p:spPr>
          <a:xfrm>
            <a:off x="711400" y="2169400"/>
            <a:ext cx="45303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□"/>
              <a:defRPr sz="1600">
                <a:solidFill>
                  <a:srgbClr val="FFFFFF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□"/>
              <a:defRPr sz="1600">
                <a:solidFill>
                  <a:srgbClr val="FFFFFF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□"/>
              <a:defRPr sz="1600">
                <a:solidFill>
                  <a:srgbClr val="FFFFFF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□"/>
              <a:defRPr sz="1600">
                <a:solidFill>
                  <a:srgbClr val="FFFFFF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1" name="Google Shape;281;p17"/>
          <p:cNvGrpSpPr/>
          <p:nvPr/>
        </p:nvGrpSpPr>
        <p:grpSpPr>
          <a:xfrm rot="10800000" flipH="1">
            <a:off x="4343350" y="0"/>
            <a:ext cx="4530425" cy="3167700"/>
            <a:chOff x="4343350" y="1976250"/>
            <a:chExt cx="4530425" cy="3167700"/>
          </a:xfrm>
        </p:grpSpPr>
        <p:sp>
          <p:nvSpPr>
            <p:cNvPr id="282" name="Google Shape;282;p17"/>
            <p:cNvSpPr/>
            <p:nvPr/>
          </p:nvSpPr>
          <p:spPr>
            <a:xfrm>
              <a:off x="7235975" y="4152900"/>
              <a:ext cx="457200" cy="9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823275" y="39128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823275" y="4476950"/>
              <a:ext cx="457200" cy="6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404575" y="1976250"/>
              <a:ext cx="469200" cy="126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8410575" y="33488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410575" y="3913875"/>
              <a:ext cx="457200" cy="122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653175" y="3918000"/>
              <a:ext cx="457200" cy="12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074875" y="4953625"/>
              <a:ext cx="457200" cy="18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074875" y="43896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500325" y="4210050"/>
              <a:ext cx="457200" cy="93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922775" y="4434475"/>
              <a:ext cx="457200" cy="7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343350" y="4734525"/>
              <a:ext cx="457200" cy="4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 hasCustomPrompt="1"/>
          </p:nvPr>
        </p:nvSpPr>
        <p:spPr>
          <a:xfrm>
            <a:off x="2532125" y="870938"/>
            <a:ext cx="2040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2" hasCustomPrompt="1"/>
          </p:nvPr>
        </p:nvSpPr>
        <p:spPr>
          <a:xfrm>
            <a:off x="4879400" y="870938"/>
            <a:ext cx="2040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title" idx="3" hasCustomPrompt="1"/>
          </p:nvPr>
        </p:nvSpPr>
        <p:spPr>
          <a:xfrm>
            <a:off x="4044725" y="2652588"/>
            <a:ext cx="2040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4" hasCustomPrompt="1"/>
          </p:nvPr>
        </p:nvSpPr>
        <p:spPr>
          <a:xfrm>
            <a:off x="6392000" y="2652588"/>
            <a:ext cx="2040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16" name="Google Shape;316;p19"/>
          <p:cNvGrpSpPr/>
          <p:nvPr/>
        </p:nvGrpSpPr>
        <p:grpSpPr>
          <a:xfrm rot="10800000">
            <a:off x="270300" y="100"/>
            <a:ext cx="5119600" cy="5161550"/>
            <a:chOff x="3754175" y="-18100"/>
            <a:chExt cx="5119600" cy="5161550"/>
          </a:xfrm>
        </p:grpSpPr>
        <p:sp>
          <p:nvSpPr>
            <p:cNvPr id="317" name="Google Shape;317;p19"/>
            <p:cNvSpPr/>
            <p:nvPr/>
          </p:nvSpPr>
          <p:spPr>
            <a:xfrm>
              <a:off x="5500325" y="0"/>
              <a:ext cx="457200" cy="81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70750" y="-18100"/>
              <a:ext cx="469200" cy="52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076750" y="608550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076750" y="116490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4343350" y="0"/>
              <a:ext cx="457200" cy="52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653175" y="0"/>
              <a:ext cx="457200" cy="162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653175" y="1726975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229975" y="0"/>
              <a:ext cx="469200" cy="109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235975" y="1192925"/>
              <a:ext cx="457200" cy="30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7817275" y="0"/>
              <a:ext cx="469200" cy="24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7823275" y="25327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7823275" y="3096850"/>
              <a:ext cx="457200" cy="204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04575" y="0"/>
              <a:ext cx="469200" cy="324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8410575" y="33488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8410575" y="4476825"/>
              <a:ext cx="457200" cy="66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3754175" y="0"/>
              <a:ext cx="469200" cy="28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410575" y="39128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4921825" y="0"/>
              <a:ext cx="457200" cy="38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19"/>
          <p:cNvSpPr txBox="1">
            <a:spLocks noGrp="1"/>
          </p:cNvSpPr>
          <p:nvPr>
            <p:ph type="subTitle" idx="1"/>
          </p:nvPr>
        </p:nvSpPr>
        <p:spPr>
          <a:xfrm>
            <a:off x="2532125" y="1578025"/>
            <a:ext cx="2040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subTitle" idx="5"/>
          </p:nvPr>
        </p:nvSpPr>
        <p:spPr>
          <a:xfrm>
            <a:off x="2532125" y="1884913"/>
            <a:ext cx="2040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9"/>
          <p:cNvSpPr txBox="1">
            <a:spLocks noGrp="1"/>
          </p:cNvSpPr>
          <p:nvPr>
            <p:ph type="subTitle" idx="6"/>
          </p:nvPr>
        </p:nvSpPr>
        <p:spPr>
          <a:xfrm>
            <a:off x="4879400" y="1578025"/>
            <a:ext cx="2040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338" name="Google Shape;338;p19"/>
          <p:cNvSpPr txBox="1">
            <a:spLocks noGrp="1"/>
          </p:cNvSpPr>
          <p:nvPr>
            <p:ph type="subTitle" idx="7"/>
          </p:nvPr>
        </p:nvSpPr>
        <p:spPr>
          <a:xfrm>
            <a:off x="4879400" y="1884913"/>
            <a:ext cx="2040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9"/>
          <p:cNvSpPr txBox="1">
            <a:spLocks noGrp="1"/>
          </p:cNvSpPr>
          <p:nvPr>
            <p:ph type="subTitle" idx="8"/>
          </p:nvPr>
        </p:nvSpPr>
        <p:spPr>
          <a:xfrm>
            <a:off x="4044725" y="3359675"/>
            <a:ext cx="2040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340" name="Google Shape;340;p19"/>
          <p:cNvSpPr txBox="1">
            <a:spLocks noGrp="1"/>
          </p:cNvSpPr>
          <p:nvPr>
            <p:ph type="subTitle" idx="9"/>
          </p:nvPr>
        </p:nvSpPr>
        <p:spPr>
          <a:xfrm>
            <a:off x="4044725" y="3666563"/>
            <a:ext cx="2040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9"/>
          <p:cNvSpPr txBox="1">
            <a:spLocks noGrp="1"/>
          </p:cNvSpPr>
          <p:nvPr>
            <p:ph type="subTitle" idx="13"/>
          </p:nvPr>
        </p:nvSpPr>
        <p:spPr>
          <a:xfrm>
            <a:off x="6392000" y="3359675"/>
            <a:ext cx="20406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subTitle" idx="14"/>
          </p:nvPr>
        </p:nvSpPr>
        <p:spPr>
          <a:xfrm>
            <a:off x="6392000" y="3666563"/>
            <a:ext cx="2040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0"/>
          <p:cNvGrpSpPr/>
          <p:nvPr/>
        </p:nvGrpSpPr>
        <p:grpSpPr>
          <a:xfrm rot="10800000">
            <a:off x="279125" y="4061038"/>
            <a:ext cx="8594650" cy="1089153"/>
            <a:chOff x="279125" y="-12"/>
            <a:chExt cx="8594650" cy="1089153"/>
          </a:xfrm>
        </p:grpSpPr>
        <p:sp>
          <p:nvSpPr>
            <p:cNvPr id="345" name="Google Shape;345;p20"/>
            <p:cNvSpPr/>
            <p:nvPr/>
          </p:nvSpPr>
          <p:spPr>
            <a:xfrm rot="10800000">
              <a:off x="1453725" y="5"/>
              <a:ext cx="457200" cy="3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 rot="10800000">
              <a:off x="866425" y="5"/>
              <a:ext cx="457200" cy="70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 rot="10800000">
              <a:off x="279125" y="-12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 rot="10800000">
              <a:off x="2036525" y="5"/>
              <a:ext cx="457200" cy="24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 rot="10800000">
              <a:off x="2614825" y="5"/>
              <a:ext cx="457200" cy="38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 rot="10800000">
              <a:off x="3189375" y="5"/>
              <a:ext cx="4572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 rot="10800000">
              <a:off x="3766925" y="5"/>
              <a:ext cx="457200" cy="33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 rot="10800000">
              <a:off x="4346350" y="5"/>
              <a:ext cx="457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 rot="10800000">
              <a:off x="7842025" y="5"/>
              <a:ext cx="457200" cy="38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 rot="10800000">
              <a:off x="7267475" y="5"/>
              <a:ext cx="457200" cy="26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 rot="10800000">
              <a:off x="6100375" y="5"/>
              <a:ext cx="469200" cy="25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 rot="10800000">
              <a:off x="4925775" y="5"/>
              <a:ext cx="469200" cy="29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 rot="10800000">
              <a:off x="5523575" y="5"/>
              <a:ext cx="457200" cy="3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 rot="10800000">
              <a:off x="6689925" y="5"/>
              <a:ext cx="457200" cy="50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 rot="10800000">
              <a:off x="8416575" y="5"/>
              <a:ext cx="457200" cy="5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 rot="10800000">
              <a:off x="8416575" y="63194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 rot="10800000">
              <a:off x="279125" y="563965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body" idx="1"/>
          </p:nvPr>
        </p:nvSpPr>
        <p:spPr>
          <a:xfrm>
            <a:off x="711400" y="1384050"/>
            <a:ext cx="7721100" cy="23754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BLANK_1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4"/>
          <p:cNvGrpSpPr/>
          <p:nvPr/>
        </p:nvGrpSpPr>
        <p:grpSpPr>
          <a:xfrm>
            <a:off x="279125" y="-12"/>
            <a:ext cx="8594650" cy="1089153"/>
            <a:chOff x="279125" y="-12"/>
            <a:chExt cx="8594650" cy="1089153"/>
          </a:xfrm>
        </p:grpSpPr>
        <p:sp>
          <p:nvSpPr>
            <p:cNvPr id="439" name="Google Shape;439;p24"/>
            <p:cNvSpPr/>
            <p:nvPr/>
          </p:nvSpPr>
          <p:spPr>
            <a:xfrm rot="10800000">
              <a:off x="1453725" y="5"/>
              <a:ext cx="457200" cy="3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 rot="10800000">
              <a:off x="866425" y="5"/>
              <a:ext cx="457200" cy="70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 rot="10800000">
              <a:off x="279125" y="-12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 rot="10800000">
              <a:off x="2036525" y="5"/>
              <a:ext cx="457200" cy="24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 rot="10800000">
              <a:off x="2614825" y="5"/>
              <a:ext cx="457200" cy="38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 rot="10800000">
              <a:off x="3189375" y="5"/>
              <a:ext cx="4572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 rot="10800000">
              <a:off x="3766925" y="5"/>
              <a:ext cx="457200" cy="33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 rot="10800000">
              <a:off x="4346350" y="5"/>
              <a:ext cx="457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 rot="10800000">
              <a:off x="7842025" y="5"/>
              <a:ext cx="457200" cy="38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 rot="10800000">
              <a:off x="7267475" y="5"/>
              <a:ext cx="457200" cy="26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 rot="10800000">
              <a:off x="6100375" y="5"/>
              <a:ext cx="469200" cy="25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 rot="10800000">
              <a:off x="4925775" y="5"/>
              <a:ext cx="469200" cy="29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 rot="10800000">
              <a:off x="5523575" y="5"/>
              <a:ext cx="457200" cy="3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 rot="10800000">
              <a:off x="6689925" y="5"/>
              <a:ext cx="457200" cy="50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 rot="10800000">
              <a:off x="8416575" y="5"/>
              <a:ext cx="457200" cy="5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 rot="10800000">
              <a:off x="8416575" y="63194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 rot="10800000">
              <a:off x="279125" y="563965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4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subTitle" idx="1"/>
          </p:nvPr>
        </p:nvSpPr>
        <p:spPr>
          <a:xfrm>
            <a:off x="1751638" y="1952350"/>
            <a:ext cx="23571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2"/>
          </p:nvPr>
        </p:nvSpPr>
        <p:spPr>
          <a:xfrm>
            <a:off x="1751691" y="2252050"/>
            <a:ext cx="235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ubTitle" idx="3"/>
          </p:nvPr>
        </p:nvSpPr>
        <p:spPr>
          <a:xfrm>
            <a:off x="5035113" y="1952350"/>
            <a:ext cx="23571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460" name="Google Shape;460;p24"/>
          <p:cNvSpPr txBox="1">
            <a:spLocks noGrp="1"/>
          </p:cNvSpPr>
          <p:nvPr>
            <p:ph type="subTitle" idx="4"/>
          </p:nvPr>
        </p:nvSpPr>
        <p:spPr>
          <a:xfrm>
            <a:off x="5035166" y="2252050"/>
            <a:ext cx="235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24"/>
          <p:cNvSpPr txBox="1">
            <a:spLocks noGrp="1"/>
          </p:cNvSpPr>
          <p:nvPr>
            <p:ph type="subTitle" idx="5"/>
          </p:nvPr>
        </p:nvSpPr>
        <p:spPr>
          <a:xfrm>
            <a:off x="1751691" y="3699925"/>
            <a:ext cx="23571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subTitle" idx="6"/>
          </p:nvPr>
        </p:nvSpPr>
        <p:spPr>
          <a:xfrm>
            <a:off x="1751691" y="3999625"/>
            <a:ext cx="235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subTitle" idx="7"/>
          </p:nvPr>
        </p:nvSpPr>
        <p:spPr>
          <a:xfrm>
            <a:off x="5035113" y="3699925"/>
            <a:ext cx="23571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subTitle" idx="8"/>
          </p:nvPr>
        </p:nvSpPr>
        <p:spPr>
          <a:xfrm>
            <a:off x="5035166" y="3999625"/>
            <a:ext cx="235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11400" y="1195525"/>
            <a:ext cx="77211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□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 rot="10800000">
            <a:off x="279125" y="4061038"/>
            <a:ext cx="8594650" cy="1089153"/>
            <a:chOff x="279125" y="-12"/>
            <a:chExt cx="8594650" cy="1089153"/>
          </a:xfrm>
        </p:grpSpPr>
        <p:sp>
          <p:nvSpPr>
            <p:cNvPr id="71" name="Google Shape;71;p4"/>
            <p:cNvSpPr/>
            <p:nvPr/>
          </p:nvSpPr>
          <p:spPr>
            <a:xfrm rot="10800000">
              <a:off x="1453725" y="5"/>
              <a:ext cx="457200" cy="3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866425" y="5"/>
              <a:ext cx="457200" cy="70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279125" y="-12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2036525" y="5"/>
              <a:ext cx="457200" cy="24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2614825" y="5"/>
              <a:ext cx="457200" cy="38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3189375" y="5"/>
              <a:ext cx="4572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10800000">
              <a:off x="3766925" y="5"/>
              <a:ext cx="457200" cy="33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0800000">
              <a:off x="4346350" y="5"/>
              <a:ext cx="457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10800000">
              <a:off x="7842025" y="5"/>
              <a:ext cx="457200" cy="38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0800000">
              <a:off x="7267475" y="5"/>
              <a:ext cx="457200" cy="26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10800000">
              <a:off x="6100375" y="5"/>
              <a:ext cx="469200" cy="25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10800000">
              <a:off x="4925775" y="5"/>
              <a:ext cx="469200" cy="29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10800000">
              <a:off x="5523575" y="5"/>
              <a:ext cx="457200" cy="3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10800000">
              <a:off x="6689925" y="5"/>
              <a:ext cx="457200" cy="50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10800000">
              <a:off x="8416575" y="5"/>
              <a:ext cx="457200" cy="5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10800000">
              <a:off x="8416575" y="63194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0800000">
              <a:off x="279125" y="563965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"/>
          <p:cNvGrpSpPr/>
          <p:nvPr/>
        </p:nvGrpSpPr>
        <p:grpSpPr>
          <a:xfrm>
            <a:off x="279125" y="-12"/>
            <a:ext cx="8594650" cy="1089153"/>
            <a:chOff x="279125" y="-12"/>
            <a:chExt cx="8594650" cy="1089153"/>
          </a:xfrm>
        </p:grpSpPr>
        <p:sp>
          <p:nvSpPr>
            <p:cNvPr id="114" name="Google Shape;114;p6"/>
            <p:cNvSpPr/>
            <p:nvPr/>
          </p:nvSpPr>
          <p:spPr>
            <a:xfrm rot="10800000">
              <a:off x="1453725" y="5"/>
              <a:ext cx="457200" cy="3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866425" y="5"/>
              <a:ext cx="457200" cy="70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279125" y="-12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2036525" y="5"/>
              <a:ext cx="457200" cy="24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2614825" y="5"/>
              <a:ext cx="457200" cy="38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 rot="10800000">
              <a:off x="3189375" y="5"/>
              <a:ext cx="4572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3766925" y="5"/>
              <a:ext cx="457200" cy="33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10800000">
              <a:off x="4346350" y="5"/>
              <a:ext cx="457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10800000">
              <a:off x="7842025" y="5"/>
              <a:ext cx="457200" cy="38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 rot="10800000">
              <a:off x="7267475" y="5"/>
              <a:ext cx="457200" cy="26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6100375" y="5"/>
              <a:ext cx="469200" cy="25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4925775" y="5"/>
              <a:ext cx="469200" cy="29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5523575" y="5"/>
              <a:ext cx="457200" cy="3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rot="10800000">
              <a:off x="6689925" y="5"/>
              <a:ext cx="457200" cy="50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 rot="10800000">
              <a:off x="8416575" y="5"/>
              <a:ext cx="457200" cy="5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8416575" y="63194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10800000">
              <a:off x="279125" y="563965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711400" y="1233175"/>
            <a:ext cx="386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711400" y="2803075"/>
            <a:ext cx="386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0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□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□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□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□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5500325" y="0"/>
            <a:ext cx="457200" cy="179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6070750" y="0"/>
            <a:ext cx="469200" cy="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6076750" y="1023200"/>
            <a:ext cx="4572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/>
          <p:nvPr/>
        </p:nvSpPr>
        <p:spPr>
          <a:xfrm>
            <a:off x="6076750" y="1579550"/>
            <a:ext cx="4572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>
            <a:off x="4343350" y="0"/>
            <a:ext cx="457200" cy="9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6653175" y="0"/>
            <a:ext cx="457200" cy="162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6653175" y="1726975"/>
            <a:ext cx="4572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7229975" y="0"/>
            <a:ext cx="469200" cy="109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7235975" y="1192925"/>
            <a:ext cx="457200" cy="30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7235975" y="4389650"/>
            <a:ext cx="457200" cy="75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7817275" y="0"/>
            <a:ext cx="469200" cy="242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7823275" y="2532750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7823275" y="3096850"/>
            <a:ext cx="457200" cy="204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8404575" y="0"/>
            <a:ext cx="469200" cy="32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8410575" y="3348875"/>
            <a:ext cx="4572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8410575" y="4476825"/>
            <a:ext cx="4572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3754175" y="0"/>
            <a:ext cx="469200" cy="5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8410575" y="3912850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6653175" y="4090650"/>
            <a:ext cx="457200" cy="10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6074875" y="4953625"/>
            <a:ext cx="457200" cy="18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6074875" y="4389650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5500325" y="3806075"/>
            <a:ext cx="457200" cy="133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4922775" y="4090650"/>
            <a:ext cx="457200" cy="10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4343350" y="4734525"/>
            <a:ext cx="457200" cy="4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4921838" y="0"/>
            <a:ext cx="457200" cy="15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3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4"/>
          <p:cNvGrpSpPr/>
          <p:nvPr/>
        </p:nvGrpSpPr>
        <p:grpSpPr>
          <a:xfrm rot="10800000">
            <a:off x="270300" y="100"/>
            <a:ext cx="5119600" cy="5161550"/>
            <a:chOff x="3754175" y="-18100"/>
            <a:chExt cx="5119600" cy="5161550"/>
          </a:xfrm>
        </p:grpSpPr>
        <p:sp>
          <p:nvSpPr>
            <p:cNvPr id="227" name="Google Shape;227;p14"/>
            <p:cNvSpPr/>
            <p:nvPr/>
          </p:nvSpPr>
          <p:spPr>
            <a:xfrm>
              <a:off x="5500325" y="0"/>
              <a:ext cx="457200" cy="81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70750" y="-18100"/>
              <a:ext cx="469200" cy="52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076750" y="608550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076750" y="116490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43350" y="0"/>
              <a:ext cx="457200" cy="52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653175" y="0"/>
              <a:ext cx="457200" cy="1622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653175" y="1726975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229975" y="0"/>
              <a:ext cx="469200" cy="109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235975" y="1192925"/>
              <a:ext cx="457200" cy="309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7817275" y="0"/>
              <a:ext cx="469200" cy="24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23275" y="25327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7823275" y="3096850"/>
              <a:ext cx="457200" cy="2046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8404575" y="0"/>
              <a:ext cx="469200" cy="324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8410575" y="33488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410575" y="4476825"/>
              <a:ext cx="457200" cy="66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754175" y="0"/>
              <a:ext cx="469200" cy="28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410575" y="39128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921825" y="0"/>
              <a:ext cx="457200" cy="38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3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5"/>
          <p:cNvGrpSpPr/>
          <p:nvPr/>
        </p:nvGrpSpPr>
        <p:grpSpPr>
          <a:xfrm rot="10800000">
            <a:off x="279125" y="4061038"/>
            <a:ext cx="8594650" cy="1089153"/>
            <a:chOff x="279125" y="-12"/>
            <a:chExt cx="8594650" cy="1089153"/>
          </a:xfrm>
        </p:grpSpPr>
        <p:sp>
          <p:nvSpPr>
            <p:cNvPr id="247" name="Google Shape;247;p15"/>
            <p:cNvSpPr/>
            <p:nvPr/>
          </p:nvSpPr>
          <p:spPr>
            <a:xfrm rot="10800000">
              <a:off x="1453725" y="5"/>
              <a:ext cx="457200" cy="3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10800000">
              <a:off x="866425" y="5"/>
              <a:ext cx="457200" cy="70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279125" y="-12"/>
              <a:ext cx="4572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10800000">
              <a:off x="2036525" y="5"/>
              <a:ext cx="457200" cy="24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10800000">
              <a:off x="2614825" y="5"/>
              <a:ext cx="457200" cy="384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10800000">
              <a:off x="3189375" y="5"/>
              <a:ext cx="4572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10800000">
              <a:off x="3766925" y="5"/>
              <a:ext cx="457200" cy="33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10800000">
              <a:off x="4346350" y="5"/>
              <a:ext cx="457200" cy="22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10800000">
              <a:off x="7842025" y="5"/>
              <a:ext cx="457200" cy="38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10800000">
              <a:off x="7267475" y="5"/>
              <a:ext cx="457200" cy="26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10800000">
              <a:off x="6100375" y="5"/>
              <a:ext cx="469200" cy="25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10800000">
              <a:off x="4925775" y="5"/>
              <a:ext cx="469200" cy="297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10800000">
              <a:off x="5523575" y="5"/>
              <a:ext cx="457200" cy="3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10800000">
              <a:off x="6689925" y="5"/>
              <a:ext cx="457200" cy="50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10800000">
              <a:off x="8416575" y="5"/>
              <a:ext cx="457200" cy="52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8416575" y="631940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10800000">
              <a:off x="279125" y="563965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3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6"/>
          <p:cNvGrpSpPr/>
          <p:nvPr/>
        </p:nvGrpSpPr>
        <p:grpSpPr>
          <a:xfrm rot="10800000">
            <a:off x="270300" y="0"/>
            <a:ext cx="4530425" cy="3167700"/>
            <a:chOff x="4343350" y="1976250"/>
            <a:chExt cx="4530425" cy="3167700"/>
          </a:xfrm>
        </p:grpSpPr>
        <p:sp>
          <p:nvSpPr>
            <p:cNvPr id="266" name="Google Shape;266;p16"/>
            <p:cNvSpPr/>
            <p:nvPr/>
          </p:nvSpPr>
          <p:spPr>
            <a:xfrm>
              <a:off x="7235975" y="4152900"/>
              <a:ext cx="457200" cy="99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7823275" y="39128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823275" y="4476950"/>
              <a:ext cx="457200" cy="6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404575" y="1976250"/>
              <a:ext cx="469200" cy="126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8410575" y="3348875"/>
              <a:ext cx="457200" cy="4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410575" y="3913875"/>
              <a:ext cx="457200" cy="122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653175" y="3918000"/>
              <a:ext cx="457200" cy="122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074875" y="4953625"/>
              <a:ext cx="457200" cy="18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074875" y="4389650"/>
              <a:ext cx="4572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5500325" y="4210050"/>
              <a:ext cx="457200" cy="93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22775" y="4434475"/>
              <a:ext cx="457200" cy="70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343350" y="4734525"/>
              <a:ext cx="457200" cy="409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Kelly Slab"/>
              <a:buNone/>
              <a:defRPr sz="2500" b="1">
                <a:solidFill>
                  <a:schemeClr val="accent2"/>
                </a:solidFill>
                <a:latin typeface="Kelly Slab"/>
                <a:ea typeface="Kelly Slab"/>
                <a:cs typeface="Kelly Slab"/>
                <a:sym typeface="Kelly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400" y="1152475"/>
            <a:ext cx="7721100" cy="3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Char char="■"/>
              <a:defRPr sz="18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□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□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□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□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Didact Gothic"/>
              <a:buChar char="■"/>
              <a:defRPr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5" r:id="rId11"/>
    <p:sldLayoutId id="2147483666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>
            <a:spLocks noGrp="1"/>
          </p:cNvSpPr>
          <p:nvPr>
            <p:ph type="ctrTitle"/>
          </p:nvPr>
        </p:nvSpPr>
        <p:spPr>
          <a:xfrm>
            <a:off x="503244" y="1623904"/>
            <a:ext cx="5238300" cy="18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6C8C38"/>
                </a:solidFill>
              </a:rPr>
              <a:t>Modificarea</a:t>
            </a:r>
            <a:r>
              <a:rPr lang="en-US" sz="2800" dirty="0">
                <a:solidFill>
                  <a:srgbClr val="6C8C38"/>
                </a:solidFill>
              </a:rPr>
              <a:t> </a:t>
            </a:r>
            <a:r>
              <a:rPr lang="en-US" sz="2800" dirty="0" err="1">
                <a:solidFill>
                  <a:srgbClr val="6C8C38"/>
                </a:solidFill>
              </a:rPr>
              <a:t>contrastului</a:t>
            </a:r>
            <a:r>
              <a:rPr lang="en-US" sz="2800" dirty="0">
                <a:solidFill>
                  <a:srgbClr val="6C8C38"/>
                </a:solidFill>
              </a:rPr>
              <a:t> </a:t>
            </a:r>
            <a:r>
              <a:rPr lang="en-US" sz="2800" dirty="0" err="1">
                <a:solidFill>
                  <a:srgbClr val="6C8C38"/>
                </a:solidFill>
              </a:rPr>
              <a:t>unei</a:t>
            </a:r>
            <a:r>
              <a:rPr lang="en-US" sz="2800" dirty="0">
                <a:solidFill>
                  <a:srgbClr val="6C8C38"/>
                </a:solidFill>
              </a:rPr>
              <a:t> </a:t>
            </a:r>
            <a:r>
              <a:rPr lang="en-US" sz="2800" dirty="0" err="1">
                <a:solidFill>
                  <a:srgbClr val="6C8C38"/>
                </a:solidFill>
              </a:rPr>
              <a:t>imagini</a:t>
            </a:r>
            <a:r>
              <a:rPr lang="en-US" sz="2800" dirty="0">
                <a:solidFill>
                  <a:srgbClr val="6C8C38"/>
                </a:solidFill>
              </a:rPr>
              <a:t> </a:t>
            </a:r>
            <a:r>
              <a:rPr lang="en-US" sz="2800" dirty="0" err="1">
                <a:solidFill>
                  <a:srgbClr val="6C8C38"/>
                </a:solidFill>
              </a:rPr>
              <a:t>prin</a:t>
            </a:r>
            <a:r>
              <a:rPr lang="en-US" sz="2800" dirty="0">
                <a:solidFill>
                  <a:srgbClr val="6C8C38"/>
                </a:solidFill>
              </a:rPr>
              <a:t> </a:t>
            </a:r>
            <a:r>
              <a:rPr lang="en-US" sz="2800" dirty="0" err="1">
                <a:solidFill>
                  <a:srgbClr val="6C8C38"/>
                </a:solidFill>
              </a:rPr>
              <a:t>metode</a:t>
            </a:r>
            <a:r>
              <a:rPr lang="en-US" sz="2800" dirty="0">
                <a:solidFill>
                  <a:srgbClr val="6C8C38"/>
                </a:solidFill>
              </a:rPr>
              <a:t> de </a:t>
            </a:r>
            <a:r>
              <a:rPr lang="en-US" sz="2800" dirty="0" err="1">
                <a:solidFill>
                  <a:srgbClr val="6C8C38"/>
                </a:solidFill>
              </a:rPr>
              <a:t>histogramă</a:t>
            </a:r>
            <a:endParaRPr lang="en-US" sz="2800" dirty="0">
              <a:solidFill>
                <a:srgbClr val="6C8C38"/>
              </a:solidFill>
            </a:endParaRPr>
          </a:p>
        </p:txBody>
      </p:sp>
      <p:sp>
        <p:nvSpPr>
          <p:cNvPr id="525" name="Google Shape;525;p29"/>
          <p:cNvSpPr txBox="1">
            <a:spLocks noGrp="1"/>
          </p:cNvSpPr>
          <p:nvPr>
            <p:ph type="subTitle" idx="1"/>
          </p:nvPr>
        </p:nvSpPr>
        <p:spPr>
          <a:xfrm>
            <a:off x="317390" y="4143743"/>
            <a:ext cx="52383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rgbClr val="6C8C38"/>
                </a:solidFill>
                <a:latin typeface="Kelly Slab" panose="020B0604020202020204" charset="0"/>
              </a:rPr>
              <a:t>Student,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rgbClr val="6C8C38"/>
                </a:solidFill>
                <a:latin typeface="Kelly Slab" panose="020B0604020202020204" charset="0"/>
              </a:rPr>
              <a:t>COROAMĂ Betuela Mădălina</a:t>
            </a:r>
            <a:endParaRPr sz="1600" dirty="0">
              <a:solidFill>
                <a:srgbClr val="6C8C38"/>
              </a:solidFill>
              <a:latin typeface="Kelly Slab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85;p37">
            <a:extLst>
              <a:ext uri="{FF2B5EF4-FFF2-40B4-BE49-F238E27FC236}">
                <a16:creationId xmlns:a16="http://schemas.microsoft.com/office/drawing/2014/main" id="{03894309-3575-4C14-851E-C560754BD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868" y="652100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6C8C38"/>
                </a:solidFill>
              </a:rPr>
              <a:t>Concluzii</a:t>
            </a:r>
            <a:endParaRPr dirty="0">
              <a:solidFill>
                <a:srgbClr val="6C8C38"/>
              </a:solidFill>
            </a:endParaRPr>
          </a:p>
        </p:txBody>
      </p:sp>
      <p:sp>
        <p:nvSpPr>
          <p:cNvPr id="14" name="Google Shape;688;p37">
            <a:extLst>
              <a:ext uri="{FF2B5EF4-FFF2-40B4-BE49-F238E27FC236}">
                <a16:creationId xmlns:a16="http://schemas.microsoft.com/office/drawing/2014/main" id="{4C43003B-C2FD-4004-8249-76BDB1BE7515}"/>
              </a:ext>
            </a:extLst>
          </p:cNvPr>
          <p:cNvSpPr/>
          <p:nvPr/>
        </p:nvSpPr>
        <p:spPr>
          <a:xfrm>
            <a:off x="1953955" y="1791750"/>
            <a:ext cx="6080399" cy="780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75" tIns="91425" rIns="6400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S-a putut observa implementarea tuturor optiunilor descrise, cât și legătura lor cu lumea prelucrării numerice.</a:t>
            </a:r>
            <a:endParaRPr sz="16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" name="Google Shape;688;p37">
            <a:extLst>
              <a:ext uri="{FF2B5EF4-FFF2-40B4-BE49-F238E27FC236}">
                <a16:creationId xmlns:a16="http://schemas.microsoft.com/office/drawing/2014/main" id="{DEA221A8-B013-4595-98D3-70023DA9E757}"/>
              </a:ext>
            </a:extLst>
          </p:cNvPr>
          <p:cNvSpPr/>
          <p:nvPr/>
        </p:nvSpPr>
        <p:spPr>
          <a:xfrm>
            <a:off x="2793895" y="3159778"/>
            <a:ext cx="6080398" cy="780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75" tIns="91425" rIns="64007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rgbClr val="6C8C38"/>
                </a:solidFill>
                <a:latin typeface="Didact Gothic"/>
                <a:ea typeface="Didact Gothic"/>
                <a:cs typeface="Didact Gothic"/>
                <a:sym typeface="Didact Gothic"/>
              </a:rPr>
              <a:t>	Această aplicație poate fi dezvoltată în continuare, obținându-se în final un editor de imagini mai complex care să implementeze diverși algoritmi de prelucrare.</a:t>
            </a:r>
            <a:endParaRPr sz="1600" dirty="0">
              <a:solidFill>
                <a:srgbClr val="6C8C38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" name="Google Shape;717;p37">
            <a:extLst>
              <a:ext uri="{FF2B5EF4-FFF2-40B4-BE49-F238E27FC236}">
                <a16:creationId xmlns:a16="http://schemas.microsoft.com/office/drawing/2014/main" id="{6B680082-C8C2-4E04-B5B2-8CF3B953980D}"/>
              </a:ext>
            </a:extLst>
          </p:cNvPr>
          <p:cNvSpPr/>
          <p:nvPr/>
        </p:nvSpPr>
        <p:spPr>
          <a:xfrm>
            <a:off x="8250868" y="4348540"/>
            <a:ext cx="536100" cy="5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6" name="Google Shape;718;p37">
            <a:extLst>
              <a:ext uri="{FF2B5EF4-FFF2-40B4-BE49-F238E27FC236}">
                <a16:creationId xmlns:a16="http://schemas.microsoft.com/office/drawing/2014/main" id="{8098BBCE-988E-418F-A07E-244618EBF15C}"/>
              </a:ext>
            </a:extLst>
          </p:cNvPr>
          <p:cNvGrpSpPr/>
          <p:nvPr/>
        </p:nvGrpSpPr>
        <p:grpSpPr>
          <a:xfrm>
            <a:off x="8383311" y="4425046"/>
            <a:ext cx="271213" cy="383088"/>
            <a:chOff x="1333682" y="3344330"/>
            <a:chExt cx="271213" cy="383088"/>
          </a:xfrm>
        </p:grpSpPr>
        <p:sp>
          <p:nvSpPr>
            <p:cNvPr id="17" name="Google Shape;719;p37">
              <a:extLst>
                <a:ext uri="{FF2B5EF4-FFF2-40B4-BE49-F238E27FC236}">
                  <a16:creationId xmlns:a16="http://schemas.microsoft.com/office/drawing/2014/main" id="{70F25494-FC8F-4AB8-B795-1E9F14E9BF6A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0;p37">
              <a:extLst>
                <a:ext uri="{FF2B5EF4-FFF2-40B4-BE49-F238E27FC236}">
                  <a16:creationId xmlns:a16="http://schemas.microsoft.com/office/drawing/2014/main" id="{5FBD75DF-BE7D-4C23-9892-17DEF4B11778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1;p37">
              <a:extLst>
                <a:ext uri="{FF2B5EF4-FFF2-40B4-BE49-F238E27FC236}">
                  <a16:creationId xmlns:a16="http://schemas.microsoft.com/office/drawing/2014/main" id="{8A888A1C-EFB0-4714-B7D0-BFFF42A00C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2;p37">
              <a:extLst>
                <a:ext uri="{FF2B5EF4-FFF2-40B4-BE49-F238E27FC236}">
                  <a16:creationId xmlns:a16="http://schemas.microsoft.com/office/drawing/2014/main" id="{7A0C63B0-8142-4887-9168-BE327D331ABA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3;p37">
              <a:extLst>
                <a:ext uri="{FF2B5EF4-FFF2-40B4-BE49-F238E27FC236}">
                  <a16:creationId xmlns:a16="http://schemas.microsoft.com/office/drawing/2014/main" id="{DD212F67-28E0-443A-AC34-86A482B08153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;p37">
              <a:extLst>
                <a:ext uri="{FF2B5EF4-FFF2-40B4-BE49-F238E27FC236}">
                  <a16:creationId xmlns:a16="http://schemas.microsoft.com/office/drawing/2014/main" id="{7B791D23-109C-41D4-A447-F98A6B67C743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5;p37">
              <a:extLst>
                <a:ext uri="{FF2B5EF4-FFF2-40B4-BE49-F238E27FC236}">
                  <a16:creationId xmlns:a16="http://schemas.microsoft.com/office/drawing/2014/main" id="{328305FF-6D07-4778-BBFB-E61E6C2C0431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6;p37">
              <a:extLst>
                <a:ext uri="{FF2B5EF4-FFF2-40B4-BE49-F238E27FC236}">
                  <a16:creationId xmlns:a16="http://schemas.microsoft.com/office/drawing/2014/main" id="{BB50B9F5-FC61-4B10-BB43-D0E6839CDC21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7;p37">
              <a:extLst>
                <a:ext uri="{FF2B5EF4-FFF2-40B4-BE49-F238E27FC236}">
                  <a16:creationId xmlns:a16="http://schemas.microsoft.com/office/drawing/2014/main" id="{F80B8120-FD4E-4C10-AFAC-F4AFAB77454A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8;p37">
              <a:extLst>
                <a:ext uri="{FF2B5EF4-FFF2-40B4-BE49-F238E27FC236}">
                  <a16:creationId xmlns:a16="http://schemas.microsoft.com/office/drawing/2014/main" id="{E0387AA4-2D8B-491D-8A13-A87D377F662A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;p37">
              <a:extLst>
                <a:ext uri="{FF2B5EF4-FFF2-40B4-BE49-F238E27FC236}">
                  <a16:creationId xmlns:a16="http://schemas.microsoft.com/office/drawing/2014/main" id="{4F2CB1BD-7C50-457E-9094-CA4389894821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491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3"/>
          <p:cNvSpPr txBox="1">
            <a:spLocks noGrp="1"/>
          </p:cNvSpPr>
          <p:nvPr>
            <p:ph type="body" idx="1"/>
          </p:nvPr>
        </p:nvSpPr>
        <p:spPr>
          <a:xfrm>
            <a:off x="711400" y="1384050"/>
            <a:ext cx="77211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ES" dirty="0">
                <a:solidFill>
                  <a:srgbClr val="6C8C38"/>
                </a:solidFill>
              </a:rPr>
              <a:t>Remus Prodan  – </a:t>
            </a:r>
            <a:r>
              <a:rPr lang="es-ES" dirty="0" err="1">
                <a:solidFill>
                  <a:srgbClr val="6C8C38"/>
                </a:solidFill>
              </a:rPr>
              <a:t>Curs</a:t>
            </a:r>
            <a:r>
              <a:rPr lang="es-ES" dirty="0">
                <a:solidFill>
                  <a:srgbClr val="6C8C38"/>
                </a:solidFill>
              </a:rPr>
              <a:t> si </a:t>
            </a:r>
            <a:r>
              <a:rPr lang="es-ES" dirty="0" err="1">
                <a:solidFill>
                  <a:srgbClr val="6C8C38"/>
                </a:solidFill>
              </a:rPr>
              <a:t>laborator</a:t>
            </a:r>
            <a:r>
              <a:rPr lang="es-ES" dirty="0">
                <a:solidFill>
                  <a:srgbClr val="6C8C38"/>
                </a:solidFill>
              </a:rPr>
              <a:t> PNI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ES" dirty="0" err="1">
                <a:solidFill>
                  <a:srgbClr val="6C8C38"/>
                </a:solidFill>
              </a:rPr>
              <a:t>Constantin</a:t>
            </a:r>
            <a:r>
              <a:rPr lang="es-ES" dirty="0">
                <a:solidFill>
                  <a:srgbClr val="6C8C38"/>
                </a:solidFill>
              </a:rPr>
              <a:t> </a:t>
            </a:r>
            <a:r>
              <a:rPr lang="es-ES" dirty="0" err="1">
                <a:solidFill>
                  <a:srgbClr val="6C8C38"/>
                </a:solidFill>
              </a:rPr>
              <a:t>Vertan</a:t>
            </a:r>
            <a:r>
              <a:rPr lang="es-ES" dirty="0">
                <a:solidFill>
                  <a:srgbClr val="6C8C38"/>
                </a:solidFill>
              </a:rPr>
              <a:t> – “</a:t>
            </a:r>
            <a:r>
              <a:rPr lang="es-ES" dirty="0" err="1">
                <a:solidFill>
                  <a:srgbClr val="6C8C38"/>
                </a:solidFill>
              </a:rPr>
              <a:t>Prelucrarea</a:t>
            </a:r>
            <a:r>
              <a:rPr lang="es-ES" dirty="0">
                <a:solidFill>
                  <a:srgbClr val="6C8C38"/>
                </a:solidFill>
              </a:rPr>
              <a:t> </a:t>
            </a:r>
            <a:r>
              <a:rPr lang="es-ES" dirty="0" err="1">
                <a:solidFill>
                  <a:srgbClr val="6C8C38"/>
                </a:solidFill>
              </a:rPr>
              <a:t>şi</a:t>
            </a:r>
            <a:r>
              <a:rPr lang="es-ES" dirty="0">
                <a:solidFill>
                  <a:srgbClr val="6C8C38"/>
                </a:solidFill>
              </a:rPr>
              <a:t> analiza </a:t>
            </a:r>
            <a:r>
              <a:rPr lang="es-ES" dirty="0" err="1">
                <a:solidFill>
                  <a:srgbClr val="6C8C38"/>
                </a:solidFill>
              </a:rPr>
              <a:t>imaginilor</a:t>
            </a:r>
            <a:r>
              <a:rPr lang="es-ES" dirty="0">
                <a:solidFill>
                  <a:srgbClr val="6C8C38"/>
                </a:solidFill>
              </a:rPr>
              <a:t>”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ES" dirty="0">
                <a:solidFill>
                  <a:srgbClr val="6C8C38"/>
                </a:solidFill>
              </a:rPr>
              <a:t>https://pdfcoffee.com/popa-prelucrarea-numerica-a-imaginilor-2006pdf-pdf-free.html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ES" dirty="0">
                <a:solidFill>
                  <a:srgbClr val="6C8C38"/>
                </a:solidFill>
              </a:rPr>
              <a:t>https://docplayer.net/83750524-Prelucrarea-numerica-a-imaginilor-aplicatii-ale-retelelor-neuronale-in-prelucrarea-imaginilor.html</a:t>
            </a:r>
          </a:p>
        </p:txBody>
      </p:sp>
      <p:sp>
        <p:nvSpPr>
          <p:cNvPr id="874" name="Google Shape;874;p43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6C8C38"/>
                </a:solidFill>
              </a:rPr>
              <a:t>Bibliografie</a:t>
            </a:r>
            <a:endParaRPr dirty="0">
              <a:solidFill>
                <a:srgbClr val="6C8C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6"/>
          <p:cNvSpPr txBox="1">
            <a:spLocks noGrp="1"/>
          </p:cNvSpPr>
          <p:nvPr>
            <p:ph type="title"/>
          </p:nvPr>
        </p:nvSpPr>
        <p:spPr>
          <a:xfrm>
            <a:off x="711400" y="537875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Anexe cod</a:t>
            </a:r>
            <a:endParaRPr dirty="0"/>
          </a:p>
        </p:txBody>
      </p:sp>
      <p:sp>
        <p:nvSpPr>
          <p:cNvPr id="981" name="Google Shape;981;p46"/>
          <p:cNvSpPr/>
          <p:nvPr/>
        </p:nvSpPr>
        <p:spPr>
          <a:xfrm>
            <a:off x="531603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HistoCum[0] = SourceHisto[0];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for( i = 1; i&lt;256; i++ )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HistoCum[i] = HistoCum[i-1] + SourceHisto[i];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LUT[i] =  (int)(( HistoCum[i]-HistoCum[0] )*255/( PixelsNr – 					HistoCum[0]));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9" name="Google Shape;979;p46"/>
          <p:cNvSpPr/>
          <p:nvPr/>
        </p:nvSpPr>
        <p:spPr>
          <a:xfrm>
            <a:off x="711401" y="1219117"/>
            <a:ext cx="3653116" cy="3403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Histograma cumulativă</a:t>
            </a:r>
          </a:p>
        </p:txBody>
      </p:sp>
      <p:sp>
        <p:nvSpPr>
          <p:cNvPr id="16" name="Google Shape;981;p46">
            <a:extLst>
              <a:ext uri="{FF2B5EF4-FFF2-40B4-BE49-F238E27FC236}">
                <a16:creationId xmlns:a16="http://schemas.microsoft.com/office/drawing/2014/main" id="{4516BE9B-0854-4315-8FC0-2376BA53D535}"/>
              </a:ext>
            </a:extLst>
          </p:cNvPr>
          <p:cNvSpPr/>
          <p:nvPr/>
        </p:nvSpPr>
        <p:spPr>
          <a:xfrm>
            <a:off x="4568882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j    = 0;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0;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for(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0;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&lt;256;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++ )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p[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= q[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= 0;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for(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0;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&lt;256;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++ )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p[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= j;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+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SourceHisto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* 255;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while(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&gt;=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PixelsNr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)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{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	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HInt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-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PixelsNr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j++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}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q[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= j;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for(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= 0;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&lt;256; 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++ )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	LUT[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= ( p[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+ q[</a:t>
            </a:r>
            <a:r>
              <a:rPr lang="en-US" sz="1100" dirty="0" err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] ) / 2;</a:t>
            </a: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27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" name="Google Shape;979;p46">
            <a:extLst>
              <a:ext uri="{FF2B5EF4-FFF2-40B4-BE49-F238E27FC236}">
                <a16:creationId xmlns:a16="http://schemas.microsoft.com/office/drawing/2014/main" id="{623E0E86-C8E4-42B4-8BED-327FAD722AA4}"/>
              </a:ext>
            </a:extLst>
          </p:cNvPr>
          <p:cNvSpPr/>
          <p:nvPr/>
        </p:nvSpPr>
        <p:spPr>
          <a:xfrm>
            <a:off x="4693892" y="1210475"/>
            <a:ext cx="3738607" cy="34896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00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Redistribuirea nivelelor de gri în intervalul [p,q]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0B61-0181-441B-AF92-C29A5C4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Anexe cod</a:t>
            </a:r>
            <a:endParaRPr lang="en-US" dirty="0"/>
          </a:p>
        </p:txBody>
      </p:sp>
      <p:sp>
        <p:nvSpPr>
          <p:cNvPr id="3" name="Google Shape;981;p46">
            <a:extLst>
              <a:ext uri="{FF2B5EF4-FFF2-40B4-BE49-F238E27FC236}">
                <a16:creationId xmlns:a16="http://schemas.microsoft.com/office/drawing/2014/main" id="{AA9498BE-0F3F-4A76-ABEA-C5E9E2B2320E}"/>
              </a:ext>
            </a:extLst>
          </p:cNvPr>
          <p:cNvSpPr/>
          <p:nvPr/>
        </p:nvSpPr>
        <p:spPr>
          <a:xfrm>
            <a:off x="531603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   = 0;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HInt = 0;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p[i] = q[i] = 0;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p[i] = j;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HInt = HInt + SourceHisto[i] * 255;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while( HInt &gt;= PixelsNr )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{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HInt = HInt - PixelsNr;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j++;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q[i] = j;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if( (q[i] - p[i] ) == 0 )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LUT[i] = (p[i] + q[i] )/2 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else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105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LUT[i] = p[i] + rand() % ( q[i] - p[i] );</a:t>
            </a:r>
            <a:endParaRPr lang="en-US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979;p46">
            <a:extLst>
              <a:ext uri="{FF2B5EF4-FFF2-40B4-BE49-F238E27FC236}">
                <a16:creationId xmlns:a16="http://schemas.microsoft.com/office/drawing/2014/main" id="{B32F718E-E93C-43EE-AC59-3A6B60665017}"/>
              </a:ext>
            </a:extLst>
          </p:cNvPr>
          <p:cNvSpPr/>
          <p:nvPr/>
        </p:nvSpPr>
        <p:spPr>
          <a:xfrm>
            <a:off x="711400" y="1226288"/>
            <a:ext cx="3655037" cy="3402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R</a:t>
            </a:r>
            <a:r>
              <a:rPr lang="it-IT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edistribuire aleatoare în intervalul [p,q]</a:t>
            </a: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5" name="Google Shape;981;p46">
            <a:extLst>
              <a:ext uri="{FF2B5EF4-FFF2-40B4-BE49-F238E27FC236}">
                <a16:creationId xmlns:a16="http://schemas.microsoft.com/office/drawing/2014/main" id="{A49297DA-7163-403E-976E-BC89D29BD5C7}"/>
              </a:ext>
            </a:extLst>
          </p:cNvPr>
          <p:cNvSpPr/>
          <p:nvPr/>
        </p:nvSpPr>
        <p:spPr>
          <a:xfrm>
            <a:off x="4777565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5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if( imgSource-&gt;Picture-&gt;Bitmap-&gt;Width == 0 )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return;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pnSMag-&gt;Visible = ( !pnSMag-&gt;Visible );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if( SameImage == true )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pnDMag-&gt;Visible = ( !pnDMag-&gt;Visible );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imgSource-&gt;Cursor = ( pnSMag-&gt;Visible == true ? crHandPoint : crDefault);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imgDest-&gt;Cursor   = ( pnDMag-&gt;Visible == true ? crHandPoint : crDefault);</a:t>
            </a:r>
            <a:endParaRPr lang="en-US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Google Shape;979;p46">
            <a:extLst>
              <a:ext uri="{FF2B5EF4-FFF2-40B4-BE49-F238E27FC236}">
                <a16:creationId xmlns:a16="http://schemas.microsoft.com/office/drawing/2014/main" id="{3B959B29-AEA4-43CF-98C7-2548512401E8}"/>
              </a:ext>
            </a:extLst>
          </p:cNvPr>
          <p:cNvSpPr/>
          <p:nvPr/>
        </p:nvSpPr>
        <p:spPr>
          <a:xfrm>
            <a:off x="4957360" y="1233376"/>
            <a:ext cx="3655037" cy="3402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Efectul de zoom asupra imaginii</a:t>
            </a:r>
          </a:p>
        </p:txBody>
      </p:sp>
    </p:spTree>
    <p:extLst>
      <p:ext uri="{BB962C8B-B14F-4D97-AF65-F5344CB8AC3E}">
        <p14:creationId xmlns:p14="http://schemas.microsoft.com/office/powerpoint/2010/main" val="350263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A33A-2F29-4196-85E9-D990306F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Anexe cod</a:t>
            </a:r>
            <a:endParaRPr lang="en-US" dirty="0"/>
          </a:p>
        </p:txBody>
      </p:sp>
      <p:sp>
        <p:nvSpPr>
          <p:cNvPr id="7" name="Google Shape;981;p46">
            <a:extLst>
              <a:ext uri="{FF2B5EF4-FFF2-40B4-BE49-F238E27FC236}">
                <a16:creationId xmlns:a16="http://schemas.microsoft.com/office/drawing/2014/main" id="{48DA1E1E-1907-4F36-ADEC-6A51F83058FF}"/>
              </a:ext>
            </a:extLst>
          </p:cNvPr>
          <p:cNvSpPr/>
          <p:nvPr/>
        </p:nvSpPr>
        <p:spPr>
          <a:xfrm>
            <a:off x="531603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979;p46">
            <a:extLst>
              <a:ext uri="{FF2B5EF4-FFF2-40B4-BE49-F238E27FC236}">
                <a16:creationId xmlns:a16="http://schemas.microsoft.com/office/drawing/2014/main" id="{DF312FA5-FA8F-49AF-983F-9014713E0564}"/>
              </a:ext>
            </a:extLst>
          </p:cNvPr>
          <p:cNvSpPr/>
          <p:nvPr/>
        </p:nvSpPr>
        <p:spPr>
          <a:xfrm>
            <a:off x="711400" y="1226288"/>
            <a:ext cx="3676302" cy="3402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Egalizare prin corelarea cu nivelele de gri ale vecinilor</a:t>
            </a:r>
          </a:p>
        </p:txBody>
      </p:sp>
      <p:sp>
        <p:nvSpPr>
          <p:cNvPr id="9" name="Google Shape;981;p46">
            <a:extLst>
              <a:ext uri="{FF2B5EF4-FFF2-40B4-BE49-F238E27FC236}">
                <a16:creationId xmlns:a16="http://schemas.microsoft.com/office/drawing/2014/main" id="{8F004DD0-77A3-4A02-9646-5E2800AFA43A}"/>
              </a:ext>
            </a:extLst>
          </p:cNvPr>
          <p:cNvSpPr/>
          <p:nvPr/>
        </p:nvSpPr>
        <p:spPr>
          <a:xfrm>
            <a:off x="4654373" y="1280794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AvgValue = 0;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for( int i = -1; i&lt;2; i++ )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	for( int j = -1; j&lt;2; j++ )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AvgValue = AvgValue + Line[1+i][x+1+j].rgbtRed;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AvgValue = AvgValue / 9;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if( AvgValue &lt; p[ Line[1][x].rgbtRed])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AvgValue = p[ Line[1][x].rgbtRed];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if( AvgValue &gt; q[ Line[1][x].rgbtRed] )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AvgValue = q[ Line[1][x].rgbtRed];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Dest-&gt;Canvas-&gt;Pixels[x][y] = TColor( RGB( AvgValue, AvgValue, AvgValue));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	}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90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20119-442B-4B04-9F8A-88EB4BA72BBF}"/>
              </a:ext>
            </a:extLst>
          </p:cNvPr>
          <p:cNvSpPr txBox="1"/>
          <p:nvPr/>
        </p:nvSpPr>
        <p:spPr>
          <a:xfrm>
            <a:off x="627321" y="1564605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    = 0;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HInt = 0;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p[i] = q[i] = 0;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p[i] = j;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HInt = HInt + SourceHisto[i] * 255;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while( HInt &gt;= PixelsNr )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{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HInt = HInt - PixelsNr;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j++;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}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q[i] = j;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RGBTRIPLE* Line[3];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 AvgValue;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Dest-&gt;Assign( Source );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int y=1; y&lt;Source-&gt;Height - 1; y++ )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Line[0] = (RGBTRIPLE*)Source-&gt;ScanLine[y - 1];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Line[1] = (RGBTRIPLE*)Source-&gt;ScanLine[y];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Line[2] = (RGBTRIPLE*)Source-&gt;ScanLine[y + 1];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o-RO" sz="9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for( int x=1; x&lt;Source-&gt;Width - 1; x++ )</a:t>
            </a:r>
            <a:endParaRPr lang="en-US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1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B8A1-2AEF-4C09-B2C1-50D9F57C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Anexe cod</a:t>
            </a:r>
            <a:endParaRPr lang="en-US" dirty="0"/>
          </a:p>
        </p:txBody>
      </p:sp>
      <p:sp>
        <p:nvSpPr>
          <p:cNvPr id="3" name="Google Shape;981;p46">
            <a:extLst>
              <a:ext uri="{FF2B5EF4-FFF2-40B4-BE49-F238E27FC236}">
                <a16:creationId xmlns:a16="http://schemas.microsoft.com/office/drawing/2014/main" id="{4597E646-5046-4AD9-9FC0-AFB251A86884}"/>
              </a:ext>
            </a:extLst>
          </p:cNvPr>
          <p:cNvSpPr/>
          <p:nvPr/>
        </p:nvSpPr>
        <p:spPr>
          <a:xfrm>
            <a:off x="541279" y="1287883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1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while( j / W &lt; ( Source-&gt;Height / W + 1)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 = 0;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if( j + W &gt; Source-&gt;Height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YLimit = Source-&gt;Height - j;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else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YLimit = W;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while( i / W &lt; ( Source-&gt;Width / W + 1)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{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	if( i + W &gt;Source-&gt;Width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XLimit = Source-&gt;Width - i;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else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XLimit = W;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for( y = j; y&lt;j + YLimit; y++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{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Pixels = (RGBTRIPLE*)Source-&gt;ScanLine[y];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	for( x=i; x&lt;=i+XLimit; x++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	AuxBitmap-&gt;Canvas-&gt;Pixels[x - i][y - j] = TColor( 	RGB( Pixels[x].rgbtRed, Pixels[x].rgbtGreen, Pixels[x].rgbtBlue));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979;p46">
            <a:extLst>
              <a:ext uri="{FF2B5EF4-FFF2-40B4-BE49-F238E27FC236}">
                <a16:creationId xmlns:a16="http://schemas.microsoft.com/office/drawing/2014/main" id="{535C608D-6C57-49EA-953E-5E086EBE6572}"/>
              </a:ext>
            </a:extLst>
          </p:cNvPr>
          <p:cNvSpPr/>
          <p:nvPr/>
        </p:nvSpPr>
        <p:spPr>
          <a:xfrm>
            <a:off x="711400" y="1226288"/>
            <a:ext cx="3676302" cy="3402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i="1" dirty="0">
                <a:solidFill>
                  <a:schemeClr val="accent1"/>
                </a:solidFill>
                <a:latin typeface="Kelly Slab"/>
                <a:ea typeface="Kelly Slab"/>
                <a:cs typeface="Kelly Slab"/>
                <a:sym typeface="Kelly Slab"/>
              </a:rPr>
              <a:t>Egalizare adaptivă </a:t>
            </a:r>
          </a:p>
        </p:txBody>
      </p:sp>
      <p:sp>
        <p:nvSpPr>
          <p:cNvPr id="5" name="Google Shape;981;p46">
            <a:extLst>
              <a:ext uri="{FF2B5EF4-FFF2-40B4-BE49-F238E27FC236}">
                <a16:creationId xmlns:a16="http://schemas.microsoft.com/office/drawing/2014/main" id="{F592D1FB-3DF5-4B50-9490-DDDB38D4E474}"/>
              </a:ext>
            </a:extLst>
          </p:cNvPr>
          <p:cNvSpPr/>
          <p:nvPr/>
        </p:nvSpPr>
        <p:spPr>
          <a:xfrm>
            <a:off x="4654373" y="1287882"/>
            <a:ext cx="3778127" cy="36456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9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EqualizeHistoM1( AuxBitmap, LUT, true );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for( int k = 0; k&lt;256; k++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	LUTMatrix[NrC][k] = LUT[k];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i += W;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NrC++;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}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j += W;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 = 0; i&lt;256; i++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LUT[i] = 0;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for( j = 0; j&lt;NrC; j++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LUT[i] += LUTMatrix[j][i];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LUT[i] = LUT[i] / NrC;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 int y=0; y&lt;Source-&gt;Height; y++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Pixels = (RGBTRIPLE*)Source-&gt;ScanLine[y];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for( int x=0; x&lt;Source-&gt;Width; x++ )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Dest-&gt;Canvas-&gt;Pixels[x][y] = TColor( RGB( LUT[Pixels[x].rgbtRed],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o-RO" sz="1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LUT[Pixels[x].rgbtGreen], LUT[Pixels[x].rgbtBlue] ));</a:t>
            </a: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o-RO" sz="9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 txBox="1">
            <a:spLocks noGrp="1"/>
          </p:cNvSpPr>
          <p:nvPr>
            <p:ph type="body" idx="1"/>
          </p:nvPr>
        </p:nvSpPr>
        <p:spPr>
          <a:xfrm>
            <a:off x="838991" y="1733400"/>
            <a:ext cx="77211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accent2"/>
              </a:buClr>
              <a:buSzPts val="1100"/>
              <a:buNone/>
            </a:pPr>
            <a:r>
              <a:rPr lang="ro-RO" sz="1600" dirty="0">
                <a:solidFill>
                  <a:srgbClr val="6C8C38"/>
                </a:solidFill>
                <a:effectLst/>
                <a:latin typeface="Didact Gothic" panose="00000500000000000000" pitchFamily="2" charset="0"/>
                <a:ea typeface="Times New Roman" panose="02020603050405020304" pitchFamily="18" charset="0"/>
              </a:rPr>
              <a:t>      Procesarea numerică a  imaginilor este des folosită pentru a creşte calitatea imaginii, în sensul de a fi mai uşor înţeleasă de observatorul uman sau pentru a permite extragerea unor caracteristici importante de către un sistem de calcul 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rgbClr val="6C8C38"/>
                </a:solidFill>
                <a:latin typeface="Didact Gothic" panose="00000500000000000000" pitchFamily="2" charset="0"/>
                <a:ea typeface="Times New Roman" panose="02020603050405020304" pitchFamily="18" charset="0"/>
              </a:rPr>
              <a:t>      O</a:t>
            </a:r>
            <a:r>
              <a:rPr lang="ro-RO" sz="1600" dirty="0">
                <a:solidFill>
                  <a:srgbClr val="6C8C38"/>
                </a:solidFill>
                <a:effectLst/>
                <a:latin typeface="Didact Gothic" panose="00000500000000000000" pitchFamily="2" charset="0"/>
                <a:ea typeface="Times New Roman" panose="02020603050405020304" pitchFamily="18" charset="0"/>
              </a:rPr>
              <a:t> modificare adecvată a contrastului poate face imaginea mult mai lizibilă.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ro-RO" sz="1600" dirty="0">
                <a:solidFill>
                  <a:srgbClr val="6C8C38"/>
                </a:solidFill>
                <a:effectLst/>
                <a:latin typeface="Didact Gothic" panose="00000500000000000000" pitchFamily="2" charset="0"/>
                <a:ea typeface="Times New Roman" panose="02020603050405020304" pitchFamily="18" charset="0"/>
              </a:rPr>
              <a:t>      Contrastul este o măsură proporţională cu diferenţa dintre luminozitatea anumitor pixeli (nivelul lor de gri).</a:t>
            </a:r>
            <a:endParaRPr sz="1600" dirty="0">
              <a:solidFill>
                <a:srgbClr val="6C8C38"/>
              </a:solidFill>
              <a:latin typeface="Didact Gothic" panose="00000500000000000000" pitchFamily="2" charset="0"/>
            </a:endParaRPr>
          </a:p>
        </p:txBody>
      </p:sp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711400" y="700908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6C8C38"/>
                </a:solidFill>
              </a:rPr>
              <a:t>Introducere</a:t>
            </a:r>
            <a:endParaRPr dirty="0">
              <a:solidFill>
                <a:srgbClr val="6C8C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79;p46">
            <a:extLst>
              <a:ext uri="{FF2B5EF4-FFF2-40B4-BE49-F238E27FC236}">
                <a16:creationId xmlns:a16="http://schemas.microsoft.com/office/drawing/2014/main" id="{7B632EDD-8332-4F20-B77E-BD68EAC48BF8}"/>
              </a:ext>
            </a:extLst>
          </p:cNvPr>
          <p:cNvSpPr/>
          <p:nvPr/>
        </p:nvSpPr>
        <p:spPr>
          <a:xfrm>
            <a:off x="8274718" y="4139555"/>
            <a:ext cx="467044" cy="4955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82" name="Google Shape;979;p46">
            <a:extLst>
              <a:ext uri="{FF2B5EF4-FFF2-40B4-BE49-F238E27FC236}">
                <a16:creationId xmlns:a16="http://schemas.microsoft.com/office/drawing/2014/main" id="{C3B96F10-6D88-417A-808B-A0027E627707}"/>
              </a:ext>
            </a:extLst>
          </p:cNvPr>
          <p:cNvSpPr/>
          <p:nvPr/>
        </p:nvSpPr>
        <p:spPr>
          <a:xfrm>
            <a:off x="6253797" y="4139555"/>
            <a:ext cx="467044" cy="4955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83" name="Google Shape;979;p46">
            <a:extLst>
              <a:ext uri="{FF2B5EF4-FFF2-40B4-BE49-F238E27FC236}">
                <a16:creationId xmlns:a16="http://schemas.microsoft.com/office/drawing/2014/main" id="{0D486DD9-5B84-4F65-9659-780AB322F968}"/>
              </a:ext>
            </a:extLst>
          </p:cNvPr>
          <p:cNvSpPr/>
          <p:nvPr/>
        </p:nvSpPr>
        <p:spPr>
          <a:xfrm>
            <a:off x="4599189" y="4154253"/>
            <a:ext cx="467044" cy="4955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81" name="Google Shape;979;p46">
            <a:extLst>
              <a:ext uri="{FF2B5EF4-FFF2-40B4-BE49-F238E27FC236}">
                <a16:creationId xmlns:a16="http://schemas.microsoft.com/office/drawing/2014/main" id="{FA434F56-46E8-44E4-8650-8AD36A020172}"/>
              </a:ext>
            </a:extLst>
          </p:cNvPr>
          <p:cNvSpPr/>
          <p:nvPr/>
        </p:nvSpPr>
        <p:spPr>
          <a:xfrm>
            <a:off x="2887214" y="4147023"/>
            <a:ext cx="467044" cy="4955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80" name="Google Shape;979;p46">
            <a:extLst>
              <a:ext uri="{FF2B5EF4-FFF2-40B4-BE49-F238E27FC236}">
                <a16:creationId xmlns:a16="http://schemas.microsoft.com/office/drawing/2014/main" id="{95362D9B-2BF2-424F-940F-0B34298FDE30}"/>
              </a:ext>
            </a:extLst>
          </p:cNvPr>
          <p:cNvSpPr/>
          <p:nvPr/>
        </p:nvSpPr>
        <p:spPr>
          <a:xfrm>
            <a:off x="1302907" y="4115398"/>
            <a:ext cx="467044" cy="49554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i="1" dirty="0">
              <a:solidFill>
                <a:schemeClr val="accent1"/>
              </a:solidFill>
              <a:latin typeface="Kelly Slab"/>
              <a:ea typeface="Kelly Slab"/>
              <a:cs typeface="Kelly Slab"/>
              <a:sym typeface="Kelly Slab"/>
            </a:endParaRPr>
          </a:p>
        </p:txBody>
      </p:sp>
      <p:sp>
        <p:nvSpPr>
          <p:cNvPr id="553" name="Google Shape;553;p32"/>
          <p:cNvSpPr txBox="1">
            <a:spLocks noGrp="1"/>
          </p:cNvSpPr>
          <p:nvPr>
            <p:ph type="title"/>
          </p:nvPr>
        </p:nvSpPr>
        <p:spPr>
          <a:xfrm>
            <a:off x="1016200" y="853050"/>
            <a:ext cx="45303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6C8C38"/>
                </a:solidFill>
              </a:rPr>
              <a:t>Tema proiectului </a:t>
            </a:r>
            <a:endParaRPr dirty="0">
              <a:solidFill>
                <a:srgbClr val="6C8C38"/>
              </a:solidFill>
            </a:endParaRPr>
          </a:p>
        </p:txBody>
      </p:sp>
      <p:sp>
        <p:nvSpPr>
          <p:cNvPr id="554" name="Google Shape;554;p32"/>
          <p:cNvSpPr txBox="1">
            <a:spLocks noGrp="1"/>
          </p:cNvSpPr>
          <p:nvPr>
            <p:ph type="body" idx="1"/>
          </p:nvPr>
        </p:nvSpPr>
        <p:spPr>
          <a:xfrm>
            <a:off x="654692" y="1543123"/>
            <a:ext cx="6518741" cy="141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6C8C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Proiectul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constă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dintr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-o 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aplicaţie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realizează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ridicarea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contrastului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unei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imagini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histogramă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. Au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implementate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tehnici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egalizare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histogramei</a:t>
            </a:r>
            <a:r>
              <a:rPr lang="en-US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. </a:t>
            </a:r>
            <a:endParaRPr lang="ro-RO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     S-a folosit mediul de dezvoltare C++ Builder de la Embarcadero.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     S-au utilizat concepte specifice programării orientate pe obiecte.</a:t>
            </a:r>
            <a:endParaRPr lang="en-US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17;p37">
            <a:extLst>
              <a:ext uri="{FF2B5EF4-FFF2-40B4-BE49-F238E27FC236}">
                <a16:creationId xmlns:a16="http://schemas.microsoft.com/office/drawing/2014/main" id="{09656ECE-D5B4-41CA-948A-1A9B11AE4B91}"/>
              </a:ext>
            </a:extLst>
          </p:cNvPr>
          <p:cNvSpPr/>
          <p:nvPr/>
        </p:nvSpPr>
        <p:spPr>
          <a:xfrm>
            <a:off x="8150699" y="4184598"/>
            <a:ext cx="536100" cy="5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" name="Google Shape;717;p37">
            <a:extLst>
              <a:ext uri="{FF2B5EF4-FFF2-40B4-BE49-F238E27FC236}">
                <a16:creationId xmlns:a16="http://schemas.microsoft.com/office/drawing/2014/main" id="{98AF651A-99F2-41C4-9812-3B1B646D3302}"/>
              </a:ext>
            </a:extLst>
          </p:cNvPr>
          <p:cNvSpPr/>
          <p:nvPr/>
        </p:nvSpPr>
        <p:spPr>
          <a:xfrm>
            <a:off x="6117649" y="4184598"/>
            <a:ext cx="536100" cy="5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Google Shape;717;p37">
            <a:extLst>
              <a:ext uri="{FF2B5EF4-FFF2-40B4-BE49-F238E27FC236}">
                <a16:creationId xmlns:a16="http://schemas.microsoft.com/office/drawing/2014/main" id="{7AB9375D-6865-44E1-B822-FFD7824E3DD8}"/>
              </a:ext>
            </a:extLst>
          </p:cNvPr>
          <p:cNvSpPr/>
          <p:nvPr/>
        </p:nvSpPr>
        <p:spPr>
          <a:xfrm>
            <a:off x="4472766" y="4187567"/>
            <a:ext cx="536100" cy="5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" name="Google Shape;717;p37">
            <a:extLst>
              <a:ext uri="{FF2B5EF4-FFF2-40B4-BE49-F238E27FC236}">
                <a16:creationId xmlns:a16="http://schemas.microsoft.com/office/drawing/2014/main" id="{EA86834A-BB21-4D8B-A45F-F52FF6C37642}"/>
              </a:ext>
            </a:extLst>
          </p:cNvPr>
          <p:cNvSpPr/>
          <p:nvPr/>
        </p:nvSpPr>
        <p:spPr>
          <a:xfrm>
            <a:off x="1191328" y="4187567"/>
            <a:ext cx="517900" cy="5331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Google Shape;717;p37">
            <a:extLst>
              <a:ext uri="{FF2B5EF4-FFF2-40B4-BE49-F238E27FC236}">
                <a16:creationId xmlns:a16="http://schemas.microsoft.com/office/drawing/2014/main" id="{028AA067-D04D-442A-B351-A98D2244342A}"/>
              </a:ext>
            </a:extLst>
          </p:cNvPr>
          <p:cNvSpPr/>
          <p:nvPr/>
        </p:nvSpPr>
        <p:spPr>
          <a:xfrm>
            <a:off x="2754768" y="4187567"/>
            <a:ext cx="536100" cy="53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" name="Google Shape;11785;p73">
            <a:extLst>
              <a:ext uri="{FF2B5EF4-FFF2-40B4-BE49-F238E27FC236}">
                <a16:creationId xmlns:a16="http://schemas.microsoft.com/office/drawing/2014/main" id="{4EFBE25B-C161-4F11-A5DC-8A1309518155}"/>
              </a:ext>
            </a:extLst>
          </p:cNvPr>
          <p:cNvGrpSpPr/>
          <p:nvPr/>
        </p:nvGrpSpPr>
        <p:grpSpPr>
          <a:xfrm>
            <a:off x="1233673" y="4242172"/>
            <a:ext cx="433209" cy="420952"/>
            <a:chOff x="1989449" y="4282269"/>
            <a:chExt cx="374774" cy="346073"/>
          </a:xfrm>
          <a:solidFill>
            <a:schemeClr val="accent1"/>
          </a:solidFill>
        </p:grpSpPr>
        <p:sp>
          <p:nvSpPr>
            <p:cNvPr id="12" name="Google Shape;11786;p73">
              <a:extLst>
                <a:ext uri="{FF2B5EF4-FFF2-40B4-BE49-F238E27FC236}">
                  <a16:creationId xmlns:a16="http://schemas.microsoft.com/office/drawing/2014/main" id="{2886A0CB-A7A9-48F1-B3A2-EF28EB3E8FE0}"/>
                </a:ext>
              </a:extLst>
            </p:cNvPr>
            <p:cNvSpPr/>
            <p:nvPr/>
          </p:nvSpPr>
          <p:spPr>
            <a:xfrm>
              <a:off x="2067590" y="4506432"/>
              <a:ext cx="78172" cy="70941"/>
            </a:xfrm>
            <a:custGeom>
              <a:avLst/>
              <a:gdLst/>
              <a:ahLst/>
              <a:cxnLst/>
              <a:rect l="l" t="t" r="r" b="b"/>
              <a:pathLst>
                <a:path w="2454" h="2227" extrusionOk="0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3" name="Google Shape;11787;p73">
              <a:extLst>
                <a:ext uri="{FF2B5EF4-FFF2-40B4-BE49-F238E27FC236}">
                  <a16:creationId xmlns:a16="http://schemas.microsoft.com/office/drawing/2014/main" id="{D22DCA4B-5545-4A08-86E6-555B5AA96D42}"/>
                </a:ext>
              </a:extLst>
            </p:cNvPr>
            <p:cNvSpPr/>
            <p:nvPr/>
          </p:nvSpPr>
          <p:spPr>
            <a:xfrm>
              <a:off x="2036117" y="4422972"/>
              <a:ext cx="77790" cy="70973"/>
            </a:xfrm>
            <a:custGeom>
              <a:avLst/>
              <a:gdLst/>
              <a:ahLst/>
              <a:cxnLst/>
              <a:rect l="l" t="t" r="r" b="b"/>
              <a:pathLst>
                <a:path w="2442" h="2228" extrusionOk="0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1788;p73">
              <a:extLst>
                <a:ext uri="{FF2B5EF4-FFF2-40B4-BE49-F238E27FC236}">
                  <a16:creationId xmlns:a16="http://schemas.microsoft.com/office/drawing/2014/main" id="{BEE28A73-F3F8-402C-84BA-E9EC431B2168}"/>
                </a:ext>
              </a:extLst>
            </p:cNvPr>
            <p:cNvSpPr/>
            <p:nvPr/>
          </p:nvSpPr>
          <p:spPr>
            <a:xfrm>
              <a:off x="2073292" y="4336327"/>
              <a:ext cx="77758" cy="71419"/>
            </a:xfrm>
            <a:custGeom>
              <a:avLst/>
              <a:gdLst/>
              <a:ahLst/>
              <a:cxnLst/>
              <a:rect l="l" t="t" r="r" b="b"/>
              <a:pathLst>
                <a:path w="2441" h="2242" extrusionOk="0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1789;p73">
              <a:extLst>
                <a:ext uri="{FF2B5EF4-FFF2-40B4-BE49-F238E27FC236}">
                  <a16:creationId xmlns:a16="http://schemas.microsoft.com/office/drawing/2014/main" id="{865D7A80-2CAA-483C-8C95-01E1A6B9FA02}"/>
                </a:ext>
              </a:extLst>
            </p:cNvPr>
            <p:cNvSpPr/>
            <p:nvPr/>
          </p:nvSpPr>
          <p:spPr>
            <a:xfrm>
              <a:off x="2181376" y="4334606"/>
              <a:ext cx="126719" cy="117449"/>
            </a:xfrm>
            <a:custGeom>
              <a:avLst/>
              <a:gdLst/>
              <a:ahLst/>
              <a:cxnLst/>
              <a:rect l="l" t="t" r="r" b="b"/>
              <a:pathLst>
                <a:path w="3978" h="3687" extrusionOk="0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1790;p73">
              <a:extLst>
                <a:ext uri="{FF2B5EF4-FFF2-40B4-BE49-F238E27FC236}">
                  <a16:creationId xmlns:a16="http://schemas.microsoft.com/office/drawing/2014/main" id="{D07EC715-07C7-48D7-A045-D571130CDBFA}"/>
                </a:ext>
              </a:extLst>
            </p:cNvPr>
            <p:cNvSpPr/>
            <p:nvPr/>
          </p:nvSpPr>
          <p:spPr>
            <a:xfrm>
              <a:off x="1989449" y="4282269"/>
              <a:ext cx="374774" cy="346073"/>
            </a:xfrm>
            <a:custGeom>
              <a:avLst/>
              <a:gdLst/>
              <a:ahLst/>
              <a:cxnLst/>
              <a:rect l="l" t="t" r="r" b="b"/>
              <a:pathLst>
                <a:path w="11765" h="10864" extrusionOk="0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oogle Shape;14424;p76">
            <a:extLst>
              <a:ext uri="{FF2B5EF4-FFF2-40B4-BE49-F238E27FC236}">
                <a16:creationId xmlns:a16="http://schemas.microsoft.com/office/drawing/2014/main" id="{68A50FCB-216B-43A7-BBD3-72749646DC4A}"/>
              </a:ext>
            </a:extLst>
          </p:cNvPr>
          <p:cNvGrpSpPr/>
          <p:nvPr/>
        </p:nvGrpSpPr>
        <p:grpSpPr>
          <a:xfrm>
            <a:off x="2793560" y="4286440"/>
            <a:ext cx="438555" cy="324507"/>
            <a:chOff x="7973468" y="3382322"/>
            <a:chExt cx="352590" cy="287072"/>
          </a:xfrm>
          <a:solidFill>
            <a:schemeClr val="accent1"/>
          </a:solidFill>
        </p:grpSpPr>
        <p:sp>
          <p:nvSpPr>
            <p:cNvPr id="19" name="Google Shape;14425;p76">
              <a:extLst>
                <a:ext uri="{FF2B5EF4-FFF2-40B4-BE49-F238E27FC236}">
                  <a16:creationId xmlns:a16="http://schemas.microsoft.com/office/drawing/2014/main" id="{54F6FBB7-C382-4DA3-A576-513D69AE5101}"/>
                </a:ext>
              </a:extLst>
            </p:cNvPr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14426;p76">
              <a:extLst>
                <a:ext uri="{FF2B5EF4-FFF2-40B4-BE49-F238E27FC236}">
                  <a16:creationId xmlns:a16="http://schemas.microsoft.com/office/drawing/2014/main" id="{E38765BA-AC10-4D18-A150-0944A49318F0}"/>
                </a:ext>
              </a:extLst>
            </p:cNvPr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14427;p76">
              <a:extLst>
                <a:ext uri="{FF2B5EF4-FFF2-40B4-BE49-F238E27FC236}">
                  <a16:creationId xmlns:a16="http://schemas.microsoft.com/office/drawing/2014/main" id="{A138A7DD-ECED-45BF-843B-49717235B54C}"/>
                </a:ext>
              </a:extLst>
            </p:cNvPr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4428;p76">
              <a:extLst>
                <a:ext uri="{FF2B5EF4-FFF2-40B4-BE49-F238E27FC236}">
                  <a16:creationId xmlns:a16="http://schemas.microsoft.com/office/drawing/2014/main" id="{332A97DD-4277-4B8F-B17C-60BC055CEB62}"/>
                </a:ext>
              </a:extLst>
            </p:cNvPr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4429;p76">
              <a:extLst>
                <a:ext uri="{FF2B5EF4-FFF2-40B4-BE49-F238E27FC236}">
                  <a16:creationId xmlns:a16="http://schemas.microsoft.com/office/drawing/2014/main" id="{B6CCB52D-74C2-4649-BA9C-A21C9EC17C49}"/>
                </a:ext>
              </a:extLst>
            </p:cNvPr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4430;p76">
              <a:extLst>
                <a:ext uri="{FF2B5EF4-FFF2-40B4-BE49-F238E27FC236}">
                  <a16:creationId xmlns:a16="http://schemas.microsoft.com/office/drawing/2014/main" id="{4ECB9C02-5D05-4D43-87BD-9B61633D2E7F}"/>
                </a:ext>
              </a:extLst>
            </p:cNvPr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4431;p76">
              <a:extLst>
                <a:ext uri="{FF2B5EF4-FFF2-40B4-BE49-F238E27FC236}">
                  <a16:creationId xmlns:a16="http://schemas.microsoft.com/office/drawing/2014/main" id="{9A4B0EA7-5A42-4CB8-8DE3-A7A95393E81D}"/>
                </a:ext>
              </a:extLst>
            </p:cNvPr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4432;p76">
              <a:extLst>
                <a:ext uri="{FF2B5EF4-FFF2-40B4-BE49-F238E27FC236}">
                  <a16:creationId xmlns:a16="http://schemas.microsoft.com/office/drawing/2014/main" id="{E577543C-87C5-4557-A2E6-B0E8EC2D7F3A}"/>
                </a:ext>
              </a:extLst>
            </p:cNvPr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4433;p76">
              <a:extLst>
                <a:ext uri="{FF2B5EF4-FFF2-40B4-BE49-F238E27FC236}">
                  <a16:creationId xmlns:a16="http://schemas.microsoft.com/office/drawing/2014/main" id="{3982BA65-A191-4848-961D-8DCA5B7AD8A6}"/>
                </a:ext>
              </a:extLst>
            </p:cNvPr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4434;p76">
              <a:extLst>
                <a:ext uri="{FF2B5EF4-FFF2-40B4-BE49-F238E27FC236}">
                  <a16:creationId xmlns:a16="http://schemas.microsoft.com/office/drawing/2014/main" id="{9E5234FC-7601-4F4B-AFB9-39E871E65EE6}"/>
                </a:ext>
              </a:extLst>
            </p:cNvPr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4435;p76">
              <a:extLst>
                <a:ext uri="{FF2B5EF4-FFF2-40B4-BE49-F238E27FC236}">
                  <a16:creationId xmlns:a16="http://schemas.microsoft.com/office/drawing/2014/main" id="{0ADC31CB-2F50-46F6-B164-6658CFFA3C29}"/>
                </a:ext>
              </a:extLst>
            </p:cNvPr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4436;p76">
              <a:extLst>
                <a:ext uri="{FF2B5EF4-FFF2-40B4-BE49-F238E27FC236}">
                  <a16:creationId xmlns:a16="http://schemas.microsoft.com/office/drawing/2014/main" id="{A2B10A82-788F-496F-BB65-CFE8842B2A20}"/>
                </a:ext>
              </a:extLst>
            </p:cNvPr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" name="Google Shape;14214;p76">
            <a:extLst>
              <a:ext uri="{FF2B5EF4-FFF2-40B4-BE49-F238E27FC236}">
                <a16:creationId xmlns:a16="http://schemas.microsoft.com/office/drawing/2014/main" id="{F16C7376-6470-4F3B-88F5-7A4752E8E1A1}"/>
              </a:ext>
            </a:extLst>
          </p:cNvPr>
          <p:cNvGrpSpPr/>
          <p:nvPr/>
        </p:nvGrpSpPr>
        <p:grpSpPr>
          <a:xfrm>
            <a:off x="4519854" y="4263532"/>
            <a:ext cx="418421" cy="327467"/>
            <a:chOff x="3933342" y="4315767"/>
            <a:chExt cx="383632" cy="276449"/>
          </a:xfrm>
          <a:solidFill>
            <a:schemeClr val="accent1"/>
          </a:solidFill>
        </p:grpSpPr>
        <p:sp>
          <p:nvSpPr>
            <p:cNvPr id="32" name="Google Shape;14215;p76">
              <a:extLst>
                <a:ext uri="{FF2B5EF4-FFF2-40B4-BE49-F238E27FC236}">
                  <a16:creationId xmlns:a16="http://schemas.microsoft.com/office/drawing/2014/main" id="{FC23B222-DE8B-43CB-9789-31BD857A84F4}"/>
                </a:ext>
              </a:extLst>
            </p:cNvPr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4216;p76">
              <a:extLst>
                <a:ext uri="{FF2B5EF4-FFF2-40B4-BE49-F238E27FC236}">
                  <a16:creationId xmlns:a16="http://schemas.microsoft.com/office/drawing/2014/main" id="{12C7894F-C8FB-4881-85FF-21889BE4D326}"/>
                </a:ext>
              </a:extLst>
            </p:cNvPr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4217;p76">
              <a:extLst>
                <a:ext uri="{FF2B5EF4-FFF2-40B4-BE49-F238E27FC236}">
                  <a16:creationId xmlns:a16="http://schemas.microsoft.com/office/drawing/2014/main" id="{86EFCD9F-6D90-4A7B-95C8-424745D19163}"/>
                </a:ext>
              </a:extLst>
            </p:cNvPr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4218;p76">
              <a:extLst>
                <a:ext uri="{FF2B5EF4-FFF2-40B4-BE49-F238E27FC236}">
                  <a16:creationId xmlns:a16="http://schemas.microsoft.com/office/drawing/2014/main" id="{0E4A3295-FF9D-47FC-86E1-F886894F9BEC}"/>
                </a:ext>
              </a:extLst>
            </p:cNvPr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4219;p76">
              <a:extLst>
                <a:ext uri="{FF2B5EF4-FFF2-40B4-BE49-F238E27FC236}">
                  <a16:creationId xmlns:a16="http://schemas.microsoft.com/office/drawing/2014/main" id="{8C1F602C-714E-414E-815F-CD805A1FD477}"/>
                </a:ext>
              </a:extLst>
            </p:cNvPr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4220;p76">
              <a:extLst>
                <a:ext uri="{FF2B5EF4-FFF2-40B4-BE49-F238E27FC236}">
                  <a16:creationId xmlns:a16="http://schemas.microsoft.com/office/drawing/2014/main" id="{22973FC7-CBA7-4026-BE6E-CB71AAC00372}"/>
                </a:ext>
              </a:extLst>
            </p:cNvPr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" name="Google Shape;15249;p78">
            <a:extLst>
              <a:ext uri="{FF2B5EF4-FFF2-40B4-BE49-F238E27FC236}">
                <a16:creationId xmlns:a16="http://schemas.microsoft.com/office/drawing/2014/main" id="{40A8F1B1-E979-4CD4-B79F-3FEE7A66F07F}"/>
              </a:ext>
            </a:extLst>
          </p:cNvPr>
          <p:cNvGrpSpPr/>
          <p:nvPr/>
        </p:nvGrpSpPr>
        <p:grpSpPr>
          <a:xfrm>
            <a:off x="6232382" y="4249922"/>
            <a:ext cx="306634" cy="411389"/>
            <a:chOff x="1394741" y="1512061"/>
            <a:chExt cx="252444" cy="351722"/>
          </a:xfrm>
          <a:solidFill>
            <a:schemeClr val="accent1"/>
          </a:solidFill>
        </p:grpSpPr>
        <p:sp>
          <p:nvSpPr>
            <p:cNvPr id="58" name="Google Shape;15250;p78">
              <a:extLst>
                <a:ext uri="{FF2B5EF4-FFF2-40B4-BE49-F238E27FC236}">
                  <a16:creationId xmlns:a16="http://schemas.microsoft.com/office/drawing/2014/main" id="{DF1C0B08-B153-4EAF-AB83-23656B130931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5251;p78">
              <a:extLst>
                <a:ext uri="{FF2B5EF4-FFF2-40B4-BE49-F238E27FC236}">
                  <a16:creationId xmlns:a16="http://schemas.microsoft.com/office/drawing/2014/main" id="{8F69ADA0-DEF6-4AF4-8346-20591018EC56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5252;p78">
              <a:extLst>
                <a:ext uri="{FF2B5EF4-FFF2-40B4-BE49-F238E27FC236}">
                  <a16:creationId xmlns:a16="http://schemas.microsoft.com/office/drawing/2014/main" id="{D9EDB042-84C9-4E3C-B2B9-65DFC31212A4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5253;p78">
              <a:extLst>
                <a:ext uri="{FF2B5EF4-FFF2-40B4-BE49-F238E27FC236}">
                  <a16:creationId xmlns:a16="http://schemas.microsoft.com/office/drawing/2014/main" id="{DD129A8A-4DD7-4655-8993-564200CD4A75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5254;p78">
              <a:extLst>
                <a:ext uri="{FF2B5EF4-FFF2-40B4-BE49-F238E27FC236}">
                  <a16:creationId xmlns:a16="http://schemas.microsoft.com/office/drawing/2014/main" id="{876DDAB0-FE01-4193-B66C-DE8A349434C1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5255;p78">
              <a:extLst>
                <a:ext uri="{FF2B5EF4-FFF2-40B4-BE49-F238E27FC236}">
                  <a16:creationId xmlns:a16="http://schemas.microsoft.com/office/drawing/2014/main" id="{DF938EF2-3A50-4359-B11C-EACB32B25AA9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5256;p78">
              <a:extLst>
                <a:ext uri="{FF2B5EF4-FFF2-40B4-BE49-F238E27FC236}">
                  <a16:creationId xmlns:a16="http://schemas.microsoft.com/office/drawing/2014/main" id="{CF72F1CC-422B-4EB0-B8A1-FC56BA5B89F9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5257;p78">
              <a:extLst>
                <a:ext uri="{FF2B5EF4-FFF2-40B4-BE49-F238E27FC236}">
                  <a16:creationId xmlns:a16="http://schemas.microsoft.com/office/drawing/2014/main" id="{9A7B926A-F5B0-47BB-BC79-81F0FA270A6C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15258;p78">
              <a:extLst>
                <a:ext uri="{FF2B5EF4-FFF2-40B4-BE49-F238E27FC236}">
                  <a16:creationId xmlns:a16="http://schemas.microsoft.com/office/drawing/2014/main" id="{35BC229B-F934-4C36-950F-024ED0A8D47F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15259;p78">
              <a:extLst>
                <a:ext uri="{FF2B5EF4-FFF2-40B4-BE49-F238E27FC236}">
                  <a16:creationId xmlns:a16="http://schemas.microsoft.com/office/drawing/2014/main" id="{92CB3E90-F502-42B1-AC04-73A065DA8C90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15260;p78">
              <a:extLst>
                <a:ext uri="{FF2B5EF4-FFF2-40B4-BE49-F238E27FC236}">
                  <a16:creationId xmlns:a16="http://schemas.microsoft.com/office/drawing/2014/main" id="{6FE3D35D-1527-415B-83FA-3DA48E33AA9C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15261;p78">
              <a:extLst>
                <a:ext uri="{FF2B5EF4-FFF2-40B4-BE49-F238E27FC236}">
                  <a16:creationId xmlns:a16="http://schemas.microsoft.com/office/drawing/2014/main" id="{6785D870-C43D-4C6F-80D8-8B7855B2792E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5262;p78">
              <a:extLst>
                <a:ext uri="{FF2B5EF4-FFF2-40B4-BE49-F238E27FC236}">
                  <a16:creationId xmlns:a16="http://schemas.microsoft.com/office/drawing/2014/main" id="{B9DDDB32-9171-4B39-B1B5-6FE6876F2BF5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5263;p78">
              <a:extLst>
                <a:ext uri="{FF2B5EF4-FFF2-40B4-BE49-F238E27FC236}">
                  <a16:creationId xmlns:a16="http://schemas.microsoft.com/office/drawing/2014/main" id="{D1933398-CA50-4794-8AF9-FF7B568DE999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15264;p78">
              <a:extLst>
                <a:ext uri="{FF2B5EF4-FFF2-40B4-BE49-F238E27FC236}">
                  <a16:creationId xmlns:a16="http://schemas.microsoft.com/office/drawing/2014/main" id="{F74C3D62-DA78-4064-A7F0-72F0602DDC2E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15265;p78">
              <a:extLst>
                <a:ext uri="{FF2B5EF4-FFF2-40B4-BE49-F238E27FC236}">
                  <a16:creationId xmlns:a16="http://schemas.microsoft.com/office/drawing/2014/main" id="{39FCFA71-A19E-4767-8A76-720D87B33DBE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15266;p78">
              <a:extLst>
                <a:ext uri="{FF2B5EF4-FFF2-40B4-BE49-F238E27FC236}">
                  <a16:creationId xmlns:a16="http://schemas.microsoft.com/office/drawing/2014/main" id="{B130C00D-1737-4693-9E8E-0C349282F4F4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6" name="Google Shape;13948;p76">
            <a:extLst>
              <a:ext uri="{FF2B5EF4-FFF2-40B4-BE49-F238E27FC236}">
                <a16:creationId xmlns:a16="http://schemas.microsoft.com/office/drawing/2014/main" id="{8275D03C-6284-4BDD-BDB9-A65C38DEFD05}"/>
              </a:ext>
            </a:extLst>
          </p:cNvPr>
          <p:cNvGrpSpPr/>
          <p:nvPr/>
        </p:nvGrpSpPr>
        <p:grpSpPr>
          <a:xfrm>
            <a:off x="8272130" y="4242172"/>
            <a:ext cx="317051" cy="440800"/>
            <a:chOff x="2274743" y="2422352"/>
            <a:chExt cx="255649" cy="351445"/>
          </a:xfrm>
          <a:solidFill>
            <a:schemeClr val="accent1"/>
          </a:solidFill>
        </p:grpSpPr>
        <p:sp>
          <p:nvSpPr>
            <p:cNvPr id="77" name="Google Shape;13949;p76">
              <a:extLst>
                <a:ext uri="{FF2B5EF4-FFF2-40B4-BE49-F238E27FC236}">
                  <a16:creationId xmlns:a16="http://schemas.microsoft.com/office/drawing/2014/main" id="{62120AE9-3156-4D33-9A31-8F7524AB94AD}"/>
                </a:ext>
              </a:extLst>
            </p:cNvPr>
            <p:cNvSpPr/>
            <p:nvPr/>
          </p:nvSpPr>
          <p:spPr>
            <a:xfrm>
              <a:off x="2274743" y="2422352"/>
              <a:ext cx="255649" cy="351445"/>
            </a:xfrm>
            <a:custGeom>
              <a:avLst/>
              <a:gdLst/>
              <a:ahLst/>
              <a:cxnLst/>
              <a:rect l="l" t="t" r="r" b="b"/>
              <a:pathLst>
                <a:path w="8038" h="11050" extrusionOk="0">
                  <a:moveTo>
                    <a:pt x="5608" y="941"/>
                  </a:moveTo>
                  <a:cubicBezTo>
                    <a:pt x="6799" y="1049"/>
                    <a:pt x="7728" y="1954"/>
                    <a:pt x="7728" y="3049"/>
                  </a:cubicBezTo>
                  <a:lnTo>
                    <a:pt x="7728" y="4263"/>
                  </a:lnTo>
                  <a:cubicBezTo>
                    <a:pt x="7716" y="4454"/>
                    <a:pt x="7537" y="4621"/>
                    <a:pt x="7299" y="4621"/>
                  </a:cubicBezTo>
                  <a:lnTo>
                    <a:pt x="7073" y="4621"/>
                  </a:lnTo>
                  <a:cubicBezTo>
                    <a:pt x="7073" y="3347"/>
                    <a:pt x="7121" y="3204"/>
                    <a:pt x="6894" y="2954"/>
                  </a:cubicBezTo>
                  <a:cubicBezTo>
                    <a:pt x="6811" y="2846"/>
                    <a:pt x="6656" y="2775"/>
                    <a:pt x="6490" y="2751"/>
                  </a:cubicBezTo>
                  <a:lnTo>
                    <a:pt x="1632" y="2751"/>
                  </a:lnTo>
                  <a:cubicBezTo>
                    <a:pt x="1275" y="2751"/>
                    <a:pt x="989" y="3037"/>
                    <a:pt x="989" y="3394"/>
                  </a:cubicBezTo>
                  <a:lnTo>
                    <a:pt x="989" y="4621"/>
                  </a:lnTo>
                  <a:lnTo>
                    <a:pt x="763" y="4621"/>
                  </a:lnTo>
                  <a:cubicBezTo>
                    <a:pt x="536" y="4621"/>
                    <a:pt x="346" y="4454"/>
                    <a:pt x="346" y="4263"/>
                  </a:cubicBezTo>
                  <a:lnTo>
                    <a:pt x="346" y="3049"/>
                  </a:lnTo>
                  <a:cubicBezTo>
                    <a:pt x="346" y="1954"/>
                    <a:pt x="1263" y="1049"/>
                    <a:pt x="2453" y="941"/>
                  </a:cubicBezTo>
                  <a:lnTo>
                    <a:pt x="2453" y="1084"/>
                  </a:lnTo>
                  <a:cubicBezTo>
                    <a:pt x="2453" y="1322"/>
                    <a:pt x="2656" y="1525"/>
                    <a:pt x="2894" y="1525"/>
                  </a:cubicBezTo>
                  <a:lnTo>
                    <a:pt x="5180" y="1525"/>
                  </a:lnTo>
                  <a:cubicBezTo>
                    <a:pt x="5418" y="1525"/>
                    <a:pt x="5608" y="1322"/>
                    <a:pt x="5608" y="1084"/>
                  </a:cubicBezTo>
                  <a:lnTo>
                    <a:pt x="5608" y="941"/>
                  </a:lnTo>
                  <a:close/>
                  <a:moveTo>
                    <a:pt x="6442" y="3085"/>
                  </a:moveTo>
                  <a:cubicBezTo>
                    <a:pt x="6525" y="3085"/>
                    <a:pt x="6597" y="3108"/>
                    <a:pt x="6656" y="3180"/>
                  </a:cubicBezTo>
                  <a:cubicBezTo>
                    <a:pt x="6787" y="3335"/>
                    <a:pt x="6728" y="3454"/>
                    <a:pt x="6751" y="3942"/>
                  </a:cubicBezTo>
                  <a:cubicBezTo>
                    <a:pt x="6490" y="4025"/>
                    <a:pt x="6299" y="4263"/>
                    <a:pt x="6299" y="4525"/>
                  </a:cubicBezTo>
                  <a:lnTo>
                    <a:pt x="6299" y="5764"/>
                  </a:lnTo>
                  <a:cubicBezTo>
                    <a:pt x="6299" y="5959"/>
                    <a:pt x="6132" y="6121"/>
                    <a:pt x="5938" y="6121"/>
                  </a:cubicBezTo>
                  <a:cubicBezTo>
                    <a:pt x="5932" y="6121"/>
                    <a:pt x="5925" y="6121"/>
                    <a:pt x="5918" y="6121"/>
                  </a:cubicBezTo>
                  <a:cubicBezTo>
                    <a:pt x="5739" y="6097"/>
                    <a:pt x="5585" y="5942"/>
                    <a:pt x="5585" y="5752"/>
                  </a:cubicBezTo>
                  <a:lnTo>
                    <a:pt x="5585" y="5728"/>
                  </a:lnTo>
                  <a:cubicBezTo>
                    <a:pt x="5585" y="5644"/>
                    <a:pt x="5513" y="5561"/>
                    <a:pt x="5418" y="5561"/>
                  </a:cubicBezTo>
                  <a:cubicBezTo>
                    <a:pt x="5335" y="5561"/>
                    <a:pt x="5251" y="5644"/>
                    <a:pt x="5251" y="5728"/>
                  </a:cubicBezTo>
                  <a:lnTo>
                    <a:pt x="5251" y="5752"/>
                  </a:lnTo>
                  <a:cubicBezTo>
                    <a:pt x="5251" y="6097"/>
                    <a:pt x="5537" y="6418"/>
                    <a:pt x="5894" y="6442"/>
                  </a:cubicBezTo>
                  <a:cubicBezTo>
                    <a:pt x="5916" y="6444"/>
                    <a:pt x="5937" y="6445"/>
                    <a:pt x="5957" y="6445"/>
                  </a:cubicBezTo>
                  <a:cubicBezTo>
                    <a:pt x="6332" y="6445"/>
                    <a:pt x="6620" y="6147"/>
                    <a:pt x="6620" y="5764"/>
                  </a:cubicBezTo>
                  <a:lnTo>
                    <a:pt x="6620" y="4525"/>
                  </a:lnTo>
                  <a:cubicBezTo>
                    <a:pt x="6620" y="4430"/>
                    <a:pt x="6668" y="4347"/>
                    <a:pt x="6740" y="4299"/>
                  </a:cubicBezTo>
                  <a:lnTo>
                    <a:pt x="6740" y="9871"/>
                  </a:lnTo>
                  <a:cubicBezTo>
                    <a:pt x="6740" y="10324"/>
                    <a:pt x="6359" y="10716"/>
                    <a:pt x="5894" y="10716"/>
                  </a:cubicBezTo>
                  <a:lnTo>
                    <a:pt x="2179" y="10716"/>
                  </a:lnTo>
                  <a:cubicBezTo>
                    <a:pt x="1715" y="10716"/>
                    <a:pt x="1322" y="10324"/>
                    <a:pt x="1322" y="9871"/>
                  </a:cubicBezTo>
                  <a:lnTo>
                    <a:pt x="1322" y="4240"/>
                  </a:lnTo>
                  <a:lnTo>
                    <a:pt x="1858" y="4240"/>
                  </a:lnTo>
                  <a:cubicBezTo>
                    <a:pt x="2013" y="4240"/>
                    <a:pt x="2144" y="4359"/>
                    <a:pt x="2144" y="4525"/>
                  </a:cubicBezTo>
                  <a:lnTo>
                    <a:pt x="2144" y="5549"/>
                  </a:lnTo>
                  <a:cubicBezTo>
                    <a:pt x="2144" y="5644"/>
                    <a:pt x="2215" y="5716"/>
                    <a:pt x="2310" y="5716"/>
                  </a:cubicBezTo>
                  <a:cubicBezTo>
                    <a:pt x="2394" y="5716"/>
                    <a:pt x="2477" y="5644"/>
                    <a:pt x="2477" y="5549"/>
                  </a:cubicBezTo>
                  <a:lnTo>
                    <a:pt x="2477" y="4525"/>
                  </a:lnTo>
                  <a:cubicBezTo>
                    <a:pt x="2477" y="4180"/>
                    <a:pt x="2203" y="3918"/>
                    <a:pt x="1858" y="3918"/>
                  </a:cubicBezTo>
                  <a:lnTo>
                    <a:pt x="1322" y="3918"/>
                  </a:lnTo>
                  <a:lnTo>
                    <a:pt x="1322" y="3394"/>
                  </a:lnTo>
                  <a:cubicBezTo>
                    <a:pt x="1322" y="3216"/>
                    <a:pt x="1465" y="3085"/>
                    <a:pt x="1644" y="3085"/>
                  </a:cubicBezTo>
                  <a:close/>
                  <a:moveTo>
                    <a:pt x="2882" y="1"/>
                  </a:moveTo>
                  <a:cubicBezTo>
                    <a:pt x="2644" y="1"/>
                    <a:pt x="2441" y="191"/>
                    <a:pt x="2441" y="430"/>
                  </a:cubicBezTo>
                  <a:lnTo>
                    <a:pt x="2441" y="608"/>
                  </a:lnTo>
                  <a:cubicBezTo>
                    <a:pt x="1072" y="715"/>
                    <a:pt x="1" y="1775"/>
                    <a:pt x="1" y="3049"/>
                  </a:cubicBezTo>
                  <a:lnTo>
                    <a:pt x="1" y="4263"/>
                  </a:lnTo>
                  <a:cubicBezTo>
                    <a:pt x="1" y="4644"/>
                    <a:pt x="334" y="4942"/>
                    <a:pt x="751" y="4942"/>
                  </a:cubicBezTo>
                  <a:lnTo>
                    <a:pt x="977" y="4942"/>
                  </a:lnTo>
                  <a:lnTo>
                    <a:pt x="977" y="9871"/>
                  </a:lnTo>
                  <a:cubicBezTo>
                    <a:pt x="977" y="10526"/>
                    <a:pt x="1513" y="11050"/>
                    <a:pt x="2144" y="11050"/>
                  </a:cubicBezTo>
                  <a:lnTo>
                    <a:pt x="5870" y="11050"/>
                  </a:lnTo>
                  <a:cubicBezTo>
                    <a:pt x="6525" y="11050"/>
                    <a:pt x="7049" y="10526"/>
                    <a:pt x="7049" y="9871"/>
                  </a:cubicBezTo>
                  <a:lnTo>
                    <a:pt x="7049" y="4942"/>
                  </a:lnTo>
                  <a:lnTo>
                    <a:pt x="7263" y="4942"/>
                  </a:lnTo>
                  <a:cubicBezTo>
                    <a:pt x="7680" y="4942"/>
                    <a:pt x="8014" y="4632"/>
                    <a:pt x="8014" y="4263"/>
                  </a:cubicBezTo>
                  <a:lnTo>
                    <a:pt x="8014" y="3049"/>
                  </a:lnTo>
                  <a:cubicBezTo>
                    <a:pt x="8037" y="1775"/>
                    <a:pt x="6966" y="715"/>
                    <a:pt x="5597" y="608"/>
                  </a:cubicBezTo>
                  <a:lnTo>
                    <a:pt x="5597" y="430"/>
                  </a:lnTo>
                  <a:cubicBezTo>
                    <a:pt x="5597" y="191"/>
                    <a:pt x="5406" y="1"/>
                    <a:pt x="5168" y="1"/>
                  </a:cubicBezTo>
                  <a:lnTo>
                    <a:pt x="4037" y="1"/>
                  </a:lnTo>
                  <a:cubicBezTo>
                    <a:pt x="3953" y="1"/>
                    <a:pt x="3870" y="72"/>
                    <a:pt x="3870" y="168"/>
                  </a:cubicBezTo>
                  <a:cubicBezTo>
                    <a:pt x="3870" y="251"/>
                    <a:pt x="3953" y="334"/>
                    <a:pt x="4037" y="334"/>
                  </a:cubicBezTo>
                  <a:lnTo>
                    <a:pt x="5168" y="334"/>
                  </a:lnTo>
                  <a:cubicBezTo>
                    <a:pt x="5227" y="334"/>
                    <a:pt x="5275" y="370"/>
                    <a:pt x="5275" y="430"/>
                  </a:cubicBezTo>
                  <a:lnTo>
                    <a:pt x="5275" y="1084"/>
                  </a:lnTo>
                  <a:cubicBezTo>
                    <a:pt x="5275" y="1144"/>
                    <a:pt x="5227" y="1192"/>
                    <a:pt x="5168" y="1192"/>
                  </a:cubicBezTo>
                  <a:lnTo>
                    <a:pt x="2882" y="1192"/>
                  </a:lnTo>
                  <a:cubicBezTo>
                    <a:pt x="2822" y="1192"/>
                    <a:pt x="2775" y="1144"/>
                    <a:pt x="2775" y="1084"/>
                  </a:cubicBezTo>
                  <a:lnTo>
                    <a:pt x="2775" y="430"/>
                  </a:lnTo>
                  <a:cubicBezTo>
                    <a:pt x="2775" y="370"/>
                    <a:pt x="2822" y="334"/>
                    <a:pt x="2882" y="334"/>
                  </a:cubicBezTo>
                  <a:lnTo>
                    <a:pt x="3382" y="334"/>
                  </a:lnTo>
                  <a:cubicBezTo>
                    <a:pt x="3477" y="334"/>
                    <a:pt x="3549" y="251"/>
                    <a:pt x="3549" y="168"/>
                  </a:cubicBezTo>
                  <a:cubicBezTo>
                    <a:pt x="3549" y="72"/>
                    <a:pt x="3477" y="1"/>
                    <a:pt x="3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13950;p76">
              <a:extLst>
                <a:ext uri="{FF2B5EF4-FFF2-40B4-BE49-F238E27FC236}">
                  <a16:creationId xmlns:a16="http://schemas.microsoft.com/office/drawing/2014/main" id="{0EE3329A-EF4B-4038-9D53-D1C04EEBDF67}"/>
                </a:ext>
              </a:extLst>
            </p:cNvPr>
            <p:cNvSpPr/>
            <p:nvPr/>
          </p:nvSpPr>
          <p:spPr>
            <a:xfrm>
              <a:off x="2347831" y="2600714"/>
              <a:ext cx="71975" cy="75378"/>
            </a:xfrm>
            <a:custGeom>
              <a:avLst/>
              <a:gdLst/>
              <a:ahLst/>
              <a:cxnLst/>
              <a:rect l="l" t="t" r="r" b="b"/>
              <a:pathLst>
                <a:path w="2263" h="2370" extrusionOk="0">
                  <a:moveTo>
                    <a:pt x="1036" y="1"/>
                  </a:moveTo>
                  <a:cubicBezTo>
                    <a:pt x="953" y="1"/>
                    <a:pt x="882" y="84"/>
                    <a:pt x="882" y="167"/>
                  </a:cubicBezTo>
                  <a:cubicBezTo>
                    <a:pt x="882" y="378"/>
                    <a:pt x="704" y="522"/>
                    <a:pt x="519" y="522"/>
                  </a:cubicBezTo>
                  <a:cubicBezTo>
                    <a:pt x="443" y="522"/>
                    <a:pt x="365" y="497"/>
                    <a:pt x="298" y="441"/>
                  </a:cubicBezTo>
                  <a:cubicBezTo>
                    <a:pt x="266" y="414"/>
                    <a:pt x="227" y="402"/>
                    <a:pt x="187" y="402"/>
                  </a:cubicBezTo>
                  <a:cubicBezTo>
                    <a:pt x="140" y="402"/>
                    <a:pt x="93" y="420"/>
                    <a:pt x="60" y="453"/>
                  </a:cubicBezTo>
                  <a:cubicBezTo>
                    <a:pt x="1" y="525"/>
                    <a:pt x="12" y="632"/>
                    <a:pt x="72" y="691"/>
                  </a:cubicBezTo>
                  <a:cubicBezTo>
                    <a:pt x="204" y="797"/>
                    <a:pt x="358" y="848"/>
                    <a:pt x="513" y="848"/>
                  </a:cubicBezTo>
                  <a:cubicBezTo>
                    <a:pt x="638" y="848"/>
                    <a:pt x="765" y="815"/>
                    <a:pt x="882" y="751"/>
                  </a:cubicBezTo>
                  <a:lnTo>
                    <a:pt x="882" y="1691"/>
                  </a:lnTo>
                  <a:cubicBezTo>
                    <a:pt x="882" y="2101"/>
                    <a:pt x="1212" y="2370"/>
                    <a:pt x="1559" y="2370"/>
                  </a:cubicBezTo>
                  <a:cubicBezTo>
                    <a:pt x="1726" y="2370"/>
                    <a:pt x="1897" y="2307"/>
                    <a:pt x="2036" y="2168"/>
                  </a:cubicBezTo>
                  <a:cubicBezTo>
                    <a:pt x="2144" y="2061"/>
                    <a:pt x="2215" y="1906"/>
                    <a:pt x="2227" y="1763"/>
                  </a:cubicBezTo>
                  <a:cubicBezTo>
                    <a:pt x="2263" y="1668"/>
                    <a:pt x="2191" y="1584"/>
                    <a:pt x="2096" y="1584"/>
                  </a:cubicBezTo>
                  <a:cubicBezTo>
                    <a:pt x="2089" y="1583"/>
                    <a:pt x="2082" y="1583"/>
                    <a:pt x="2075" y="1583"/>
                  </a:cubicBezTo>
                  <a:cubicBezTo>
                    <a:pt x="1997" y="1583"/>
                    <a:pt x="1917" y="1640"/>
                    <a:pt x="1917" y="1727"/>
                  </a:cubicBezTo>
                  <a:cubicBezTo>
                    <a:pt x="1906" y="1906"/>
                    <a:pt x="1739" y="2049"/>
                    <a:pt x="1560" y="2049"/>
                  </a:cubicBezTo>
                  <a:cubicBezTo>
                    <a:pt x="1370" y="2049"/>
                    <a:pt x="1203" y="1882"/>
                    <a:pt x="1203" y="1691"/>
                  </a:cubicBezTo>
                  <a:lnTo>
                    <a:pt x="1203" y="167"/>
                  </a:lnTo>
                  <a:cubicBezTo>
                    <a:pt x="1203" y="84"/>
                    <a:pt x="1132" y="1"/>
                    <a:pt x="1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13951;p76">
              <a:extLst>
                <a:ext uri="{FF2B5EF4-FFF2-40B4-BE49-F238E27FC236}">
                  <a16:creationId xmlns:a16="http://schemas.microsoft.com/office/drawing/2014/main" id="{037525CC-2070-4478-8AC7-81B47C039194}"/>
                </a:ext>
              </a:extLst>
            </p:cNvPr>
            <p:cNvSpPr/>
            <p:nvPr/>
          </p:nvSpPr>
          <p:spPr>
            <a:xfrm>
              <a:off x="2408801" y="2546964"/>
              <a:ext cx="43573" cy="93539"/>
            </a:xfrm>
            <a:custGeom>
              <a:avLst/>
              <a:gdLst/>
              <a:ahLst/>
              <a:cxnLst/>
              <a:rect l="l" t="t" r="r" b="b"/>
              <a:pathLst>
                <a:path w="1370" h="2941" extrusionOk="0">
                  <a:moveTo>
                    <a:pt x="608" y="0"/>
                  </a:moveTo>
                  <a:cubicBezTo>
                    <a:pt x="274" y="0"/>
                    <a:pt x="0" y="262"/>
                    <a:pt x="0" y="607"/>
                  </a:cubicBezTo>
                  <a:lnTo>
                    <a:pt x="0" y="2786"/>
                  </a:lnTo>
                  <a:cubicBezTo>
                    <a:pt x="0" y="2869"/>
                    <a:pt x="72" y="2941"/>
                    <a:pt x="167" y="2941"/>
                  </a:cubicBezTo>
                  <a:cubicBezTo>
                    <a:pt x="250" y="2941"/>
                    <a:pt x="334" y="2869"/>
                    <a:pt x="334" y="2786"/>
                  </a:cubicBezTo>
                  <a:lnTo>
                    <a:pt x="334" y="619"/>
                  </a:lnTo>
                  <a:cubicBezTo>
                    <a:pt x="334" y="476"/>
                    <a:pt x="453" y="345"/>
                    <a:pt x="608" y="345"/>
                  </a:cubicBezTo>
                  <a:lnTo>
                    <a:pt x="762" y="345"/>
                  </a:lnTo>
                  <a:cubicBezTo>
                    <a:pt x="905" y="345"/>
                    <a:pt x="1048" y="464"/>
                    <a:pt x="1048" y="619"/>
                  </a:cubicBezTo>
                  <a:lnTo>
                    <a:pt x="1048" y="1179"/>
                  </a:lnTo>
                  <a:cubicBezTo>
                    <a:pt x="1048" y="1262"/>
                    <a:pt x="1120" y="1334"/>
                    <a:pt x="1203" y="1334"/>
                  </a:cubicBezTo>
                  <a:cubicBezTo>
                    <a:pt x="1298" y="1334"/>
                    <a:pt x="1370" y="1262"/>
                    <a:pt x="1370" y="1179"/>
                  </a:cubicBezTo>
                  <a:lnTo>
                    <a:pt x="1370" y="619"/>
                  </a:lnTo>
                  <a:cubicBezTo>
                    <a:pt x="1370" y="286"/>
                    <a:pt x="1108" y="0"/>
                    <a:pt x="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>
            <a:spLocks noGrp="1"/>
          </p:cNvSpPr>
          <p:nvPr>
            <p:ph type="subTitle" idx="1"/>
          </p:nvPr>
        </p:nvSpPr>
        <p:spPr>
          <a:xfrm>
            <a:off x="3300953" y="380240"/>
            <a:ext cx="3397558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C8C38"/>
                </a:solidFill>
                <a:latin typeface="Kelly Slab" panose="020B0604020202020204" charset="0"/>
              </a:rPr>
              <a:t>O</a:t>
            </a:r>
            <a:r>
              <a:rPr lang="ro-RO" sz="2400" dirty="0">
                <a:solidFill>
                  <a:srgbClr val="6C8C38"/>
                </a:solidFill>
                <a:latin typeface="Kelly Slab" panose="020B0604020202020204" charset="0"/>
              </a:rPr>
              <a:t>pțiuni implementate</a:t>
            </a:r>
            <a:endParaRPr sz="2400" dirty="0">
              <a:solidFill>
                <a:srgbClr val="6C8C38"/>
              </a:solidFill>
              <a:latin typeface="Kelly Slab" panose="020B0604020202020204" charset="0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ubTitle" idx="5"/>
          </p:nvPr>
        </p:nvSpPr>
        <p:spPr>
          <a:xfrm>
            <a:off x="1755402" y="1382260"/>
            <a:ext cx="4039661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Deschiderea unei imagini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C8C38"/>
              </a:solidFill>
              <a:latin typeface="Didact Gothic" panose="00000500000000000000" pitchFamily="2" charset="0"/>
            </a:endParaRPr>
          </a:p>
        </p:txBody>
      </p:sp>
      <p:sp>
        <p:nvSpPr>
          <p:cNvPr id="34" name="Google Shape;541;p31">
            <a:extLst>
              <a:ext uri="{FF2B5EF4-FFF2-40B4-BE49-F238E27FC236}">
                <a16:creationId xmlns:a16="http://schemas.microsoft.com/office/drawing/2014/main" id="{DFD93BDC-AD24-4155-B0EF-1F70B212F236}"/>
              </a:ext>
            </a:extLst>
          </p:cNvPr>
          <p:cNvSpPr txBox="1">
            <a:spLocks/>
          </p:cNvSpPr>
          <p:nvPr/>
        </p:nvSpPr>
        <p:spPr>
          <a:xfrm>
            <a:off x="2979901" y="1940015"/>
            <a:ext cx="4039661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ro-RO" sz="1800" dirty="0">
                <a:solidFill>
                  <a:schemeClr val="accent1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Afișare și salvare histograme</a:t>
            </a:r>
            <a:endParaRPr lang="it-IT" sz="1800" dirty="0">
              <a:solidFill>
                <a:schemeClr val="accent1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indent="0" algn="ctr"/>
            <a:endParaRPr lang="it-IT" dirty="0">
              <a:solidFill>
                <a:schemeClr val="accent1"/>
              </a:solidFill>
              <a:latin typeface="Didact Gothic" panose="00000500000000000000" pitchFamily="2" charset="0"/>
            </a:endParaRPr>
          </a:p>
        </p:txBody>
      </p:sp>
      <p:sp>
        <p:nvSpPr>
          <p:cNvPr id="35" name="Google Shape;541;p31">
            <a:extLst>
              <a:ext uri="{FF2B5EF4-FFF2-40B4-BE49-F238E27FC236}">
                <a16:creationId xmlns:a16="http://schemas.microsoft.com/office/drawing/2014/main" id="{7F1EB79A-1C17-43B2-A684-B9A5FE666BE7}"/>
              </a:ext>
            </a:extLst>
          </p:cNvPr>
          <p:cNvSpPr txBox="1">
            <a:spLocks/>
          </p:cNvSpPr>
          <p:nvPr/>
        </p:nvSpPr>
        <p:spPr>
          <a:xfrm>
            <a:off x="2436170" y="2497770"/>
            <a:ext cx="4453727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ro-RO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  Aplicare contrast asupra unei imagini</a:t>
            </a:r>
            <a:endParaRPr lang="it-IT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indent="0" algn="ctr"/>
            <a:endParaRPr lang="it-IT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541;p31">
            <a:extLst>
              <a:ext uri="{FF2B5EF4-FFF2-40B4-BE49-F238E27FC236}">
                <a16:creationId xmlns:a16="http://schemas.microsoft.com/office/drawing/2014/main" id="{5E8B3828-1E33-4293-A06D-BC0DB0D1A921}"/>
              </a:ext>
            </a:extLst>
          </p:cNvPr>
          <p:cNvSpPr txBox="1">
            <a:spLocks/>
          </p:cNvSpPr>
          <p:nvPr/>
        </p:nvSpPr>
        <p:spPr>
          <a:xfrm>
            <a:off x="3470787" y="3125840"/>
            <a:ext cx="4039661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ro-RO" sz="1800" dirty="0">
                <a:solidFill>
                  <a:schemeClr val="accent1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            Inversarea culorilor unei imagini</a:t>
            </a:r>
            <a:endParaRPr lang="it-IT" sz="1800" dirty="0">
              <a:solidFill>
                <a:schemeClr val="accent1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indent="0" algn="ctr"/>
            <a:endParaRPr lang="it-IT" sz="1800" dirty="0">
              <a:solidFill>
                <a:schemeClr val="accent1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541;p31">
            <a:extLst>
              <a:ext uri="{FF2B5EF4-FFF2-40B4-BE49-F238E27FC236}">
                <a16:creationId xmlns:a16="http://schemas.microsoft.com/office/drawing/2014/main" id="{8888C29E-B984-4A6C-8D35-69E8A4382654}"/>
              </a:ext>
            </a:extLst>
          </p:cNvPr>
          <p:cNvSpPr txBox="1">
            <a:spLocks/>
          </p:cNvSpPr>
          <p:nvPr/>
        </p:nvSpPr>
        <p:spPr>
          <a:xfrm>
            <a:off x="3174832" y="3756823"/>
            <a:ext cx="4039661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ro-RO" sz="180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Detecția </a:t>
            </a:r>
            <a:r>
              <a:rPr lang="ro-RO" sz="1800" dirty="0">
                <a:solidFill>
                  <a:srgbClr val="6C8C38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muchiilor unei imagini</a:t>
            </a:r>
            <a:endParaRPr lang="it-IT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indent="0" algn="ctr"/>
            <a:endParaRPr lang="it-IT" sz="1800" dirty="0">
              <a:solidFill>
                <a:srgbClr val="6C8C38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541;p31">
            <a:extLst>
              <a:ext uri="{FF2B5EF4-FFF2-40B4-BE49-F238E27FC236}">
                <a16:creationId xmlns:a16="http://schemas.microsoft.com/office/drawing/2014/main" id="{B8D1013F-77BC-440F-B945-36BC9B00EA37}"/>
              </a:ext>
            </a:extLst>
          </p:cNvPr>
          <p:cNvSpPr txBox="1">
            <a:spLocks/>
          </p:cNvSpPr>
          <p:nvPr/>
        </p:nvSpPr>
        <p:spPr>
          <a:xfrm>
            <a:off x="4870067" y="4312856"/>
            <a:ext cx="4039661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/>
            <a:r>
              <a:rPr lang="ro-RO" sz="1800" dirty="0">
                <a:solidFill>
                  <a:schemeClr val="accent1"/>
                </a:solidFill>
                <a:latin typeface="Didact Gothic" panose="00000500000000000000" pitchFamily="2" charset="0"/>
                <a:cs typeface="Times New Roman" panose="02020603050405020304" pitchFamily="18" charset="0"/>
              </a:rPr>
              <a:t>Salvare imagine</a:t>
            </a:r>
            <a:endParaRPr lang="it-IT" sz="1800" dirty="0">
              <a:solidFill>
                <a:schemeClr val="accent1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  <a:p>
            <a:pPr marL="0" indent="0" algn="ctr"/>
            <a:endParaRPr lang="it-IT" sz="1800" dirty="0">
              <a:solidFill>
                <a:schemeClr val="accent1"/>
              </a:solidFill>
              <a:latin typeface="Didact Gothic" panose="000005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"/>
          <p:cNvSpPr txBox="1">
            <a:spLocks noGrp="1"/>
          </p:cNvSpPr>
          <p:nvPr>
            <p:ph type="title"/>
          </p:nvPr>
        </p:nvSpPr>
        <p:spPr>
          <a:xfrm>
            <a:off x="711450" y="366889"/>
            <a:ext cx="77211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6C8C38"/>
                </a:solidFill>
              </a:rPr>
              <a:t>DEMO</a:t>
            </a:r>
            <a:endParaRPr dirty="0">
              <a:solidFill>
                <a:srgbClr val="6C8C38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4CC89-DC0F-41D7-B0DC-55A123B6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075" y="846889"/>
            <a:ext cx="4025655" cy="41860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9C8EE3-8214-46E6-BC04-E873E74A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" y="494312"/>
            <a:ext cx="8650633" cy="45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A99E-8EED-4A2D-A6B2-0BB6CA65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23A3E-4705-4BC4-95C8-EACB04D0B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2209BB-115F-49DA-BDCC-79A4499F5E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3B3CF-20B7-49D6-A064-DEE52C83359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2760564-5C5C-436A-A7D7-320A04E1F2A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450D52-6B9E-40D4-A76C-6C1D0157B51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AF5F4D-86D1-4A09-847C-7B5D1B69AD4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0C74D49-BDD9-477A-BE82-611DDD54DF52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7F5D569-5365-4E9A-BAB2-2D27334CA4A1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8BF03D-284A-4C03-99BB-B01BF9C6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2" y="281621"/>
            <a:ext cx="8657064" cy="47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49B3-E3D8-4E9C-BBF1-E27F7EC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D419E-E95C-457D-BF9F-07F4C9882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B39F08-3C23-4354-BC8A-D019BDD2932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401433-E9D7-4D7D-81BA-92839282828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F18D93-F92B-40A8-93E3-B6B7B5B4ECF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9633043-CC4C-4121-B855-6FCB02E7544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D715A3-343C-47E7-ACB0-F164EEED865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7DDD58A-925B-4E00-94AF-4715EF2C2CE2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1444673-97F3-4B13-922A-1BF54BDBC29D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B7860B-4052-4E0D-B964-CDA75BFF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2" y="537875"/>
            <a:ext cx="8616177" cy="44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0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B626-98E4-4DBB-9555-1197DC5A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AF85-9A73-4199-8C78-200550EBD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37241C-DE72-4BA1-898B-A6E51EF7630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840779-24C0-401A-9572-EB4E1413924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CC6176-B258-45D5-A0AE-81DCF5A9A60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F575DD2-BB06-46FD-B4E5-272B4463D0C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B21154-7148-4B69-ABE0-D66434F8C96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2DE757A-40E2-4E52-9A36-9C2A27C3D6C3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7E04C0C-C2CE-46A9-BE86-0EDD6D73D832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E18B0D-1D2E-4772-942E-D6EE51DEC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" r="342" b="5084"/>
          <a:stretch/>
        </p:blipFill>
        <p:spPr>
          <a:xfrm>
            <a:off x="206543" y="279990"/>
            <a:ext cx="8704522" cy="466414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942B432-3B7D-415A-9D22-3AD76D3AD792}"/>
              </a:ext>
            </a:extLst>
          </p:cNvPr>
          <p:cNvSpPr/>
          <p:nvPr/>
        </p:nvSpPr>
        <p:spPr>
          <a:xfrm>
            <a:off x="80535" y="2459665"/>
            <a:ext cx="1261730" cy="124026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8CCFEA-5E26-4D9B-BF27-98F9FFF63FD0}"/>
              </a:ext>
            </a:extLst>
          </p:cNvPr>
          <p:cNvSpPr/>
          <p:nvPr/>
        </p:nvSpPr>
        <p:spPr>
          <a:xfrm rot="21446791">
            <a:off x="2562613" y="494662"/>
            <a:ext cx="246108" cy="17202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6677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ve Technology by Slidesgo">
  <a:themeElements>
    <a:clrScheme name="Custom 33">
      <a:dk1>
        <a:srgbClr val="58A25F"/>
      </a:dk1>
      <a:lt1>
        <a:srgbClr val="A7D973"/>
      </a:lt1>
      <a:dk2>
        <a:srgbClr val="F0FFCB"/>
      </a:dk2>
      <a:lt2>
        <a:srgbClr val="98C97D"/>
      </a:lt2>
      <a:accent1>
        <a:srgbClr val="FFFFFF"/>
      </a:accent1>
      <a:accent2>
        <a:srgbClr val="000000"/>
      </a:accent2>
      <a:accent3>
        <a:srgbClr val="78DE89"/>
      </a:accent3>
      <a:accent4>
        <a:srgbClr val="ACFAAC"/>
      </a:accent4>
      <a:accent5>
        <a:srgbClr val="000000"/>
      </a:accent5>
      <a:accent6>
        <a:srgbClr val="6DC187"/>
      </a:accent6>
      <a:hlink>
        <a:srgbClr val="C7F9DA"/>
      </a:hlink>
      <a:folHlink>
        <a:srgbClr val="6DAA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1504</Words>
  <Application>Microsoft Office PowerPoint</Application>
  <PresentationFormat>On-screen Show (16:9)</PresentationFormat>
  <Paragraphs>183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Kelly Slab</vt:lpstr>
      <vt:lpstr>Times New Roman</vt:lpstr>
      <vt:lpstr>Arial</vt:lpstr>
      <vt:lpstr>Didact Gothic</vt:lpstr>
      <vt:lpstr>Innovative Technology by Slidesgo</vt:lpstr>
      <vt:lpstr> Modificarea contrastului unei imagini prin metode de histogramă</vt:lpstr>
      <vt:lpstr>Introducere</vt:lpstr>
      <vt:lpstr>Tema proiectului 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Concluzii</vt:lpstr>
      <vt:lpstr>Bibliografie</vt:lpstr>
      <vt:lpstr>Anexe cod</vt:lpstr>
      <vt:lpstr>Anexe cod</vt:lpstr>
      <vt:lpstr>Anexe cod</vt:lpstr>
      <vt:lpstr>Anexe cod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Technology</dc:title>
  <dc:creator>Betuela</dc:creator>
  <cp:lastModifiedBy>Emanuela</cp:lastModifiedBy>
  <cp:revision>5</cp:revision>
  <dcterms:modified xsi:type="dcterms:W3CDTF">2022-04-13T19:45:23Z</dcterms:modified>
</cp:coreProperties>
</file>