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15151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77"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CB13187-29BC-439D-8703-96E71F8A72C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4A8412A-E2ED-4442-8CEE-699997409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05041E1-DF51-491E-A137-0EF5B74030B1}"/>
              </a:ext>
            </a:extLst>
          </p:cNvPr>
          <p:cNvSpPr>
            <a:spLocks noGrp="1"/>
          </p:cNvSpPr>
          <p:nvPr>
            <p:ph type="dt" sz="half" idx="10"/>
          </p:nvPr>
        </p:nvSpPr>
        <p:spPr/>
        <p:txBody>
          <a:bodyPr/>
          <a:lstStyle/>
          <a:p>
            <a:fld id="{DFB4BC6A-D513-4A37-972B-70400CC5E119}" type="datetimeFigureOut">
              <a:rPr lang="tr-TR" smtClean="0"/>
              <a:t>15.12.2019</a:t>
            </a:fld>
            <a:endParaRPr lang="tr-TR"/>
          </a:p>
        </p:txBody>
      </p:sp>
      <p:sp>
        <p:nvSpPr>
          <p:cNvPr id="5" name="Alt Bilgi Yer Tutucusu 4">
            <a:extLst>
              <a:ext uri="{FF2B5EF4-FFF2-40B4-BE49-F238E27FC236}">
                <a16:creationId xmlns:a16="http://schemas.microsoft.com/office/drawing/2014/main" id="{4E82B567-24BF-4A39-A8FB-9F01B7E706F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06D9AD1-D436-4C2B-BCCD-F2C8E2970DD8}"/>
              </a:ext>
            </a:extLst>
          </p:cNvPr>
          <p:cNvSpPr>
            <a:spLocks noGrp="1"/>
          </p:cNvSpPr>
          <p:nvPr>
            <p:ph type="sldNum" sz="quarter" idx="12"/>
          </p:nvPr>
        </p:nvSpPr>
        <p:spPr/>
        <p:txBody>
          <a:bodyPr/>
          <a:lstStyle/>
          <a:p>
            <a:fld id="{42E6ACAE-513C-4599-AB8F-15762006843C}" type="slidenum">
              <a:rPr lang="tr-TR" smtClean="0"/>
              <a:t>‹#›</a:t>
            </a:fld>
            <a:endParaRPr lang="tr-TR"/>
          </a:p>
        </p:txBody>
      </p:sp>
    </p:spTree>
    <p:extLst>
      <p:ext uri="{BB962C8B-B14F-4D97-AF65-F5344CB8AC3E}">
        <p14:creationId xmlns:p14="http://schemas.microsoft.com/office/powerpoint/2010/main" val="301483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48EE128-4656-44EE-9C52-8650AB79E4E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5B06F07-776D-4F0A-8394-75005FE03AC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424D504-9D4E-417B-8AE4-89CAD011793B}"/>
              </a:ext>
            </a:extLst>
          </p:cNvPr>
          <p:cNvSpPr>
            <a:spLocks noGrp="1"/>
          </p:cNvSpPr>
          <p:nvPr>
            <p:ph type="dt" sz="half" idx="10"/>
          </p:nvPr>
        </p:nvSpPr>
        <p:spPr/>
        <p:txBody>
          <a:bodyPr/>
          <a:lstStyle/>
          <a:p>
            <a:fld id="{DFB4BC6A-D513-4A37-972B-70400CC5E119}" type="datetimeFigureOut">
              <a:rPr lang="tr-TR" smtClean="0"/>
              <a:t>15.12.2019</a:t>
            </a:fld>
            <a:endParaRPr lang="tr-TR"/>
          </a:p>
        </p:txBody>
      </p:sp>
      <p:sp>
        <p:nvSpPr>
          <p:cNvPr id="5" name="Alt Bilgi Yer Tutucusu 4">
            <a:extLst>
              <a:ext uri="{FF2B5EF4-FFF2-40B4-BE49-F238E27FC236}">
                <a16:creationId xmlns:a16="http://schemas.microsoft.com/office/drawing/2014/main" id="{88324F86-A7B9-4FAB-9B14-2D800FFC24F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6BE4261-4B8A-44A8-911F-ED0990826232}"/>
              </a:ext>
            </a:extLst>
          </p:cNvPr>
          <p:cNvSpPr>
            <a:spLocks noGrp="1"/>
          </p:cNvSpPr>
          <p:nvPr>
            <p:ph type="sldNum" sz="quarter" idx="12"/>
          </p:nvPr>
        </p:nvSpPr>
        <p:spPr/>
        <p:txBody>
          <a:bodyPr/>
          <a:lstStyle/>
          <a:p>
            <a:fld id="{42E6ACAE-513C-4599-AB8F-15762006843C}" type="slidenum">
              <a:rPr lang="tr-TR" smtClean="0"/>
              <a:t>‹#›</a:t>
            </a:fld>
            <a:endParaRPr lang="tr-TR"/>
          </a:p>
        </p:txBody>
      </p:sp>
    </p:spTree>
    <p:extLst>
      <p:ext uri="{BB962C8B-B14F-4D97-AF65-F5344CB8AC3E}">
        <p14:creationId xmlns:p14="http://schemas.microsoft.com/office/powerpoint/2010/main" val="14720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C5AE754-26ED-4E00-87A5-590B91C0D6D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990C3F6-35E8-4891-84C0-2749087C010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48F41B4-7B2C-4C40-8CCD-17CDB334FA45}"/>
              </a:ext>
            </a:extLst>
          </p:cNvPr>
          <p:cNvSpPr>
            <a:spLocks noGrp="1"/>
          </p:cNvSpPr>
          <p:nvPr>
            <p:ph type="dt" sz="half" idx="10"/>
          </p:nvPr>
        </p:nvSpPr>
        <p:spPr/>
        <p:txBody>
          <a:bodyPr/>
          <a:lstStyle/>
          <a:p>
            <a:fld id="{DFB4BC6A-D513-4A37-972B-70400CC5E119}" type="datetimeFigureOut">
              <a:rPr lang="tr-TR" smtClean="0"/>
              <a:t>15.12.2019</a:t>
            </a:fld>
            <a:endParaRPr lang="tr-TR"/>
          </a:p>
        </p:txBody>
      </p:sp>
      <p:sp>
        <p:nvSpPr>
          <p:cNvPr id="5" name="Alt Bilgi Yer Tutucusu 4">
            <a:extLst>
              <a:ext uri="{FF2B5EF4-FFF2-40B4-BE49-F238E27FC236}">
                <a16:creationId xmlns:a16="http://schemas.microsoft.com/office/drawing/2014/main" id="{E4DC9697-82DA-46D8-A3C0-7E3927DA09D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CE18514-3A2B-4496-9882-89307E08836C}"/>
              </a:ext>
            </a:extLst>
          </p:cNvPr>
          <p:cNvSpPr>
            <a:spLocks noGrp="1"/>
          </p:cNvSpPr>
          <p:nvPr>
            <p:ph type="sldNum" sz="quarter" idx="12"/>
          </p:nvPr>
        </p:nvSpPr>
        <p:spPr/>
        <p:txBody>
          <a:bodyPr/>
          <a:lstStyle/>
          <a:p>
            <a:fld id="{42E6ACAE-513C-4599-AB8F-15762006843C}" type="slidenum">
              <a:rPr lang="tr-TR" smtClean="0"/>
              <a:t>‹#›</a:t>
            </a:fld>
            <a:endParaRPr lang="tr-TR"/>
          </a:p>
        </p:txBody>
      </p:sp>
    </p:spTree>
    <p:extLst>
      <p:ext uri="{BB962C8B-B14F-4D97-AF65-F5344CB8AC3E}">
        <p14:creationId xmlns:p14="http://schemas.microsoft.com/office/powerpoint/2010/main" val="291367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5DDEF40-6DD3-4BFC-9744-7D9E4F7F552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3E1CEA6-D054-4232-B0BF-13D18A9018B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FBE23D3-EF55-4C38-868C-EEFD149492A5}"/>
              </a:ext>
            </a:extLst>
          </p:cNvPr>
          <p:cNvSpPr>
            <a:spLocks noGrp="1"/>
          </p:cNvSpPr>
          <p:nvPr>
            <p:ph type="dt" sz="half" idx="10"/>
          </p:nvPr>
        </p:nvSpPr>
        <p:spPr/>
        <p:txBody>
          <a:bodyPr/>
          <a:lstStyle/>
          <a:p>
            <a:fld id="{DFB4BC6A-D513-4A37-972B-70400CC5E119}" type="datetimeFigureOut">
              <a:rPr lang="tr-TR" smtClean="0"/>
              <a:t>15.12.2019</a:t>
            </a:fld>
            <a:endParaRPr lang="tr-TR"/>
          </a:p>
        </p:txBody>
      </p:sp>
      <p:sp>
        <p:nvSpPr>
          <p:cNvPr id="5" name="Alt Bilgi Yer Tutucusu 4">
            <a:extLst>
              <a:ext uri="{FF2B5EF4-FFF2-40B4-BE49-F238E27FC236}">
                <a16:creationId xmlns:a16="http://schemas.microsoft.com/office/drawing/2014/main" id="{8DACE7DC-2285-4FBF-BD73-651B7EE3D3C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33D00A8-1042-437E-A8B0-296199A85EB5}"/>
              </a:ext>
            </a:extLst>
          </p:cNvPr>
          <p:cNvSpPr>
            <a:spLocks noGrp="1"/>
          </p:cNvSpPr>
          <p:nvPr>
            <p:ph type="sldNum" sz="quarter" idx="12"/>
          </p:nvPr>
        </p:nvSpPr>
        <p:spPr/>
        <p:txBody>
          <a:bodyPr/>
          <a:lstStyle/>
          <a:p>
            <a:fld id="{42E6ACAE-513C-4599-AB8F-15762006843C}" type="slidenum">
              <a:rPr lang="tr-TR" smtClean="0"/>
              <a:t>‹#›</a:t>
            </a:fld>
            <a:endParaRPr lang="tr-TR"/>
          </a:p>
        </p:txBody>
      </p:sp>
    </p:spTree>
    <p:extLst>
      <p:ext uri="{BB962C8B-B14F-4D97-AF65-F5344CB8AC3E}">
        <p14:creationId xmlns:p14="http://schemas.microsoft.com/office/powerpoint/2010/main" val="1986184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AC83AE1-7021-4890-8D87-4BBBF3BAC2B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B08C724-AD54-4C20-826B-D68CB9B46D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4B064C7-EEBC-4D82-B43E-990EC23B0EC8}"/>
              </a:ext>
            </a:extLst>
          </p:cNvPr>
          <p:cNvSpPr>
            <a:spLocks noGrp="1"/>
          </p:cNvSpPr>
          <p:nvPr>
            <p:ph type="dt" sz="half" idx="10"/>
          </p:nvPr>
        </p:nvSpPr>
        <p:spPr/>
        <p:txBody>
          <a:bodyPr/>
          <a:lstStyle/>
          <a:p>
            <a:fld id="{DFB4BC6A-D513-4A37-972B-70400CC5E119}" type="datetimeFigureOut">
              <a:rPr lang="tr-TR" smtClean="0"/>
              <a:t>15.12.2019</a:t>
            </a:fld>
            <a:endParaRPr lang="tr-TR"/>
          </a:p>
        </p:txBody>
      </p:sp>
      <p:sp>
        <p:nvSpPr>
          <p:cNvPr id="5" name="Alt Bilgi Yer Tutucusu 4">
            <a:extLst>
              <a:ext uri="{FF2B5EF4-FFF2-40B4-BE49-F238E27FC236}">
                <a16:creationId xmlns:a16="http://schemas.microsoft.com/office/drawing/2014/main" id="{1948F49A-A389-429C-8732-AE4DAACD278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748C700-055A-44F5-9C84-C5AF56CD6C21}"/>
              </a:ext>
            </a:extLst>
          </p:cNvPr>
          <p:cNvSpPr>
            <a:spLocks noGrp="1"/>
          </p:cNvSpPr>
          <p:nvPr>
            <p:ph type="sldNum" sz="quarter" idx="12"/>
          </p:nvPr>
        </p:nvSpPr>
        <p:spPr/>
        <p:txBody>
          <a:bodyPr/>
          <a:lstStyle/>
          <a:p>
            <a:fld id="{42E6ACAE-513C-4599-AB8F-15762006843C}" type="slidenum">
              <a:rPr lang="tr-TR" smtClean="0"/>
              <a:t>‹#›</a:t>
            </a:fld>
            <a:endParaRPr lang="tr-TR"/>
          </a:p>
        </p:txBody>
      </p:sp>
    </p:spTree>
    <p:extLst>
      <p:ext uri="{BB962C8B-B14F-4D97-AF65-F5344CB8AC3E}">
        <p14:creationId xmlns:p14="http://schemas.microsoft.com/office/powerpoint/2010/main" val="379867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DFAC95B-8FB7-435E-B7C7-B3192353962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113AAAD-2D1B-4D74-A29A-FE74BB85F2D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490E344-8814-4EB9-86BF-AABF0D0CB51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D6A48BB-E0BD-403E-8B74-86ECA5D07765}"/>
              </a:ext>
            </a:extLst>
          </p:cNvPr>
          <p:cNvSpPr>
            <a:spLocks noGrp="1"/>
          </p:cNvSpPr>
          <p:nvPr>
            <p:ph type="dt" sz="half" idx="10"/>
          </p:nvPr>
        </p:nvSpPr>
        <p:spPr/>
        <p:txBody>
          <a:bodyPr/>
          <a:lstStyle/>
          <a:p>
            <a:fld id="{DFB4BC6A-D513-4A37-972B-70400CC5E119}" type="datetimeFigureOut">
              <a:rPr lang="tr-TR" smtClean="0"/>
              <a:t>15.12.2019</a:t>
            </a:fld>
            <a:endParaRPr lang="tr-TR"/>
          </a:p>
        </p:txBody>
      </p:sp>
      <p:sp>
        <p:nvSpPr>
          <p:cNvPr id="6" name="Alt Bilgi Yer Tutucusu 5">
            <a:extLst>
              <a:ext uri="{FF2B5EF4-FFF2-40B4-BE49-F238E27FC236}">
                <a16:creationId xmlns:a16="http://schemas.microsoft.com/office/drawing/2014/main" id="{6BA6BF72-41BD-4F01-A719-6E8381CC424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6264490-D0F0-4C3D-9135-4B9AB74076C5}"/>
              </a:ext>
            </a:extLst>
          </p:cNvPr>
          <p:cNvSpPr>
            <a:spLocks noGrp="1"/>
          </p:cNvSpPr>
          <p:nvPr>
            <p:ph type="sldNum" sz="quarter" idx="12"/>
          </p:nvPr>
        </p:nvSpPr>
        <p:spPr/>
        <p:txBody>
          <a:bodyPr/>
          <a:lstStyle/>
          <a:p>
            <a:fld id="{42E6ACAE-513C-4599-AB8F-15762006843C}" type="slidenum">
              <a:rPr lang="tr-TR" smtClean="0"/>
              <a:t>‹#›</a:t>
            </a:fld>
            <a:endParaRPr lang="tr-TR"/>
          </a:p>
        </p:txBody>
      </p:sp>
    </p:spTree>
    <p:extLst>
      <p:ext uri="{BB962C8B-B14F-4D97-AF65-F5344CB8AC3E}">
        <p14:creationId xmlns:p14="http://schemas.microsoft.com/office/powerpoint/2010/main" val="2247582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98401A4-39D9-4054-B539-AA17138AA7B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E2D4361-0D22-42EF-AAD8-D7B1B30CD1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2AA021E-6AE2-4701-A474-8FE7B84BEEE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5FD74F0-2D79-4ED4-8B43-7B37B327C3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55D5EC1-A212-40D9-91FB-73FC61D0791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A73A83F-0F2B-44FF-9363-F1EE0100EA22}"/>
              </a:ext>
            </a:extLst>
          </p:cNvPr>
          <p:cNvSpPr>
            <a:spLocks noGrp="1"/>
          </p:cNvSpPr>
          <p:nvPr>
            <p:ph type="dt" sz="half" idx="10"/>
          </p:nvPr>
        </p:nvSpPr>
        <p:spPr/>
        <p:txBody>
          <a:bodyPr/>
          <a:lstStyle/>
          <a:p>
            <a:fld id="{DFB4BC6A-D513-4A37-972B-70400CC5E119}" type="datetimeFigureOut">
              <a:rPr lang="tr-TR" smtClean="0"/>
              <a:t>15.12.2019</a:t>
            </a:fld>
            <a:endParaRPr lang="tr-TR"/>
          </a:p>
        </p:txBody>
      </p:sp>
      <p:sp>
        <p:nvSpPr>
          <p:cNvPr id="8" name="Alt Bilgi Yer Tutucusu 7">
            <a:extLst>
              <a:ext uri="{FF2B5EF4-FFF2-40B4-BE49-F238E27FC236}">
                <a16:creationId xmlns:a16="http://schemas.microsoft.com/office/drawing/2014/main" id="{331949A8-2C04-4601-AD1B-CA56AFF90B5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E24BDB8-97B7-4870-93B4-C8F929981BC3}"/>
              </a:ext>
            </a:extLst>
          </p:cNvPr>
          <p:cNvSpPr>
            <a:spLocks noGrp="1"/>
          </p:cNvSpPr>
          <p:nvPr>
            <p:ph type="sldNum" sz="quarter" idx="12"/>
          </p:nvPr>
        </p:nvSpPr>
        <p:spPr/>
        <p:txBody>
          <a:bodyPr/>
          <a:lstStyle/>
          <a:p>
            <a:fld id="{42E6ACAE-513C-4599-AB8F-15762006843C}" type="slidenum">
              <a:rPr lang="tr-TR" smtClean="0"/>
              <a:t>‹#›</a:t>
            </a:fld>
            <a:endParaRPr lang="tr-TR"/>
          </a:p>
        </p:txBody>
      </p:sp>
    </p:spTree>
    <p:extLst>
      <p:ext uri="{BB962C8B-B14F-4D97-AF65-F5344CB8AC3E}">
        <p14:creationId xmlns:p14="http://schemas.microsoft.com/office/powerpoint/2010/main" val="219184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E20294A-2B88-4732-9C1F-BBF4EB69E15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43BF1CC-861B-4E2A-A12B-48167BFFC3A8}"/>
              </a:ext>
            </a:extLst>
          </p:cNvPr>
          <p:cNvSpPr>
            <a:spLocks noGrp="1"/>
          </p:cNvSpPr>
          <p:nvPr>
            <p:ph type="dt" sz="half" idx="10"/>
          </p:nvPr>
        </p:nvSpPr>
        <p:spPr/>
        <p:txBody>
          <a:bodyPr/>
          <a:lstStyle/>
          <a:p>
            <a:fld id="{DFB4BC6A-D513-4A37-972B-70400CC5E119}" type="datetimeFigureOut">
              <a:rPr lang="tr-TR" smtClean="0"/>
              <a:t>15.12.2019</a:t>
            </a:fld>
            <a:endParaRPr lang="tr-TR"/>
          </a:p>
        </p:txBody>
      </p:sp>
      <p:sp>
        <p:nvSpPr>
          <p:cNvPr id="4" name="Alt Bilgi Yer Tutucusu 3">
            <a:extLst>
              <a:ext uri="{FF2B5EF4-FFF2-40B4-BE49-F238E27FC236}">
                <a16:creationId xmlns:a16="http://schemas.microsoft.com/office/drawing/2014/main" id="{FFBFB0E1-2DE6-4D12-8964-46FD3BC502E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92686C1-8114-4B89-BC53-884B173E2232}"/>
              </a:ext>
            </a:extLst>
          </p:cNvPr>
          <p:cNvSpPr>
            <a:spLocks noGrp="1"/>
          </p:cNvSpPr>
          <p:nvPr>
            <p:ph type="sldNum" sz="quarter" idx="12"/>
          </p:nvPr>
        </p:nvSpPr>
        <p:spPr/>
        <p:txBody>
          <a:bodyPr/>
          <a:lstStyle/>
          <a:p>
            <a:fld id="{42E6ACAE-513C-4599-AB8F-15762006843C}" type="slidenum">
              <a:rPr lang="tr-TR" smtClean="0"/>
              <a:t>‹#›</a:t>
            </a:fld>
            <a:endParaRPr lang="tr-TR"/>
          </a:p>
        </p:txBody>
      </p:sp>
    </p:spTree>
    <p:extLst>
      <p:ext uri="{BB962C8B-B14F-4D97-AF65-F5344CB8AC3E}">
        <p14:creationId xmlns:p14="http://schemas.microsoft.com/office/powerpoint/2010/main" val="15867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1B0A92A-EA9D-4100-8206-EC8C7F8DC858}"/>
              </a:ext>
            </a:extLst>
          </p:cNvPr>
          <p:cNvSpPr>
            <a:spLocks noGrp="1"/>
          </p:cNvSpPr>
          <p:nvPr>
            <p:ph type="dt" sz="half" idx="10"/>
          </p:nvPr>
        </p:nvSpPr>
        <p:spPr/>
        <p:txBody>
          <a:bodyPr/>
          <a:lstStyle/>
          <a:p>
            <a:fld id="{DFB4BC6A-D513-4A37-972B-70400CC5E119}" type="datetimeFigureOut">
              <a:rPr lang="tr-TR" smtClean="0"/>
              <a:t>15.12.2019</a:t>
            </a:fld>
            <a:endParaRPr lang="tr-TR"/>
          </a:p>
        </p:txBody>
      </p:sp>
      <p:sp>
        <p:nvSpPr>
          <p:cNvPr id="3" name="Alt Bilgi Yer Tutucusu 2">
            <a:extLst>
              <a:ext uri="{FF2B5EF4-FFF2-40B4-BE49-F238E27FC236}">
                <a16:creationId xmlns:a16="http://schemas.microsoft.com/office/drawing/2014/main" id="{1C2709CF-A474-418C-89A5-FBAF920220A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DADEE771-B571-46E1-A747-300FEC891AAD}"/>
              </a:ext>
            </a:extLst>
          </p:cNvPr>
          <p:cNvSpPr>
            <a:spLocks noGrp="1"/>
          </p:cNvSpPr>
          <p:nvPr>
            <p:ph type="sldNum" sz="quarter" idx="12"/>
          </p:nvPr>
        </p:nvSpPr>
        <p:spPr/>
        <p:txBody>
          <a:bodyPr/>
          <a:lstStyle/>
          <a:p>
            <a:fld id="{42E6ACAE-513C-4599-AB8F-15762006843C}" type="slidenum">
              <a:rPr lang="tr-TR" smtClean="0"/>
              <a:t>‹#›</a:t>
            </a:fld>
            <a:endParaRPr lang="tr-TR"/>
          </a:p>
        </p:txBody>
      </p:sp>
    </p:spTree>
    <p:extLst>
      <p:ext uri="{BB962C8B-B14F-4D97-AF65-F5344CB8AC3E}">
        <p14:creationId xmlns:p14="http://schemas.microsoft.com/office/powerpoint/2010/main" val="165252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7C31D73-0086-43EC-9A9C-7EA5334B6E5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04A7A0C-6DC9-4990-BF81-4CDD762DED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FA10CB1-4213-47FC-8FA8-D94EF4256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C0F48B1-229E-429F-8D01-9D804A9BFBC9}"/>
              </a:ext>
            </a:extLst>
          </p:cNvPr>
          <p:cNvSpPr>
            <a:spLocks noGrp="1"/>
          </p:cNvSpPr>
          <p:nvPr>
            <p:ph type="dt" sz="half" idx="10"/>
          </p:nvPr>
        </p:nvSpPr>
        <p:spPr/>
        <p:txBody>
          <a:bodyPr/>
          <a:lstStyle/>
          <a:p>
            <a:fld id="{DFB4BC6A-D513-4A37-972B-70400CC5E119}" type="datetimeFigureOut">
              <a:rPr lang="tr-TR" smtClean="0"/>
              <a:t>15.12.2019</a:t>
            </a:fld>
            <a:endParaRPr lang="tr-TR"/>
          </a:p>
        </p:txBody>
      </p:sp>
      <p:sp>
        <p:nvSpPr>
          <p:cNvPr id="6" name="Alt Bilgi Yer Tutucusu 5">
            <a:extLst>
              <a:ext uri="{FF2B5EF4-FFF2-40B4-BE49-F238E27FC236}">
                <a16:creationId xmlns:a16="http://schemas.microsoft.com/office/drawing/2014/main" id="{F0E4DE12-E0D6-443E-AF76-CF67F3F2131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9D254ED-AD42-4F20-9378-FCD17199B2EA}"/>
              </a:ext>
            </a:extLst>
          </p:cNvPr>
          <p:cNvSpPr>
            <a:spLocks noGrp="1"/>
          </p:cNvSpPr>
          <p:nvPr>
            <p:ph type="sldNum" sz="quarter" idx="12"/>
          </p:nvPr>
        </p:nvSpPr>
        <p:spPr/>
        <p:txBody>
          <a:bodyPr/>
          <a:lstStyle/>
          <a:p>
            <a:fld id="{42E6ACAE-513C-4599-AB8F-15762006843C}" type="slidenum">
              <a:rPr lang="tr-TR" smtClean="0"/>
              <a:t>‹#›</a:t>
            </a:fld>
            <a:endParaRPr lang="tr-TR"/>
          </a:p>
        </p:txBody>
      </p:sp>
    </p:spTree>
    <p:extLst>
      <p:ext uri="{BB962C8B-B14F-4D97-AF65-F5344CB8AC3E}">
        <p14:creationId xmlns:p14="http://schemas.microsoft.com/office/powerpoint/2010/main" val="3585636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FD22BC1-AA8C-4143-8ED4-150E9221C43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9B4247E-BEE3-4EC5-B2B8-B12D38E3DC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3226A0F-A568-4225-86C7-5C6190866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4895E21-2D97-404C-88EC-F64FB8668E89}"/>
              </a:ext>
            </a:extLst>
          </p:cNvPr>
          <p:cNvSpPr>
            <a:spLocks noGrp="1"/>
          </p:cNvSpPr>
          <p:nvPr>
            <p:ph type="dt" sz="half" idx="10"/>
          </p:nvPr>
        </p:nvSpPr>
        <p:spPr/>
        <p:txBody>
          <a:bodyPr/>
          <a:lstStyle/>
          <a:p>
            <a:fld id="{DFB4BC6A-D513-4A37-972B-70400CC5E119}" type="datetimeFigureOut">
              <a:rPr lang="tr-TR" smtClean="0"/>
              <a:t>15.12.2019</a:t>
            </a:fld>
            <a:endParaRPr lang="tr-TR"/>
          </a:p>
        </p:txBody>
      </p:sp>
      <p:sp>
        <p:nvSpPr>
          <p:cNvPr id="6" name="Alt Bilgi Yer Tutucusu 5">
            <a:extLst>
              <a:ext uri="{FF2B5EF4-FFF2-40B4-BE49-F238E27FC236}">
                <a16:creationId xmlns:a16="http://schemas.microsoft.com/office/drawing/2014/main" id="{A5ACF25D-D303-4D46-B75F-317E6287FC4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1E3AE0B-4D64-4A81-971A-1070F6F87C0A}"/>
              </a:ext>
            </a:extLst>
          </p:cNvPr>
          <p:cNvSpPr>
            <a:spLocks noGrp="1"/>
          </p:cNvSpPr>
          <p:nvPr>
            <p:ph type="sldNum" sz="quarter" idx="12"/>
          </p:nvPr>
        </p:nvSpPr>
        <p:spPr/>
        <p:txBody>
          <a:bodyPr/>
          <a:lstStyle/>
          <a:p>
            <a:fld id="{42E6ACAE-513C-4599-AB8F-15762006843C}" type="slidenum">
              <a:rPr lang="tr-TR" smtClean="0"/>
              <a:t>‹#›</a:t>
            </a:fld>
            <a:endParaRPr lang="tr-TR"/>
          </a:p>
        </p:txBody>
      </p:sp>
    </p:spTree>
    <p:extLst>
      <p:ext uri="{BB962C8B-B14F-4D97-AF65-F5344CB8AC3E}">
        <p14:creationId xmlns:p14="http://schemas.microsoft.com/office/powerpoint/2010/main" val="688102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5A49497-7708-4793-8362-D5774FBBDE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8914CAB-6867-4CDB-B3A5-9B7B1C0C2B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1ED1C14-7B6E-48BD-BC98-69A935D7C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B4BC6A-D513-4A37-972B-70400CC5E119}" type="datetimeFigureOut">
              <a:rPr lang="tr-TR" smtClean="0"/>
              <a:t>15.12.2019</a:t>
            </a:fld>
            <a:endParaRPr lang="tr-TR"/>
          </a:p>
        </p:txBody>
      </p:sp>
      <p:sp>
        <p:nvSpPr>
          <p:cNvPr id="5" name="Alt Bilgi Yer Tutucusu 4">
            <a:extLst>
              <a:ext uri="{FF2B5EF4-FFF2-40B4-BE49-F238E27FC236}">
                <a16:creationId xmlns:a16="http://schemas.microsoft.com/office/drawing/2014/main" id="{EA17E19D-5365-46B9-90A3-123E1F9CEE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913A051-45E3-4A4A-96C8-46FCC5556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6ACAE-513C-4599-AB8F-15762006843C}" type="slidenum">
              <a:rPr lang="tr-TR" smtClean="0"/>
              <a:t>‹#›</a:t>
            </a:fld>
            <a:endParaRPr lang="tr-TR"/>
          </a:p>
        </p:txBody>
      </p:sp>
    </p:spTree>
    <p:extLst>
      <p:ext uri="{BB962C8B-B14F-4D97-AF65-F5344CB8AC3E}">
        <p14:creationId xmlns:p14="http://schemas.microsoft.com/office/powerpoint/2010/main" val="3766364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a:extLst>
              <a:ext uri="{FF2B5EF4-FFF2-40B4-BE49-F238E27FC236}">
                <a16:creationId xmlns:a16="http://schemas.microsoft.com/office/drawing/2014/main" id="{61D8ED46-D0FB-40E4-82C3-BB7B73CD4859}"/>
              </a:ext>
            </a:extLst>
          </p:cNvPr>
          <p:cNvSpPr>
            <a:spLocks noGrp="1"/>
          </p:cNvSpPr>
          <p:nvPr>
            <p:ph type="ctrTitle"/>
          </p:nvPr>
        </p:nvSpPr>
        <p:spPr>
          <a:xfrm>
            <a:off x="3045368" y="2043663"/>
            <a:ext cx="6105194" cy="2031055"/>
          </a:xfrm>
        </p:spPr>
        <p:txBody>
          <a:bodyPr>
            <a:normAutofit/>
          </a:bodyPr>
          <a:lstStyle/>
          <a:p>
            <a:r>
              <a:rPr lang="tr-TR">
                <a:solidFill>
                  <a:srgbClr val="FFFFFF"/>
                </a:solidFill>
              </a:rPr>
              <a:t>YİYECEK/İÇECEK OTOMATI</a:t>
            </a:r>
          </a:p>
        </p:txBody>
      </p:sp>
      <p:sp>
        <p:nvSpPr>
          <p:cNvPr id="3" name="Alt Başlık 2">
            <a:extLst>
              <a:ext uri="{FF2B5EF4-FFF2-40B4-BE49-F238E27FC236}">
                <a16:creationId xmlns:a16="http://schemas.microsoft.com/office/drawing/2014/main" id="{FD834F1E-B18E-4634-B6EB-846EBD63368E}"/>
              </a:ext>
            </a:extLst>
          </p:cNvPr>
          <p:cNvSpPr>
            <a:spLocks noGrp="1"/>
          </p:cNvSpPr>
          <p:nvPr>
            <p:ph type="subTitle" idx="1"/>
          </p:nvPr>
        </p:nvSpPr>
        <p:spPr>
          <a:xfrm>
            <a:off x="3045368" y="4074718"/>
            <a:ext cx="6105194" cy="682079"/>
          </a:xfrm>
        </p:spPr>
        <p:txBody>
          <a:bodyPr>
            <a:normAutofit fontScale="85000" lnSpcReduction="20000"/>
          </a:bodyPr>
          <a:lstStyle/>
          <a:p>
            <a:r>
              <a:rPr lang="tr-TR" dirty="0">
                <a:solidFill>
                  <a:srgbClr val="FFFFFF"/>
                </a:solidFill>
              </a:rPr>
              <a:t>BETÜL KOÇ</a:t>
            </a:r>
          </a:p>
          <a:p>
            <a:r>
              <a:rPr lang="tr-TR" dirty="0">
                <a:solidFill>
                  <a:srgbClr val="FFFFFF"/>
                </a:solidFill>
              </a:rPr>
              <a:t>BUSE ÜNSAL</a:t>
            </a:r>
          </a:p>
        </p:txBody>
      </p:sp>
    </p:spTree>
    <p:extLst>
      <p:ext uri="{BB962C8B-B14F-4D97-AF65-F5344CB8AC3E}">
        <p14:creationId xmlns:p14="http://schemas.microsoft.com/office/powerpoint/2010/main" val="16999316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B2CDECB-0F8E-4E10-8F06-18BEC16EC966}"/>
              </a:ext>
            </a:extLst>
          </p:cNvPr>
          <p:cNvSpPr>
            <a:spLocks noGrp="1"/>
          </p:cNvSpPr>
          <p:nvPr>
            <p:ph type="title"/>
          </p:nvPr>
        </p:nvSpPr>
        <p:spPr>
          <a:xfrm>
            <a:off x="838200" y="3335282"/>
            <a:ext cx="10515600" cy="2963917"/>
          </a:xfrm>
        </p:spPr>
        <p:txBody>
          <a:bodyPr>
            <a:normAutofit/>
          </a:bodyPr>
          <a:lstStyle/>
          <a:p>
            <a:r>
              <a:rPr lang="tr-TR" sz="1800" b="1" dirty="0">
                <a:solidFill>
                  <a:schemeClr val="bg1"/>
                </a:solidFill>
              </a:rPr>
              <a:t>(4) Para ve numara içeren kullanıcı struct ı oluşturduk.</a:t>
            </a:r>
            <a:br>
              <a:rPr lang="tr-TR" sz="1800" b="1" dirty="0">
                <a:solidFill>
                  <a:schemeClr val="bg1"/>
                </a:solidFill>
              </a:rPr>
            </a:br>
            <a:br>
              <a:rPr lang="tr-TR" sz="1800" b="1" dirty="0">
                <a:solidFill>
                  <a:schemeClr val="bg1"/>
                </a:solidFill>
              </a:rPr>
            </a:br>
            <a:r>
              <a:rPr lang="tr-TR" sz="1800" b="1" dirty="0">
                <a:solidFill>
                  <a:schemeClr val="bg1"/>
                </a:solidFill>
              </a:rPr>
              <a:t>(9) Ürünlerimiz bu satırdadır.</a:t>
            </a:r>
            <a:br>
              <a:rPr lang="tr-TR" sz="1800" b="1" dirty="0">
                <a:solidFill>
                  <a:schemeClr val="bg1"/>
                </a:solidFill>
              </a:rPr>
            </a:br>
            <a:br>
              <a:rPr lang="tr-TR" sz="1800" b="1" dirty="0">
                <a:solidFill>
                  <a:schemeClr val="bg1"/>
                </a:solidFill>
              </a:rPr>
            </a:br>
            <a:r>
              <a:rPr lang="tr-TR" sz="1800" b="1" dirty="0">
                <a:solidFill>
                  <a:schemeClr val="bg1"/>
                </a:solidFill>
              </a:rPr>
              <a:t>(10) Ürünlerimizin fiyatını belirttik.</a:t>
            </a:r>
            <a:br>
              <a:rPr lang="tr-TR" sz="1800" b="1" dirty="0">
                <a:solidFill>
                  <a:schemeClr val="bg1"/>
                </a:solidFill>
              </a:rPr>
            </a:br>
            <a:br>
              <a:rPr lang="tr-TR" sz="1800" b="1" dirty="0">
                <a:solidFill>
                  <a:schemeClr val="bg1"/>
                </a:solidFill>
              </a:rPr>
            </a:br>
            <a:r>
              <a:rPr lang="tr-TR" sz="1800" b="1" dirty="0">
                <a:solidFill>
                  <a:schemeClr val="bg1"/>
                </a:solidFill>
              </a:rPr>
              <a:t>(11) Otomat fonksiyonumuza kullanıcı structlı param adında bir parametre atadık.</a:t>
            </a:r>
            <a:br>
              <a:rPr lang="tr-TR" sz="1800" b="1" dirty="0">
                <a:solidFill>
                  <a:schemeClr val="bg1"/>
                </a:solidFill>
              </a:rPr>
            </a:br>
            <a:br>
              <a:rPr lang="tr-TR" sz="1800" b="1" dirty="0">
                <a:solidFill>
                  <a:schemeClr val="bg1"/>
                </a:solidFill>
              </a:rPr>
            </a:br>
            <a:r>
              <a:rPr lang="tr-TR" sz="1800" b="1" dirty="0">
                <a:solidFill>
                  <a:schemeClr val="bg1"/>
                </a:solidFill>
              </a:rPr>
              <a:t>(12) Menüyü daha sonra kullanmak için burada tanımını yaptık</a:t>
            </a:r>
            <a:br>
              <a:rPr lang="tr-TR" sz="1600" dirty="0">
                <a:solidFill>
                  <a:schemeClr val="bg1"/>
                </a:solidFill>
              </a:rPr>
            </a:br>
            <a:br>
              <a:rPr lang="tr-TR" sz="1600" dirty="0">
                <a:solidFill>
                  <a:schemeClr val="bg1"/>
                </a:solidFill>
              </a:rPr>
            </a:br>
            <a:endParaRPr lang="tr-TR" sz="1600" dirty="0">
              <a:solidFill>
                <a:schemeClr val="bg1"/>
              </a:solidFill>
            </a:endParaRPr>
          </a:p>
        </p:txBody>
      </p:sp>
      <p:pic>
        <p:nvPicPr>
          <p:cNvPr id="8" name="İçerik Yer Tutucusu 7">
            <a:extLst>
              <a:ext uri="{FF2B5EF4-FFF2-40B4-BE49-F238E27FC236}">
                <a16:creationId xmlns:a16="http://schemas.microsoft.com/office/drawing/2014/main" id="{83ACADFA-073B-4A13-B7CD-5A93598B64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106" y="406401"/>
            <a:ext cx="8085521" cy="2844800"/>
          </a:xfrm>
        </p:spPr>
      </p:pic>
    </p:spTree>
    <p:extLst>
      <p:ext uri="{BB962C8B-B14F-4D97-AF65-F5344CB8AC3E}">
        <p14:creationId xmlns:p14="http://schemas.microsoft.com/office/powerpoint/2010/main" val="18100790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BCCC264-24BE-4C46-8832-3EC1944E4739}"/>
              </a:ext>
            </a:extLst>
          </p:cNvPr>
          <p:cNvSpPr>
            <a:spLocks noGrp="1"/>
          </p:cNvSpPr>
          <p:nvPr>
            <p:ph type="title"/>
          </p:nvPr>
        </p:nvSpPr>
        <p:spPr>
          <a:xfrm>
            <a:off x="6096000" y="365125"/>
            <a:ext cx="5257800" cy="6306608"/>
          </a:xfrm>
        </p:spPr>
        <p:txBody>
          <a:bodyPr>
            <a:normAutofit/>
          </a:bodyPr>
          <a:lstStyle/>
          <a:p>
            <a:r>
              <a:rPr lang="tr-TR" sz="1800" b="1" dirty="0">
                <a:solidFill>
                  <a:schemeClr val="bg1"/>
                </a:solidFill>
              </a:rPr>
              <a:t>(15) Kullanıcı struct ında param isimli bir değişken tanımladık.</a:t>
            </a:r>
            <a:br>
              <a:rPr lang="tr-TR" sz="1800" b="1" dirty="0">
                <a:solidFill>
                  <a:schemeClr val="bg1"/>
                </a:solidFill>
              </a:rPr>
            </a:br>
            <a:br>
              <a:rPr lang="tr-TR" sz="1800" b="1" dirty="0">
                <a:solidFill>
                  <a:schemeClr val="bg1"/>
                </a:solidFill>
              </a:rPr>
            </a:br>
            <a:r>
              <a:rPr lang="tr-TR" sz="1800" b="1" dirty="0">
                <a:solidFill>
                  <a:schemeClr val="bg1"/>
                </a:solidFill>
              </a:rPr>
              <a:t>(16) double tipinde bir sonuç tanımladık.</a:t>
            </a:r>
            <a:br>
              <a:rPr lang="tr-TR" sz="1800" b="1" dirty="0">
                <a:solidFill>
                  <a:schemeClr val="bg1"/>
                </a:solidFill>
              </a:rPr>
            </a:br>
            <a:br>
              <a:rPr lang="tr-TR" sz="1800" b="1" dirty="0">
                <a:solidFill>
                  <a:schemeClr val="bg1"/>
                </a:solidFill>
              </a:rPr>
            </a:br>
            <a:r>
              <a:rPr lang="tr-TR" sz="1800" b="1" dirty="0">
                <a:solidFill>
                  <a:schemeClr val="bg1"/>
                </a:solidFill>
              </a:rPr>
              <a:t>(18) Menüyü ekrana yazdırır.</a:t>
            </a:r>
            <a:br>
              <a:rPr lang="tr-TR" sz="1800" b="1" dirty="0">
                <a:solidFill>
                  <a:schemeClr val="bg1"/>
                </a:solidFill>
              </a:rPr>
            </a:br>
            <a:br>
              <a:rPr lang="tr-TR" sz="1800" b="1" dirty="0">
                <a:solidFill>
                  <a:schemeClr val="bg1"/>
                </a:solidFill>
              </a:rPr>
            </a:br>
            <a:r>
              <a:rPr lang="tr-TR" sz="1800" b="1" dirty="0">
                <a:solidFill>
                  <a:schemeClr val="bg1"/>
                </a:solidFill>
              </a:rPr>
              <a:t>(21) Kaç para olduğunu sorar ve karşılığında girilen değeri ekrandan alır ve param değişkenindeki paraya atar.</a:t>
            </a:r>
            <a:br>
              <a:rPr lang="tr-TR" sz="1800" b="1" dirty="0">
                <a:solidFill>
                  <a:schemeClr val="bg1"/>
                </a:solidFill>
              </a:rPr>
            </a:br>
            <a:br>
              <a:rPr lang="tr-TR" sz="1800" b="1" dirty="0">
                <a:solidFill>
                  <a:schemeClr val="bg1"/>
                </a:solidFill>
              </a:rPr>
            </a:br>
            <a:r>
              <a:rPr lang="tr-TR" sz="1800" b="1" dirty="0">
                <a:solidFill>
                  <a:schemeClr val="bg1"/>
                </a:solidFill>
              </a:rPr>
              <a:t>(24) Hangi numara olduğunu sorar ve karşılığında ekrandan girilen değeri alır ve param değişkenindeki numaraya atar. Böylece  Structımızdaki bilgilerin ikisi de alınmış olur.</a:t>
            </a:r>
            <a:br>
              <a:rPr lang="tr-TR" sz="1800" b="1" dirty="0">
                <a:solidFill>
                  <a:schemeClr val="bg1"/>
                </a:solidFill>
              </a:rPr>
            </a:br>
            <a:br>
              <a:rPr lang="tr-TR" sz="1800" b="1" dirty="0">
                <a:solidFill>
                  <a:schemeClr val="bg1"/>
                </a:solidFill>
              </a:rPr>
            </a:br>
            <a:r>
              <a:rPr lang="tr-TR" sz="1800" b="1" dirty="0">
                <a:solidFill>
                  <a:schemeClr val="bg1"/>
                </a:solidFill>
              </a:rPr>
              <a:t>(26) Az önce aldığımız iki (numara ve para) bilgilerini otomat fonksiyonuna gönderir ve oradan donen cevabı da sonuç değiskenine atar.</a:t>
            </a:r>
            <a:br>
              <a:rPr lang="tr-TR" sz="1800" b="1" dirty="0">
                <a:solidFill>
                  <a:schemeClr val="bg1"/>
                </a:solidFill>
              </a:rPr>
            </a:br>
            <a:br>
              <a:rPr lang="tr-TR" sz="1800" b="1" dirty="0">
                <a:solidFill>
                  <a:schemeClr val="bg1"/>
                </a:solidFill>
              </a:rPr>
            </a:br>
            <a:r>
              <a:rPr lang="tr-TR" sz="1800" b="1" dirty="0">
                <a:solidFill>
                  <a:schemeClr val="bg1"/>
                </a:solidFill>
              </a:rPr>
              <a:t>(28) Kalan parayı hesap edip kendisi ekrana yazdırır.</a:t>
            </a:r>
            <a:br>
              <a:rPr lang="tr-TR" sz="1600" dirty="0">
                <a:solidFill>
                  <a:schemeClr val="bg1"/>
                </a:solidFill>
              </a:rPr>
            </a:br>
            <a:br>
              <a:rPr lang="tr-TR" sz="1600" dirty="0">
                <a:solidFill>
                  <a:schemeClr val="bg1"/>
                </a:solidFill>
              </a:rPr>
            </a:br>
            <a:br>
              <a:rPr lang="tr-TR" sz="1600" dirty="0">
                <a:solidFill>
                  <a:schemeClr val="bg1"/>
                </a:solidFill>
              </a:rPr>
            </a:br>
            <a:r>
              <a:rPr lang="tr-TR" sz="1600" dirty="0">
                <a:solidFill>
                  <a:schemeClr val="bg1"/>
                </a:solidFill>
              </a:rPr>
              <a:t>		</a:t>
            </a:r>
          </a:p>
        </p:txBody>
      </p:sp>
      <p:pic>
        <p:nvPicPr>
          <p:cNvPr id="5" name="İçerik Yer Tutucusu 4">
            <a:extLst>
              <a:ext uri="{FF2B5EF4-FFF2-40B4-BE49-F238E27FC236}">
                <a16:creationId xmlns:a16="http://schemas.microsoft.com/office/drawing/2014/main" id="{14470048-7427-4337-8BE6-D112660E2B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22" y="666045"/>
            <a:ext cx="4549422" cy="5362222"/>
          </a:xfrm>
        </p:spPr>
      </p:pic>
    </p:spTree>
    <p:extLst>
      <p:ext uri="{BB962C8B-B14F-4D97-AF65-F5344CB8AC3E}">
        <p14:creationId xmlns:p14="http://schemas.microsoft.com/office/powerpoint/2010/main" val="16965100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98F621C-A962-4552-AC55-17C59C3EB06D}"/>
              </a:ext>
            </a:extLst>
          </p:cNvPr>
          <p:cNvSpPr>
            <a:spLocks noGrp="1"/>
          </p:cNvSpPr>
          <p:nvPr>
            <p:ph type="title"/>
          </p:nvPr>
        </p:nvSpPr>
        <p:spPr>
          <a:xfrm>
            <a:off x="838200" y="3567288"/>
            <a:ext cx="10515600" cy="3290711"/>
          </a:xfrm>
        </p:spPr>
        <p:txBody>
          <a:bodyPr>
            <a:normAutofit/>
          </a:bodyPr>
          <a:lstStyle/>
          <a:p>
            <a:r>
              <a:rPr lang="tr-TR" sz="1800" b="1" dirty="0">
                <a:solidFill>
                  <a:schemeClr val="bg1"/>
                </a:solidFill>
              </a:rPr>
              <a:t>(35) </a:t>
            </a:r>
            <a:r>
              <a:rPr lang="en-US" sz="1800" b="1" dirty="0">
                <a:solidFill>
                  <a:schemeClr val="bg1"/>
                </a:solidFill>
              </a:rPr>
              <a:t>double tipinde bir i</a:t>
            </a:r>
            <a:r>
              <a:rPr lang="tr-TR" sz="1800" b="1" dirty="0">
                <a:solidFill>
                  <a:schemeClr val="bg1"/>
                </a:solidFill>
              </a:rPr>
              <a:t>ş</a:t>
            </a:r>
            <a:r>
              <a:rPr lang="en-US" sz="1800" b="1" dirty="0">
                <a:solidFill>
                  <a:schemeClr val="bg1"/>
                </a:solidFill>
              </a:rPr>
              <a:t>lem tanımladık</a:t>
            </a:r>
            <a:r>
              <a:rPr lang="tr-TR" sz="1800" b="1" dirty="0">
                <a:solidFill>
                  <a:schemeClr val="bg1"/>
                </a:solidFill>
              </a:rPr>
              <a:t>.</a:t>
            </a:r>
            <a:br>
              <a:rPr lang="tr-TR" sz="1800" b="1" dirty="0">
                <a:solidFill>
                  <a:schemeClr val="bg1"/>
                </a:solidFill>
              </a:rPr>
            </a:br>
            <a:br>
              <a:rPr lang="tr-TR" sz="1800" b="1" dirty="0">
                <a:solidFill>
                  <a:schemeClr val="bg1"/>
                </a:solidFill>
              </a:rPr>
            </a:br>
            <a:r>
              <a:rPr lang="tr-TR" sz="1800" b="1" dirty="0">
                <a:solidFill>
                  <a:schemeClr val="bg1"/>
                </a:solidFill>
              </a:rPr>
              <a:t>(36) Eğer parametre olan param &gt; fiyatlar dizisindeki  parametre olan numaradan büyükse. (Yani param &gt; fiyatsa.  alabileceğimiz bir ürün varsa) </a:t>
            </a:r>
            <a:br>
              <a:rPr lang="tr-TR" sz="1800" b="1" dirty="0">
                <a:solidFill>
                  <a:schemeClr val="bg1"/>
                </a:solidFill>
              </a:rPr>
            </a:br>
            <a:br>
              <a:rPr lang="tr-TR" sz="1800" b="1" dirty="0">
                <a:solidFill>
                  <a:schemeClr val="bg1"/>
                </a:solidFill>
              </a:rPr>
            </a:br>
            <a:r>
              <a:rPr lang="tr-TR" sz="1800" b="1" dirty="0">
                <a:solidFill>
                  <a:schemeClr val="bg1"/>
                </a:solidFill>
              </a:rPr>
              <a:t>(38) Paramdan ürünün fiyatını çıkar ve bunu işlem olarak tanımladığım aslında para üstü hesaplayan işlem adında tut.</a:t>
            </a:r>
            <a:br>
              <a:rPr lang="tr-TR" sz="1600" dirty="0">
                <a:solidFill>
                  <a:schemeClr val="bg1"/>
                </a:solidFill>
              </a:rPr>
            </a:br>
            <a:endParaRPr lang="tr-TR" sz="1600" dirty="0">
              <a:solidFill>
                <a:schemeClr val="bg1"/>
              </a:solidFill>
            </a:endParaRPr>
          </a:p>
        </p:txBody>
      </p:sp>
      <p:pic>
        <p:nvPicPr>
          <p:cNvPr id="5" name="İçerik Yer Tutucusu 4">
            <a:extLst>
              <a:ext uri="{FF2B5EF4-FFF2-40B4-BE49-F238E27FC236}">
                <a16:creationId xmlns:a16="http://schemas.microsoft.com/office/drawing/2014/main" id="{9F2217C4-C2A2-431A-BF65-C346D10B8A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5467"/>
            <a:ext cx="9062156" cy="3431821"/>
          </a:xfrm>
        </p:spPr>
      </p:pic>
    </p:spTree>
    <p:extLst>
      <p:ext uri="{BB962C8B-B14F-4D97-AF65-F5344CB8AC3E}">
        <p14:creationId xmlns:p14="http://schemas.microsoft.com/office/powerpoint/2010/main" val="25044477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45CBEE8-111F-4621-BB1A-4A2F64D75A7F}"/>
              </a:ext>
            </a:extLst>
          </p:cNvPr>
          <p:cNvSpPr>
            <a:spLocks noGrp="1"/>
          </p:cNvSpPr>
          <p:nvPr>
            <p:ph type="title"/>
          </p:nvPr>
        </p:nvSpPr>
        <p:spPr>
          <a:xfrm>
            <a:off x="838200" y="2720621"/>
            <a:ext cx="10515600" cy="3691467"/>
          </a:xfrm>
        </p:spPr>
        <p:txBody>
          <a:bodyPr>
            <a:normAutofit/>
          </a:bodyPr>
          <a:lstStyle/>
          <a:p>
            <a:r>
              <a:rPr lang="tr-TR" sz="1800" b="1" dirty="0">
                <a:solidFill>
                  <a:schemeClr val="bg1"/>
                </a:solidFill>
              </a:rPr>
              <a:t>(51)  İ = 0 olsun ve i &lt; 9 iken ; i+1 - urun - fiyat - tl olarak bir çıktı versin. Bu da şu demek olur  ; 1- Su = 1 tl</a:t>
            </a:r>
            <a:br>
              <a:rPr lang="tr-TR" sz="1800" b="1" dirty="0">
                <a:solidFill>
                  <a:schemeClr val="bg1"/>
                </a:solidFill>
              </a:rPr>
            </a:br>
            <a:br>
              <a:rPr lang="tr-TR" sz="1800" b="1" dirty="0">
                <a:solidFill>
                  <a:schemeClr val="bg1"/>
                </a:solidFill>
              </a:rPr>
            </a:br>
            <a:r>
              <a:rPr lang="tr-TR" sz="1800" b="1" dirty="0">
                <a:solidFill>
                  <a:schemeClr val="bg1"/>
                </a:solidFill>
              </a:rPr>
              <a:t>(52) cout&lt;&lt; fiyatlar&lt;&lt;endl (Her ürüne karşılık fiyatını yazdırır.)</a:t>
            </a:r>
          </a:p>
        </p:txBody>
      </p:sp>
      <p:pic>
        <p:nvPicPr>
          <p:cNvPr id="5" name="İçerik Yer Tutucusu 4">
            <a:extLst>
              <a:ext uri="{FF2B5EF4-FFF2-40B4-BE49-F238E27FC236}">
                <a16:creationId xmlns:a16="http://schemas.microsoft.com/office/drawing/2014/main" id="{2C92AA60-1150-490B-A7F3-5BCC33621F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912"/>
            <a:ext cx="9062156" cy="2528710"/>
          </a:xfrm>
        </p:spPr>
      </p:pic>
    </p:spTree>
    <p:extLst>
      <p:ext uri="{BB962C8B-B14F-4D97-AF65-F5344CB8AC3E}">
        <p14:creationId xmlns:p14="http://schemas.microsoft.com/office/powerpoint/2010/main" val="1597323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1F803E0-FE21-449C-9845-639D400453ED}"/>
              </a:ext>
            </a:extLst>
          </p:cNvPr>
          <p:cNvSpPr>
            <a:spLocks noGrp="1"/>
          </p:cNvSpPr>
          <p:nvPr>
            <p:ph type="title"/>
          </p:nvPr>
        </p:nvSpPr>
        <p:spPr>
          <a:xfrm>
            <a:off x="169333" y="354381"/>
            <a:ext cx="4730045" cy="6114152"/>
          </a:xfrm>
        </p:spPr>
        <p:txBody>
          <a:bodyPr>
            <a:normAutofit/>
          </a:bodyPr>
          <a:lstStyle/>
          <a:p>
            <a:r>
              <a:rPr lang="tr-TR" sz="2400" b="1" dirty="0">
                <a:solidFill>
                  <a:schemeClr val="bg1"/>
                </a:solidFill>
              </a:rPr>
              <a:t>Bizden ne kadar paramız olduğunu isteyen almak istediğimiz ürünün numarasını soran ardından para üstünü gösteren programımızın çıktısı;</a:t>
            </a:r>
          </a:p>
        </p:txBody>
      </p:sp>
      <p:pic>
        <p:nvPicPr>
          <p:cNvPr id="5" name="İçerik Yer Tutucusu 4">
            <a:extLst>
              <a:ext uri="{FF2B5EF4-FFF2-40B4-BE49-F238E27FC236}">
                <a16:creationId xmlns:a16="http://schemas.microsoft.com/office/drawing/2014/main" id="{1BF64B3D-EFD2-4574-A1D6-02566A66FB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6134" y="225778"/>
            <a:ext cx="6976533" cy="6114151"/>
          </a:xfrm>
        </p:spPr>
      </p:pic>
    </p:spTree>
    <p:extLst>
      <p:ext uri="{BB962C8B-B14F-4D97-AF65-F5344CB8AC3E}">
        <p14:creationId xmlns:p14="http://schemas.microsoft.com/office/powerpoint/2010/main" val="13950137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99</Words>
  <Application>Microsoft Office PowerPoint</Application>
  <PresentationFormat>Geniş ekran</PresentationFormat>
  <Paragraphs>8</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Arial</vt:lpstr>
      <vt:lpstr>Calibri</vt:lpstr>
      <vt:lpstr>Calibri Light</vt:lpstr>
      <vt:lpstr>Office Teması</vt:lpstr>
      <vt:lpstr>YİYECEK/İÇECEK OTOMATI</vt:lpstr>
      <vt:lpstr>(4) Para ve numara içeren kullanıcı struct ı oluşturduk.  (9) Ürünlerimiz bu satırdadır.  (10) Ürünlerimizin fiyatını belirttik.  (11) Otomat fonksiyonumuza kullanıcı structlı param adında bir parametre atadık.  (12) Menüyü daha sonra kullanmak için burada tanımını yaptık  </vt:lpstr>
      <vt:lpstr>(15) Kullanıcı struct ında param isimli bir değişken tanımladık.  (16) double tipinde bir sonuç tanımladık.  (18) Menüyü ekrana yazdırır.  (21) Kaç para olduğunu sorar ve karşılığında girilen değeri ekrandan alır ve param değişkenindeki paraya atar.  (24) Hangi numara olduğunu sorar ve karşılığında ekrandan girilen değeri alır ve param değişkenindeki numaraya atar. Böylece  Structımızdaki bilgilerin ikisi de alınmış olur.  (26) Az önce aldığımız iki (numara ve para) bilgilerini otomat fonksiyonuna gönderir ve oradan donen cevabı da sonuç değiskenine atar.  (28) Kalan parayı hesap edip kendisi ekrana yazdırır.     </vt:lpstr>
      <vt:lpstr>(35) double tipinde bir işlem tanımladık.  (36) Eğer parametre olan param &gt; fiyatlar dizisindeki  parametre olan numaradan büyükse. (Yani param &gt; fiyatsa.  alabileceğimiz bir ürün varsa)   (38) Paramdan ürünün fiyatını çıkar ve bunu işlem olarak tanımladığım aslında para üstü hesaplayan işlem adında tut. </vt:lpstr>
      <vt:lpstr>(51)  İ = 0 olsun ve i &lt; 9 iken ; i+1 - urun - fiyat - tl olarak bir çıktı versin. Bu da şu demek olur  ; 1- Su = 1 tl  (52) cout&lt;&lt; fiyatlar&lt;&lt;endl (Her ürüne karşılık fiyatını yazdırır.)</vt:lpstr>
      <vt:lpstr>Bizden ne kadar paramız olduğunu isteyen almak istediğimiz ürünün numarasını soran ardından para üstünü gösteren programımızın çıktısı;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YİYECEK/İÇECEK OTOMATI</dc:title>
  <dc:creator>Betül Koç</dc:creator>
  <cp:lastModifiedBy>Betül Koç</cp:lastModifiedBy>
  <cp:revision>5</cp:revision>
  <dcterms:created xsi:type="dcterms:W3CDTF">2019-12-15T16:11:22Z</dcterms:created>
  <dcterms:modified xsi:type="dcterms:W3CDTF">2019-12-15T16:46:23Z</dcterms:modified>
</cp:coreProperties>
</file>