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4DFA24-A177-42F4-BF0D-A7F737F8392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52B667D-B981-4553-BDA5-3774E4CF3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A9456A6-7613-437D-A498-3D7154096FBC}"/>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C59659E2-471B-4FEA-9E62-0971703670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052AF7-7F84-4FD4-9C58-FBCA11D08DD8}"/>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22366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FF1DCC0-4B3F-486E-A5CD-6BE0C14BC20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197C356-15A1-453B-B4E1-0D59C2BD39D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85316D-E87C-4C0F-A675-324E92AAD162}"/>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455BFB54-FCF3-404C-BBD7-72E277EA04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DDBAA2-B3C7-43B4-8A08-B2C40AA58A99}"/>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220460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6DE00C0-4EE6-49E8-82F8-A699521107E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4286A7F-CD3D-40CB-9FD4-7144A271D36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CE8D9A6-6678-4458-BCF3-EA9E3D9F4BC3}"/>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DE8A28A5-44AA-4ED3-ACE8-D275900837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C73925-8D95-4CA7-9EE9-B1D1B7B74A0C}"/>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89211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560FC44-03C5-4969-A534-0DA7AE5C558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D5AEC9-5CEF-4BC3-BD61-96AB2E4E22A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6C973FF-E3B0-4647-8A95-620271D3E124}"/>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B8B315F0-CA55-4132-A5CD-C076C3047E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5DDAB3-5EC6-4879-B934-312F3D4DE28B}"/>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59706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36E441E-DB10-46C7-AFE2-3535972B7EF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C367920-92E1-4F44-B4CA-A4023056D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61A0A3D-CE12-4316-8C7F-43BE60D2FE73}"/>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CAC98044-FF5A-4E61-9C7E-4DCA0AAD85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CC77959-549F-4C3B-870D-A2A226DB9A8C}"/>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17877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D430641-DA27-47E3-9C24-794159F6B7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C64EF92-B399-4887-8531-EBA6307C832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90A8A4E-7131-47FB-BB8A-101880287FD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A57FFA8-81D0-4BAF-908E-9E76B0A16D22}"/>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6" name="Alt Bilgi Yer Tutucusu 5">
            <a:extLst>
              <a:ext uri="{FF2B5EF4-FFF2-40B4-BE49-F238E27FC236}">
                <a16:creationId xmlns:a16="http://schemas.microsoft.com/office/drawing/2014/main" id="{80657397-B506-4F7D-90E7-27166D1654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D7990D-5147-4FB9-BDF5-5486040D618B}"/>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4866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A171B4-07F8-4AE2-A4E1-8D1399DD889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15D7F10-A2A1-4333-87E0-96900BDB0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D279F84-163A-429E-8883-6EFA35F7BE2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F4D3C2F-9FA9-4D33-BB27-06DE1F361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CFD2FED-5E54-450C-953F-25FB7890D9B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E8CEAEA-4905-4564-A047-72A4D3092301}"/>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8" name="Alt Bilgi Yer Tutucusu 7">
            <a:extLst>
              <a:ext uri="{FF2B5EF4-FFF2-40B4-BE49-F238E27FC236}">
                <a16:creationId xmlns:a16="http://schemas.microsoft.com/office/drawing/2014/main" id="{EBD08058-8765-499E-B1FD-0761A4E9090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648C16A-00CE-458E-9EDB-B0EBA05169A8}"/>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417935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A74203F-EB2B-4710-84CC-30BE8B1CE5F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1C6C47B-4A6C-482D-8D3C-19D1184832B1}"/>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4" name="Alt Bilgi Yer Tutucusu 3">
            <a:extLst>
              <a:ext uri="{FF2B5EF4-FFF2-40B4-BE49-F238E27FC236}">
                <a16:creationId xmlns:a16="http://schemas.microsoft.com/office/drawing/2014/main" id="{15AADDE4-CA08-455C-B452-85B22384125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FAC811B-9910-4F91-A7F1-7763060787EB}"/>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380805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2CE80F8-CCA3-4B15-9F2B-1625A77B4FE4}"/>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3" name="Alt Bilgi Yer Tutucusu 2">
            <a:extLst>
              <a:ext uri="{FF2B5EF4-FFF2-40B4-BE49-F238E27FC236}">
                <a16:creationId xmlns:a16="http://schemas.microsoft.com/office/drawing/2014/main" id="{A224E191-C76C-4EAA-A947-4314E244491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ACE31A0-E8CC-4D8F-90E5-87EDAEA2D487}"/>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36656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E953758-4672-43FE-907F-F8E331EEFE8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64E58EC-2477-487F-88CF-07C55D788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85AF92C-D462-4B63-B188-E1BADE5BE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7768A5C-A1C4-4DC9-8CB6-0E2E28B5C974}"/>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6" name="Alt Bilgi Yer Tutucusu 5">
            <a:extLst>
              <a:ext uri="{FF2B5EF4-FFF2-40B4-BE49-F238E27FC236}">
                <a16:creationId xmlns:a16="http://schemas.microsoft.com/office/drawing/2014/main" id="{670988C3-5A58-4346-B416-65413B37FA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267B18-BF4C-4261-A67A-C06E54003F57}"/>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369643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3952338-EEDB-45C6-B95E-FF166443E07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AF89BE1-508B-4EB7-A847-1A1057CD9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412A506-54E3-45A5-A5C9-6FD3EF721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35F0260-E235-46A5-B21C-B5752AEBA14C}"/>
              </a:ext>
            </a:extLst>
          </p:cNvPr>
          <p:cNvSpPr>
            <a:spLocks noGrp="1"/>
          </p:cNvSpPr>
          <p:nvPr>
            <p:ph type="dt" sz="half" idx="10"/>
          </p:nvPr>
        </p:nvSpPr>
        <p:spPr/>
        <p:txBody>
          <a:bodyPr/>
          <a:lstStyle/>
          <a:p>
            <a:fld id="{E02C7F87-6320-4199-B1AE-1CA34EE5C3CB}" type="datetimeFigureOut">
              <a:rPr lang="tr-TR" smtClean="0"/>
              <a:t>17.12.2019</a:t>
            </a:fld>
            <a:endParaRPr lang="tr-TR"/>
          </a:p>
        </p:txBody>
      </p:sp>
      <p:sp>
        <p:nvSpPr>
          <p:cNvPr id="6" name="Alt Bilgi Yer Tutucusu 5">
            <a:extLst>
              <a:ext uri="{FF2B5EF4-FFF2-40B4-BE49-F238E27FC236}">
                <a16:creationId xmlns:a16="http://schemas.microsoft.com/office/drawing/2014/main" id="{1E95FEB7-E508-4776-83C6-50663DB0771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8007D7-B8D0-4ADE-B1AD-8EA592BBEB97}"/>
              </a:ext>
            </a:extLst>
          </p:cNvPr>
          <p:cNvSpPr>
            <a:spLocks noGrp="1"/>
          </p:cNvSpPr>
          <p:nvPr>
            <p:ph type="sldNum" sz="quarter" idx="12"/>
          </p:nvPr>
        </p:nvSpPr>
        <p:spPr/>
        <p:txBody>
          <a:bodyPr/>
          <a:lstStyle/>
          <a:p>
            <a:fld id="{28CEEDB2-B046-4883-8A9F-ED6772F90E04}" type="slidenum">
              <a:rPr lang="tr-TR" smtClean="0"/>
              <a:t>‹#›</a:t>
            </a:fld>
            <a:endParaRPr lang="tr-TR"/>
          </a:p>
        </p:txBody>
      </p:sp>
    </p:spTree>
    <p:extLst>
      <p:ext uri="{BB962C8B-B14F-4D97-AF65-F5344CB8AC3E}">
        <p14:creationId xmlns:p14="http://schemas.microsoft.com/office/powerpoint/2010/main" val="383691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A683BBA-2499-487E-B8BF-C8DC1C065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4E7928-25A5-4191-AC97-9384CDFCB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04511D8-54CF-4604-AD3A-12268822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C7F87-6320-4199-B1AE-1CA34EE5C3CB}" type="datetimeFigureOut">
              <a:rPr lang="tr-TR" smtClean="0"/>
              <a:t>17.12.2019</a:t>
            </a:fld>
            <a:endParaRPr lang="tr-TR"/>
          </a:p>
        </p:txBody>
      </p:sp>
      <p:sp>
        <p:nvSpPr>
          <p:cNvPr id="5" name="Alt Bilgi Yer Tutucusu 4">
            <a:extLst>
              <a:ext uri="{FF2B5EF4-FFF2-40B4-BE49-F238E27FC236}">
                <a16:creationId xmlns:a16="http://schemas.microsoft.com/office/drawing/2014/main" id="{3336A080-2837-437F-8CBF-A8B1BD6CC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1F1CA12-B6E0-4D06-8D62-5B575B70C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EEDB2-B046-4883-8A9F-ED6772F90E04}" type="slidenum">
              <a:rPr lang="tr-TR" smtClean="0"/>
              <a:t>‹#›</a:t>
            </a:fld>
            <a:endParaRPr lang="tr-TR"/>
          </a:p>
        </p:txBody>
      </p:sp>
    </p:spTree>
    <p:extLst>
      <p:ext uri="{BB962C8B-B14F-4D97-AF65-F5344CB8AC3E}">
        <p14:creationId xmlns:p14="http://schemas.microsoft.com/office/powerpoint/2010/main" val="41484319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D7ADFFCD-8552-41D4-9E75-BE4990EA4DA8}"/>
              </a:ext>
            </a:extLst>
          </p:cNvPr>
          <p:cNvSpPr>
            <a:spLocks noGrp="1"/>
          </p:cNvSpPr>
          <p:nvPr>
            <p:ph type="ctrTitle"/>
          </p:nvPr>
        </p:nvSpPr>
        <p:spPr>
          <a:xfrm>
            <a:off x="3045368" y="2043663"/>
            <a:ext cx="6105194" cy="2031055"/>
          </a:xfrm>
        </p:spPr>
        <p:txBody>
          <a:bodyPr>
            <a:normAutofit/>
          </a:bodyPr>
          <a:lstStyle/>
          <a:p>
            <a:r>
              <a:rPr lang="tr-TR">
                <a:solidFill>
                  <a:srgbClr val="FFFFFF"/>
                </a:solidFill>
              </a:rPr>
              <a:t>YİYECEK\İÇECEK OTOMATI</a:t>
            </a:r>
          </a:p>
        </p:txBody>
      </p:sp>
      <p:sp>
        <p:nvSpPr>
          <p:cNvPr id="3" name="Alt Başlık 2">
            <a:extLst>
              <a:ext uri="{FF2B5EF4-FFF2-40B4-BE49-F238E27FC236}">
                <a16:creationId xmlns:a16="http://schemas.microsoft.com/office/drawing/2014/main" id="{E23A068F-377A-433A-AF1E-B9AC21ADF352}"/>
              </a:ext>
            </a:extLst>
          </p:cNvPr>
          <p:cNvSpPr>
            <a:spLocks noGrp="1"/>
          </p:cNvSpPr>
          <p:nvPr>
            <p:ph type="subTitle" idx="1"/>
          </p:nvPr>
        </p:nvSpPr>
        <p:spPr>
          <a:xfrm>
            <a:off x="3045368" y="4074718"/>
            <a:ext cx="6105194" cy="682079"/>
          </a:xfrm>
        </p:spPr>
        <p:txBody>
          <a:bodyPr>
            <a:normAutofit/>
          </a:bodyPr>
          <a:lstStyle/>
          <a:p>
            <a:r>
              <a:rPr lang="tr-TR" sz="1500">
                <a:solidFill>
                  <a:srgbClr val="FFFFFF"/>
                </a:solidFill>
              </a:rPr>
              <a:t>BETÜL KOÇ 1800002385</a:t>
            </a:r>
          </a:p>
          <a:p>
            <a:r>
              <a:rPr lang="tr-TR" sz="1500">
                <a:solidFill>
                  <a:srgbClr val="FFFFFF"/>
                </a:solidFill>
              </a:rPr>
              <a:t>BUSE ÜNSAL 1800004052</a:t>
            </a:r>
          </a:p>
        </p:txBody>
      </p:sp>
    </p:spTree>
    <p:extLst>
      <p:ext uri="{BB962C8B-B14F-4D97-AF65-F5344CB8AC3E}">
        <p14:creationId xmlns:p14="http://schemas.microsoft.com/office/powerpoint/2010/main" val="42251699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alpha val="88000"/>
          </a:srgb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9677669-1417-4259-BA15-67FE5B641F11}"/>
              </a:ext>
            </a:extLst>
          </p:cNvPr>
          <p:cNvSpPr>
            <a:spLocks noGrp="1"/>
          </p:cNvSpPr>
          <p:nvPr>
            <p:ph type="title"/>
          </p:nvPr>
        </p:nvSpPr>
        <p:spPr>
          <a:xfrm>
            <a:off x="838200" y="3106371"/>
            <a:ext cx="10515600" cy="3978009"/>
          </a:xfrm>
        </p:spPr>
        <p:txBody>
          <a:bodyPr>
            <a:normAutofit/>
          </a:bodyPr>
          <a:lstStyle/>
          <a:p>
            <a:r>
              <a:rPr lang="tr-TR" sz="1600" b="1" dirty="0">
                <a:solidFill>
                  <a:schemeClr val="bg1"/>
                </a:solidFill>
              </a:rPr>
              <a:t>(4)  Para ve numara içeren , public olan kullanici class ı oluşturuldu.</a:t>
            </a:r>
            <a:br>
              <a:rPr lang="tr-TR" sz="1600" b="1" dirty="0">
                <a:solidFill>
                  <a:schemeClr val="bg1"/>
                </a:solidFill>
              </a:rPr>
            </a:br>
            <a:br>
              <a:rPr lang="tr-TR" sz="1600" b="1" dirty="0">
                <a:solidFill>
                  <a:schemeClr val="bg1"/>
                </a:solidFill>
              </a:rPr>
            </a:br>
            <a:r>
              <a:rPr lang="tr-TR" sz="1600" b="1" dirty="0">
                <a:solidFill>
                  <a:schemeClr val="bg1"/>
                </a:solidFill>
              </a:rPr>
              <a:t>(11) Ürünlerimizi içeren bir dizi oluşturduk.</a:t>
            </a:r>
            <a:br>
              <a:rPr lang="tr-TR" sz="1600" b="1" dirty="0">
                <a:solidFill>
                  <a:schemeClr val="bg1"/>
                </a:solidFill>
              </a:rPr>
            </a:br>
            <a:br>
              <a:rPr lang="tr-TR" sz="1600" b="1" dirty="0">
                <a:solidFill>
                  <a:schemeClr val="bg1"/>
                </a:solidFill>
              </a:rPr>
            </a:br>
            <a:r>
              <a:rPr lang="tr-TR" sz="1600" b="1" dirty="0">
                <a:solidFill>
                  <a:schemeClr val="bg1"/>
                </a:solidFill>
              </a:rPr>
              <a:t>(12) Ürünlerimizin fiyatlarını içeren bir dizi oluşturduk.</a:t>
            </a:r>
            <a:br>
              <a:rPr lang="tr-TR" sz="1600" b="1" dirty="0">
                <a:solidFill>
                  <a:schemeClr val="bg1"/>
                </a:solidFill>
              </a:rPr>
            </a:br>
            <a:br>
              <a:rPr lang="tr-TR" sz="1600" b="1" dirty="0">
                <a:solidFill>
                  <a:schemeClr val="bg1"/>
                </a:solidFill>
              </a:rPr>
            </a:br>
            <a:r>
              <a:rPr lang="tr-TR" sz="1600" b="1" dirty="0">
                <a:solidFill>
                  <a:schemeClr val="bg1"/>
                </a:solidFill>
              </a:rPr>
              <a:t>(13) Otomat fonksiyonumuza Kullanici class lı param adında olan bir parametre atadık.</a:t>
            </a:r>
            <a:br>
              <a:rPr lang="tr-TR" sz="1600" b="1" dirty="0">
                <a:solidFill>
                  <a:schemeClr val="bg1"/>
                </a:solidFill>
              </a:rPr>
            </a:br>
            <a:br>
              <a:rPr lang="tr-TR" sz="1600" b="1" dirty="0">
                <a:solidFill>
                  <a:schemeClr val="bg1"/>
                </a:solidFill>
              </a:rPr>
            </a:br>
            <a:r>
              <a:rPr lang="tr-TR" sz="1600" b="1" dirty="0">
                <a:solidFill>
                  <a:schemeClr val="bg1"/>
                </a:solidFill>
              </a:rPr>
              <a:t>(14) Menüyü daha sonra kullanmak için burada tanımını yaptık.</a:t>
            </a:r>
          </a:p>
        </p:txBody>
      </p:sp>
      <p:pic>
        <p:nvPicPr>
          <p:cNvPr id="5" name="İçerik Yer Tutucusu 4">
            <a:extLst>
              <a:ext uri="{FF2B5EF4-FFF2-40B4-BE49-F238E27FC236}">
                <a16:creationId xmlns:a16="http://schemas.microsoft.com/office/drawing/2014/main" id="{319693EE-FF0A-4B9F-BF43-D1C885726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90" y="514717"/>
            <a:ext cx="10287892" cy="3017782"/>
          </a:xfrm>
        </p:spPr>
      </p:pic>
    </p:spTree>
    <p:extLst>
      <p:ext uri="{BB962C8B-B14F-4D97-AF65-F5344CB8AC3E}">
        <p14:creationId xmlns:p14="http://schemas.microsoft.com/office/powerpoint/2010/main" val="41773139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alpha val="88000"/>
          </a:srgb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0A1C3D-7F09-4FF9-A134-C6DF4D2716F6}"/>
              </a:ext>
            </a:extLst>
          </p:cNvPr>
          <p:cNvSpPr>
            <a:spLocks noGrp="1"/>
          </p:cNvSpPr>
          <p:nvPr>
            <p:ph type="title"/>
          </p:nvPr>
        </p:nvSpPr>
        <p:spPr>
          <a:xfrm>
            <a:off x="6096000" y="-363983"/>
            <a:ext cx="5257800" cy="6915704"/>
          </a:xfrm>
        </p:spPr>
        <p:txBody>
          <a:bodyPr>
            <a:normAutofit fontScale="90000"/>
          </a:bodyPr>
          <a:lstStyle/>
          <a:p>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r>
              <a:rPr lang="tr-TR" sz="1600" b="1" dirty="0">
                <a:solidFill>
                  <a:schemeClr val="bg1"/>
                </a:solidFill>
              </a:rPr>
              <a:t>(18) Kullanici class ında param isimli bir degişken tanımlar.</a:t>
            </a:r>
            <a:br>
              <a:rPr lang="tr-TR" sz="1600" b="1" dirty="0">
                <a:solidFill>
                  <a:schemeClr val="bg1"/>
                </a:solidFill>
              </a:rPr>
            </a:br>
            <a:br>
              <a:rPr lang="tr-TR" sz="1600" b="1" dirty="0">
                <a:solidFill>
                  <a:schemeClr val="bg1"/>
                </a:solidFill>
              </a:rPr>
            </a:br>
            <a:r>
              <a:rPr lang="tr-TR" sz="1600" b="1" dirty="0">
                <a:solidFill>
                  <a:schemeClr val="bg1"/>
                </a:solidFill>
              </a:rPr>
              <a:t>(19) double tipinde bir sonuç tanımlar.</a:t>
            </a:r>
            <a:br>
              <a:rPr lang="tr-TR" sz="1600" b="1" dirty="0">
                <a:solidFill>
                  <a:schemeClr val="bg1"/>
                </a:solidFill>
              </a:rPr>
            </a:br>
            <a:br>
              <a:rPr lang="tr-TR" sz="1600" b="1" dirty="0">
                <a:solidFill>
                  <a:schemeClr val="bg1"/>
                </a:solidFill>
              </a:rPr>
            </a:br>
            <a:r>
              <a:rPr lang="tr-TR" sz="1600" b="1" dirty="0">
                <a:solidFill>
                  <a:schemeClr val="bg1"/>
                </a:solidFill>
              </a:rPr>
              <a:t>(21) Menüyü ekrana yazdırır.</a:t>
            </a:r>
            <a:br>
              <a:rPr lang="tr-TR" sz="1600" b="1" dirty="0">
                <a:solidFill>
                  <a:schemeClr val="bg1"/>
                </a:solidFill>
              </a:rPr>
            </a:br>
            <a:br>
              <a:rPr lang="tr-TR" sz="1600" b="1" dirty="0">
                <a:solidFill>
                  <a:schemeClr val="bg1"/>
                </a:solidFill>
              </a:rPr>
            </a:br>
            <a:r>
              <a:rPr lang="tr-TR" sz="1600" b="1" dirty="0">
                <a:solidFill>
                  <a:schemeClr val="bg1"/>
                </a:solidFill>
              </a:rPr>
              <a:t>(22) B ifadesi bir pointer ve sadece adres tutar bu adres integer olsun.</a:t>
            </a:r>
            <a:br>
              <a:rPr lang="tr-TR" sz="1600" b="1" dirty="0">
                <a:solidFill>
                  <a:schemeClr val="bg1"/>
                </a:solidFill>
              </a:rPr>
            </a:br>
            <a:br>
              <a:rPr lang="tr-TR" sz="1600" b="1" dirty="0">
                <a:solidFill>
                  <a:schemeClr val="bg1"/>
                </a:solidFill>
              </a:rPr>
            </a:br>
            <a:r>
              <a:rPr lang="tr-TR" sz="1600" b="1" dirty="0">
                <a:solidFill>
                  <a:schemeClr val="bg1"/>
                </a:solidFill>
              </a:rPr>
              <a:t>(25) Ekrandan aldığı ‘kaç para’ karşılığında girilen değeri param değişkenindeki paraya atar.</a:t>
            </a:r>
            <a:br>
              <a:rPr lang="tr-TR" sz="1600" b="1" dirty="0">
                <a:solidFill>
                  <a:schemeClr val="bg1"/>
                </a:solidFill>
              </a:rPr>
            </a:br>
            <a:br>
              <a:rPr lang="tr-TR" sz="1600" b="1" dirty="0">
                <a:solidFill>
                  <a:schemeClr val="bg1"/>
                </a:solidFill>
              </a:rPr>
            </a:br>
            <a:r>
              <a:rPr lang="tr-TR" sz="1600" b="1" dirty="0">
                <a:solidFill>
                  <a:schemeClr val="bg1"/>
                </a:solidFill>
              </a:rPr>
              <a:t>(27) Hangi numara olduğunu sorar ve karşılığında ekrandan girilen değeri alır ve param değişkenindeki numaraya atar. Böylece Classımızda bilgilerin ikisi de alınmış olur.</a:t>
            </a:r>
            <a:br>
              <a:rPr lang="tr-TR" sz="1600" b="1" dirty="0">
                <a:solidFill>
                  <a:schemeClr val="bg1"/>
                </a:solidFill>
              </a:rPr>
            </a:br>
            <a:br>
              <a:rPr lang="tr-TR" sz="1600" b="1" dirty="0">
                <a:solidFill>
                  <a:schemeClr val="bg1"/>
                </a:solidFill>
              </a:rPr>
            </a:br>
            <a:r>
              <a:rPr lang="tr-TR" sz="1600" b="1" dirty="0">
                <a:solidFill>
                  <a:schemeClr val="bg1"/>
                </a:solidFill>
              </a:rPr>
              <a:t>(28) B pointerina param.numara adli bir değişkenin adresini atadık.</a:t>
            </a:r>
            <a:br>
              <a:rPr lang="tr-TR" sz="1600" b="1" dirty="0">
                <a:solidFill>
                  <a:schemeClr val="bg1"/>
                </a:solidFill>
              </a:rPr>
            </a:br>
            <a:br>
              <a:rPr lang="tr-TR" sz="1600" b="1" dirty="0">
                <a:solidFill>
                  <a:schemeClr val="bg1"/>
                </a:solidFill>
              </a:rPr>
            </a:br>
            <a:r>
              <a:rPr lang="tr-TR" sz="1600" b="1" dirty="0">
                <a:solidFill>
                  <a:schemeClr val="bg1"/>
                </a:solidFill>
              </a:rPr>
              <a:t>(29) Az önce aldığımız iki (numara ve para) bilgileri otomat fonksiyonuna gonderir ve oradan donen cevabı da sonuc değiskenine atar.</a:t>
            </a:r>
            <a:br>
              <a:rPr lang="tr-TR" sz="1600" b="1" dirty="0">
                <a:solidFill>
                  <a:schemeClr val="bg1"/>
                </a:solidFill>
              </a:rPr>
            </a:br>
            <a:br>
              <a:rPr lang="tr-TR" sz="1600" b="1" dirty="0">
                <a:solidFill>
                  <a:schemeClr val="bg1"/>
                </a:solidFill>
              </a:rPr>
            </a:br>
            <a:r>
              <a:rPr lang="tr-TR" sz="1600" b="1" dirty="0">
                <a:solidFill>
                  <a:schemeClr val="bg1"/>
                </a:solidFill>
              </a:rPr>
              <a:t>(31) Kalan parayı hesap edip kendisi ekrana yazdırır.</a:t>
            </a: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br>
              <a:rPr lang="tr-TR" sz="1600" b="1" dirty="0">
                <a:solidFill>
                  <a:schemeClr val="bg1"/>
                </a:solidFill>
              </a:rPr>
            </a:br>
            <a:endParaRPr lang="tr-TR" sz="1600" b="1" dirty="0">
              <a:solidFill>
                <a:schemeClr val="bg1"/>
              </a:solidFill>
            </a:endParaRPr>
          </a:p>
        </p:txBody>
      </p:sp>
      <p:pic>
        <p:nvPicPr>
          <p:cNvPr id="5" name="İçerik Yer Tutucusu 4">
            <a:extLst>
              <a:ext uri="{FF2B5EF4-FFF2-40B4-BE49-F238E27FC236}">
                <a16:creationId xmlns:a16="http://schemas.microsoft.com/office/drawing/2014/main" id="{C7B8B6CF-EB6C-4AE0-AC93-5477A55DB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6" y="533400"/>
            <a:ext cx="5257800" cy="5361746"/>
          </a:xfrm>
        </p:spPr>
      </p:pic>
    </p:spTree>
    <p:extLst>
      <p:ext uri="{BB962C8B-B14F-4D97-AF65-F5344CB8AC3E}">
        <p14:creationId xmlns:p14="http://schemas.microsoft.com/office/powerpoint/2010/main" val="2492541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alpha val="88000"/>
          </a:srgb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511BC43-B36C-48D0-8863-BF05E7191715}"/>
              </a:ext>
            </a:extLst>
          </p:cNvPr>
          <p:cNvSpPr>
            <a:spLocks noGrp="1"/>
          </p:cNvSpPr>
          <p:nvPr>
            <p:ph type="title"/>
          </p:nvPr>
        </p:nvSpPr>
        <p:spPr>
          <a:xfrm>
            <a:off x="838200" y="3566282"/>
            <a:ext cx="10515600" cy="3120268"/>
          </a:xfrm>
        </p:spPr>
        <p:txBody>
          <a:bodyPr>
            <a:normAutofit/>
          </a:bodyPr>
          <a:lstStyle/>
          <a:p>
            <a:r>
              <a:rPr lang="tr-TR" sz="1600" b="1" dirty="0">
                <a:solidFill>
                  <a:schemeClr val="bg1"/>
                </a:solidFill>
              </a:rPr>
              <a:t>(38) </a:t>
            </a:r>
            <a:r>
              <a:rPr lang="en-US" sz="1600" b="1" dirty="0">
                <a:solidFill>
                  <a:schemeClr val="bg1"/>
                </a:solidFill>
              </a:rPr>
              <a:t>double tipinde bir i</a:t>
            </a:r>
            <a:r>
              <a:rPr lang="tr-TR" sz="1600" b="1" dirty="0">
                <a:solidFill>
                  <a:schemeClr val="bg1"/>
                </a:solidFill>
              </a:rPr>
              <a:t>ş</a:t>
            </a:r>
            <a:r>
              <a:rPr lang="en-US" sz="1600" b="1" dirty="0">
                <a:solidFill>
                  <a:schemeClr val="bg1"/>
                </a:solidFill>
              </a:rPr>
              <a:t>lem tanımladık</a:t>
            </a:r>
            <a:r>
              <a:rPr lang="tr-TR" sz="1600" b="1" dirty="0">
                <a:solidFill>
                  <a:schemeClr val="bg1"/>
                </a:solidFill>
              </a:rPr>
              <a:t>.</a:t>
            </a:r>
            <a:br>
              <a:rPr lang="tr-TR" sz="1600" b="1" dirty="0">
                <a:solidFill>
                  <a:schemeClr val="bg1"/>
                </a:solidFill>
              </a:rPr>
            </a:br>
            <a:br>
              <a:rPr lang="tr-TR" sz="1600" b="1" dirty="0">
                <a:solidFill>
                  <a:schemeClr val="bg1"/>
                </a:solidFill>
              </a:rPr>
            </a:br>
            <a:r>
              <a:rPr lang="tr-TR" sz="1600" b="1" dirty="0">
                <a:solidFill>
                  <a:schemeClr val="bg1"/>
                </a:solidFill>
              </a:rPr>
              <a:t>(39) Eğer parametre olan param &gt; fiyatlar dizisindeki  parametre olan numaradan büyükse. (Yani param &gt; fiyatsa.  alabileceğimiz bir ürün varsa) veya eşitse.</a:t>
            </a:r>
            <a:br>
              <a:rPr lang="tr-TR" sz="1600" b="1" dirty="0">
                <a:solidFill>
                  <a:schemeClr val="bg1"/>
                </a:solidFill>
              </a:rPr>
            </a:br>
            <a:br>
              <a:rPr lang="tr-TR" sz="1600" b="1" dirty="0">
                <a:solidFill>
                  <a:schemeClr val="bg1"/>
                </a:solidFill>
              </a:rPr>
            </a:br>
            <a:r>
              <a:rPr lang="tr-TR" sz="1600" b="1" dirty="0">
                <a:solidFill>
                  <a:schemeClr val="bg1"/>
                </a:solidFill>
              </a:rPr>
              <a:t>(42) Paramdan ürünün fiyatını çıkar ve bunu işlem olarak tanımladığım aslında para üstü hesaplayan işlem adında tut.</a:t>
            </a:r>
            <a:br>
              <a:rPr lang="tr-TR" sz="1600" b="1" dirty="0">
                <a:solidFill>
                  <a:schemeClr val="bg1"/>
                </a:solidFill>
              </a:rPr>
            </a:br>
            <a:br>
              <a:rPr lang="tr-TR" sz="1600" b="1" dirty="0">
                <a:solidFill>
                  <a:schemeClr val="bg1"/>
                </a:solidFill>
              </a:rPr>
            </a:br>
            <a:r>
              <a:rPr lang="tr-TR" sz="1600" b="1" dirty="0">
                <a:solidFill>
                  <a:schemeClr val="bg1"/>
                </a:solidFill>
              </a:rPr>
              <a:t>(48) İşlemi (yani para üstünü) döndür.</a:t>
            </a:r>
            <a:br>
              <a:rPr lang="tr-TR" sz="1600" b="1" dirty="0">
                <a:solidFill>
                  <a:schemeClr val="bg1"/>
                </a:solidFill>
              </a:rPr>
            </a:br>
            <a:r>
              <a:rPr lang="tr-TR" sz="1600" b="1" dirty="0">
                <a:solidFill>
                  <a:schemeClr val="bg1"/>
                </a:solidFill>
              </a:rPr>
              <a:t>	</a:t>
            </a:r>
            <a:br>
              <a:rPr lang="tr-TR" sz="1600" b="1" dirty="0">
                <a:solidFill>
                  <a:schemeClr val="bg1"/>
                </a:solidFill>
              </a:rPr>
            </a:br>
            <a:br>
              <a:rPr lang="tr-TR" sz="1600" b="1" dirty="0">
                <a:solidFill>
                  <a:schemeClr val="bg1"/>
                </a:solidFill>
              </a:rPr>
            </a:br>
            <a:endParaRPr lang="tr-TR" sz="1600" b="1" dirty="0">
              <a:solidFill>
                <a:schemeClr val="bg1"/>
              </a:solidFill>
            </a:endParaRPr>
          </a:p>
        </p:txBody>
      </p:sp>
      <p:pic>
        <p:nvPicPr>
          <p:cNvPr id="5" name="İçerik Yer Tutucusu 4">
            <a:extLst>
              <a:ext uri="{FF2B5EF4-FFF2-40B4-BE49-F238E27FC236}">
                <a16:creationId xmlns:a16="http://schemas.microsoft.com/office/drawing/2014/main" id="{FC9D0193-CEAC-42F6-BCD8-194C00238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655" y="274157"/>
            <a:ext cx="8862828" cy="3292125"/>
          </a:xfrm>
        </p:spPr>
      </p:pic>
    </p:spTree>
    <p:extLst>
      <p:ext uri="{BB962C8B-B14F-4D97-AF65-F5344CB8AC3E}">
        <p14:creationId xmlns:p14="http://schemas.microsoft.com/office/powerpoint/2010/main" val="37392701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alpha val="88000"/>
          </a:srgb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0665A10-6F4B-4558-A4D3-FD6AB155BC88}"/>
              </a:ext>
            </a:extLst>
          </p:cNvPr>
          <p:cNvSpPr>
            <a:spLocks noGrp="1"/>
          </p:cNvSpPr>
          <p:nvPr>
            <p:ph type="title"/>
          </p:nvPr>
        </p:nvSpPr>
        <p:spPr>
          <a:xfrm>
            <a:off x="838200" y="3348777"/>
            <a:ext cx="10515600" cy="1951193"/>
          </a:xfrm>
        </p:spPr>
        <p:txBody>
          <a:bodyPr>
            <a:normAutofit/>
          </a:bodyPr>
          <a:lstStyle/>
          <a:p>
            <a:r>
              <a:rPr lang="tr-TR" sz="1600" b="1" dirty="0">
                <a:solidFill>
                  <a:schemeClr val="bg1"/>
                </a:solidFill>
              </a:rPr>
              <a:t>(55) i = 0 olsun ve i &lt; 9 iken ; i+1 - urun - fiyat - tl olarak bir çıktı versin. Bu da su demek olur ==     1- Su 1 tl.</a:t>
            </a:r>
            <a:br>
              <a:rPr lang="tr-TR" sz="1600" b="1" dirty="0">
                <a:solidFill>
                  <a:schemeClr val="bg1"/>
                </a:solidFill>
              </a:rPr>
            </a:br>
            <a:br>
              <a:rPr lang="tr-TR" sz="1600" b="1" dirty="0">
                <a:solidFill>
                  <a:schemeClr val="bg1"/>
                </a:solidFill>
              </a:rPr>
            </a:br>
            <a:r>
              <a:rPr lang="tr-TR" sz="1600" b="1" dirty="0">
                <a:solidFill>
                  <a:schemeClr val="bg1"/>
                </a:solidFill>
              </a:rPr>
              <a:t>(56)  cout &lt;&lt; fiyatlar &lt;&lt; endl;</a:t>
            </a:r>
          </a:p>
        </p:txBody>
      </p:sp>
      <p:pic>
        <p:nvPicPr>
          <p:cNvPr id="5" name="İçerik Yer Tutucusu 4">
            <a:extLst>
              <a:ext uri="{FF2B5EF4-FFF2-40B4-BE49-F238E27FC236}">
                <a16:creationId xmlns:a16="http://schemas.microsoft.com/office/drawing/2014/main" id="{994A5D27-B0EE-4718-9701-87D2962E2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075" y="426081"/>
            <a:ext cx="8878069" cy="2922696"/>
          </a:xfrm>
        </p:spPr>
      </p:pic>
    </p:spTree>
    <p:extLst>
      <p:ext uri="{BB962C8B-B14F-4D97-AF65-F5344CB8AC3E}">
        <p14:creationId xmlns:p14="http://schemas.microsoft.com/office/powerpoint/2010/main" val="34719209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alpha val="88000"/>
          </a:srgb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1BE5BFE-39E9-46C2-907B-4315A3699908}"/>
              </a:ext>
            </a:extLst>
          </p:cNvPr>
          <p:cNvSpPr>
            <a:spLocks noGrp="1"/>
          </p:cNvSpPr>
          <p:nvPr>
            <p:ph type="title"/>
          </p:nvPr>
        </p:nvSpPr>
        <p:spPr>
          <a:xfrm>
            <a:off x="838200" y="4133850"/>
            <a:ext cx="10515600" cy="2190750"/>
          </a:xfrm>
        </p:spPr>
        <p:txBody>
          <a:bodyPr>
            <a:normAutofit/>
          </a:bodyPr>
          <a:lstStyle/>
          <a:p>
            <a:r>
              <a:rPr lang="tr-TR" sz="2000" b="1" dirty="0">
                <a:solidFill>
                  <a:schemeClr val="bg1"/>
                </a:solidFill>
              </a:rPr>
              <a:t>Ürünleri ve fiyatları belirli , paramızın değerini ve seçtiğimiz ürünün numarasını isteyip para üstünü  gösteren programımızın çıktısı.</a:t>
            </a:r>
          </a:p>
        </p:txBody>
      </p:sp>
      <p:pic>
        <p:nvPicPr>
          <p:cNvPr id="5" name="İçerik Yer Tutucusu 4">
            <a:extLst>
              <a:ext uri="{FF2B5EF4-FFF2-40B4-BE49-F238E27FC236}">
                <a16:creationId xmlns:a16="http://schemas.microsoft.com/office/drawing/2014/main" id="{213FAB20-74AC-438A-B183-7DBB9D0B0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481" y="326643"/>
            <a:ext cx="4648519" cy="2949196"/>
          </a:xfrm>
        </p:spPr>
      </p:pic>
      <p:pic>
        <p:nvPicPr>
          <p:cNvPr id="7" name="Resim 6">
            <a:extLst>
              <a:ext uri="{FF2B5EF4-FFF2-40B4-BE49-F238E27FC236}">
                <a16:creationId xmlns:a16="http://schemas.microsoft.com/office/drawing/2014/main" id="{D2D9524E-E57D-4C04-837D-610BCD853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319022"/>
            <a:ext cx="4781549" cy="2964437"/>
          </a:xfrm>
          <a:prstGeom prst="rect">
            <a:avLst/>
          </a:prstGeom>
        </p:spPr>
      </p:pic>
    </p:spTree>
    <p:extLst>
      <p:ext uri="{BB962C8B-B14F-4D97-AF65-F5344CB8AC3E}">
        <p14:creationId xmlns:p14="http://schemas.microsoft.com/office/powerpoint/2010/main" val="3400654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eması">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92</Words>
  <Application>Microsoft Office PowerPoint</Application>
  <PresentationFormat>Geniş ekran</PresentationFormat>
  <Paragraphs>8</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YİYECEK\İÇECEK OTOMATI</vt:lpstr>
      <vt:lpstr>(4)  Para ve numara içeren , public olan kullanici class ı oluşturuldu.  (11) Ürünlerimizi içeren bir dizi oluşturduk.  (12) Ürünlerimizin fiyatlarını içeren bir dizi oluşturduk.  (13) Otomat fonksiyonumuza Kullanici class lı param adında olan bir parametre atadık.  (14) Menüyü daha sonra kullanmak için burada tanımını yaptık.</vt:lpstr>
      <vt:lpstr>         (18) Kullanici class ında param isimli bir degişken tanımlar.  (19) double tipinde bir sonuç tanımlar.  (21) Menüyü ekrana yazdırır.  (22) B ifadesi bir pointer ve sadece adres tutar bu adres integer olsun.  (25) Ekrandan aldığı ‘kaç para’ karşılığında girilen değeri param değişkenindeki paraya atar.  (27) Hangi numara olduğunu sorar ve karşılığında ekrandan girilen değeri alır ve param değişkenindeki numaraya atar. Böylece Classımızda bilgilerin ikisi de alınmış olur.  (28) B pointerina param.numara adli bir değişkenin adresini atadık.  (29) Az önce aldığımız iki (numara ve para) bilgileri otomat fonksiyonuna gonderir ve oradan donen cevabı da sonuc değiskenine atar.  (31) Kalan parayı hesap edip kendisi ekrana yazdırır.          </vt:lpstr>
      <vt:lpstr>(38) double tipinde bir işlem tanımladık.  (39) Eğer parametre olan param &gt; fiyatlar dizisindeki  parametre olan numaradan büyükse. (Yani param &gt; fiyatsa.  alabileceğimiz bir ürün varsa) veya eşitse.  (42) Paramdan ürünün fiyatını çıkar ve bunu işlem olarak tanımladığım aslında para üstü hesaplayan işlem adında tut.  (48) İşlemi (yani para üstünü) döndür.    </vt:lpstr>
      <vt:lpstr>(55) i = 0 olsun ve i &lt; 9 iken ; i+1 - urun - fiyat - tl olarak bir çıktı versin. Bu da su demek olur ==     1- Su 1 tl.  (56)  cout &lt;&lt; fiyatlar &lt;&lt; endl;</vt:lpstr>
      <vt:lpstr>Ürünleri ve fiyatları belirli , paramızın değerini ve seçtiğimiz ürünün numarasını isteyip para üstünü  gösteren programımızın çıktısı.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YİYECEK\İÇECEK OTOMATI</dc:title>
  <dc:creator>Betül Koç</dc:creator>
  <cp:lastModifiedBy>Betül Koç</cp:lastModifiedBy>
  <cp:revision>5</cp:revision>
  <dcterms:created xsi:type="dcterms:W3CDTF">2019-12-17T18:35:26Z</dcterms:created>
  <dcterms:modified xsi:type="dcterms:W3CDTF">2019-12-17T20:48:32Z</dcterms:modified>
</cp:coreProperties>
</file>