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02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350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29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8174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500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4740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593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77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8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993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498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29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06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19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571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2EE985-79AA-40D6-B0E7-F8B1FF516AA6}" type="datetimeFigureOut">
              <a:rPr lang="es-MX" smtClean="0"/>
              <a:t>24/01/2017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639D8E-032B-4A1E-83C4-C5571A994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61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26" y="1638299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29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6000" dirty="0" smtClean="0">
                <a:solidFill>
                  <a:schemeClr val="accent4">
                    <a:lumMod val="50000"/>
                  </a:schemeClr>
                </a:solidFill>
              </a:rPr>
              <a:t>¿Qué ES </a:t>
            </a:r>
            <a:endParaRPr lang="es-MX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3152633"/>
            <a:ext cx="10363826" cy="26385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es un software de control de versiones diseñado por </a:t>
            </a:r>
            <a:r>
              <a:rPr lang="es-MX" dirty="0" err="1">
                <a:solidFill>
                  <a:schemeClr val="accent4">
                    <a:lumMod val="50000"/>
                  </a:schemeClr>
                </a:solidFill>
              </a:rPr>
              <a:t>Linus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4">
                    <a:lumMod val="50000"/>
                  </a:schemeClr>
                </a:solidFill>
              </a:rPr>
              <a:t>Torvalds</a:t>
            </a:r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, se define como control de versiones a la gestión de los diversos cambios que se realizan sobre los elementos de </a:t>
            </a:r>
            <a:r>
              <a:rPr lang="es-MX" dirty="0" err="1" smtClean="0">
                <a:solidFill>
                  <a:schemeClr val="accent4">
                    <a:lumMod val="50000"/>
                  </a:schemeClr>
                </a:solidFill>
              </a:rPr>
              <a:t>algúna</a:t>
            </a:r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 configuración del mismo, es lo que se hace al momento de estar desarrollando un software o una página web. </a:t>
            </a:r>
          </a:p>
          <a:p>
            <a:pPr marL="0" indent="0" algn="ctr">
              <a:buNone/>
            </a:pPr>
            <a:endParaRPr lang="es-MX" dirty="0"/>
          </a:p>
        </p:txBody>
      </p:sp>
      <p:pic>
        <p:nvPicPr>
          <p:cNvPr id="2050" name="Picture 2" descr="Resultado de imagen para 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200" y="398117"/>
            <a:ext cx="4878021" cy="20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7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22" y="660666"/>
            <a:ext cx="3987130" cy="963251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fue creado pensando en la eficiencia y la confiabilidad del mantenimiento de versiones de aplicaciones cuando </a:t>
            </a:r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GIT 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tienen un gran número de archivos de código fuente</a:t>
            </a:r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nos proporciona las herramientas para desarrollar un trabajo en equipo de manera inteligente y </a:t>
            </a:r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rápida. </a:t>
            </a:r>
          </a:p>
          <a:p>
            <a:pPr marL="0" indent="0" algn="ctr">
              <a:buNone/>
            </a:pPr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EJEMPLO UN 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software o página que implique código el cual necesitemos hacerlo con un grupo de personas.</a:t>
            </a:r>
          </a:p>
        </p:txBody>
      </p:sp>
      <p:pic>
        <p:nvPicPr>
          <p:cNvPr id="4098" name="Picture 2" descr="Resultado de imagen para g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0" y="28504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80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Algunas de las características más </a:t>
            </a:r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importantes.</a:t>
            </a:r>
            <a:endParaRPr lang="es-MX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5" y="2312502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Rapidez 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en la gestión de ramas, debido a que </a:t>
            </a:r>
            <a:r>
              <a:rPr lang="es-MX" dirty="0" err="1">
                <a:solidFill>
                  <a:schemeClr val="accent4">
                    <a:lumMod val="50000"/>
                  </a:schemeClr>
                </a:solidFill>
              </a:rPr>
              <a:t>Git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 nos dice que un cambio será fusionado mucho más frecuentemente de lo que se escribe originalmente.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Gestión distribuida; Los cambios se importan como ramas adicionales y pueden ser fusionados de la misma manera como se hace en la rama local.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Gestión eficiente de proyectos grandes.</a:t>
            </a:r>
          </a:p>
          <a:p>
            <a:pPr>
              <a:lnSpc>
                <a:spcPct val="150000"/>
              </a:lnSpc>
            </a:pPr>
            <a:r>
              <a:rPr lang="es-MX" dirty="0" err="1">
                <a:solidFill>
                  <a:schemeClr val="accent4">
                    <a:lumMod val="50000"/>
                  </a:schemeClr>
                </a:solidFill>
              </a:rPr>
              <a:t>Realmacenamiento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 periódico en paquetes.</a:t>
            </a:r>
          </a:p>
          <a:p>
            <a:pPr marL="0" indent="0">
              <a:buNone/>
            </a:pPr>
            <a:endParaRPr lang="es-MX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1560" y="389729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0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1894" y="585297"/>
            <a:ext cx="10364451" cy="1596177"/>
          </a:xfrm>
        </p:spPr>
        <p:txBody>
          <a:bodyPr/>
          <a:lstStyle/>
          <a:p>
            <a:r>
              <a:rPr lang="es-MX" dirty="0" smtClean="0">
                <a:solidFill>
                  <a:schemeClr val="accent4">
                    <a:lumMod val="50000"/>
                  </a:schemeClr>
                </a:solidFill>
              </a:rPr>
              <a:t>¿Cómo funciona?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395471" y="2008254"/>
            <a:ext cx="8024884" cy="758517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7600" cap="none" dirty="0" smtClean="0">
                <a:solidFill>
                  <a:schemeClr val="accent4">
                    <a:lumMod val="50000"/>
                  </a:schemeClr>
                </a:solidFill>
              </a:rPr>
              <a:t>MODELA SUS DATOS MÁS COMO UN CONJUNTO DE INSTANTÁNEAS DE UN MINI SISTEMA DE ARCHIVOS. 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s-MX" sz="1900" cap="none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078" name="Picture 6" descr="Resultado de imagen para 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576" y="0"/>
            <a:ext cx="3569539" cy="356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824250" y="3234519"/>
            <a:ext cx="8543499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s-MX" sz="1900" dirty="0" smtClean="0">
                <a:solidFill>
                  <a:srgbClr val="D99C3F">
                    <a:lumMod val="50000"/>
                  </a:srgbClr>
                </a:solidFill>
              </a:rPr>
              <a:t>CADA VEZ QUE CONFIRMAS UN CAMBIO, O GUARDAS EL ESTADO DE TU PROYECTO EN GIT, ÉL BÁSICAMENTE HACE UNA FOTO DEL ASPECTO DE TODOS TUS ARCHIVOS EN ESE MOMENTO, Y GUARDA UNA REFERENCIA A ESA INSTANTÁNEA. PARA SER EFICIENTE, SI LOS ARCHIVOS NO SE HAN MODIFICADO, GIT NO ALMACENA EL ARCHIVO DE NUEVO, SÓLO UN ENLACE AL ARCHIVO ANTERIOR IDÉNTICO QUE YA TIENE ALMACENADO. </a:t>
            </a:r>
            <a:endParaRPr lang="es-MX" sz="1900" dirty="0">
              <a:solidFill>
                <a:srgbClr val="D99C3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0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>
                <a:solidFill>
                  <a:schemeClr val="accent4">
                    <a:lumMod val="50000"/>
                  </a:schemeClr>
                </a:solidFill>
              </a:rPr>
              <a:t>modelado DE datos.</a:t>
            </a:r>
            <a:endParaRPr lang="es-MX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75458" y="2626020"/>
            <a:ext cx="7641083" cy="33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0215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38</TotalTime>
  <Words>286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Gota</vt:lpstr>
      <vt:lpstr>Presentación de PowerPoint</vt:lpstr>
      <vt:lpstr>¿Qué ES </vt:lpstr>
      <vt:lpstr>Presentación de PowerPoint</vt:lpstr>
      <vt:lpstr>Algunas de las características más importantes.</vt:lpstr>
      <vt:lpstr>¿Cómo funciona?</vt:lpstr>
      <vt:lpstr>modelado DE datos.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5</cp:revision>
  <dcterms:created xsi:type="dcterms:W3CDTF">2017-01-25T03:33:56Z</dcterms:created>
  <dcterms:modified xsi:type="dcterms:W3CDTF">2017-01-25T04:12:26Z</dcterms:modified>
</cp:coreProperties>
</file>