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>
                <a:solidFill>
                  <a:schemeClr val="bg1"/>
                </a:solidFill>
              </a:rPr>
              <a:t>Transportes g.y.c</a:t>
            </a:r>
            <a:endParaRPr lang="es-GT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camiones en compactador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702" y="4321480"/>
            <a:ext cx="2789128" cy="209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16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775" y="2294268"/>
            <a:ext cx="10515600" cy="2327836"/>
          </a:xfrm>
        </p:spPr>
        <p:txBody>
          <a:bodyPr>
            <a:normAutofit fontScale="92500" lnSpcReduction="20000"/>
          </a:bodyPr>
          <a:lstStyle/>
          <a:p>
            <a:r>
              <a:rPr lang="es-GT" sz="3200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Empresa Transportes G.Y.C</a:t>
            </a:r>
            <a:endParaRPr lang="es-GT" sz="1000" dirty="0" smtClean="0">
              <a:solidFill>
                <a:schemeClr val="tx1"/>
              </a:solidFill>
            </a:endParaRPr>
          </a:p>
          <a:p>
            <a:pPr algn="just"/>
            <a:r>
              <a:rPr lang="es-GT" dirty="0" smtClean="0">
                <a:solidFill>
                  <a:schemeClr val="tx1"/>
                </a:solidFill>
              </a:rPr>
              <a:t>Se encarga de tener una buena sociedad desarrollando todos los derechos que sus trabajadores deben tener y poder contar con un buen , orden en los ingresos y egresos que sean necesario a utilizar .    </a:t>
            </a:r>
          </a:p>
          <a:p>
            <a:pPr algn="l"/>
            <a:r>
              <a:rPr lang="es-GT" b="1" dirty="0">
                <a:solidFill>
                  <a:schemeClr val="tx1"/>
                </a:solidFill>
              </a:rPr>
              <a:t>Dirección de la empresa : </a:t>
            </a:r>
            <a:r>
              <a:rPr lang="es-GT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5ta. AV. 5-94 col primavera zona 4 Villa Nueva Guatemala</a:t>
            </a:r>
          </a:p>
          <a:p>
            <a:pPr algn="l"/>
            <a:r>
              <a:rPr lang="es-GT" sz="2200" b="1" dirty="0">
                <a:solidFill>
                  <a:schemeClr val="tx1"/>
                </a:solidFill>
                <a:cs typeface="Adobe Arabic" panose="02040503050201020203" pitchFamily="18" charset="-78"/>
              </a:rPr>
              <a:t>Teléfono: </a:t>
            </a:r>
            <a:r>
              <a:rPr lang="es-GT" sz="2200" b="1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                                                                                                                                                                              </a:t>
            </a:r>
          </a:p>
          <a:p>
            <a:pPr algn="just"/>
            <a:r>
              <a:rPr lang="es-GT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00856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462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36</TotalTime>
  <Words>60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Adobe Gothic Std B</vt:lpstr>
      <vt:lpstr>Adobe Arabic</vt:lpstr>
      <vt:lpstr>Arial</vt:lpstr>
      <vt:lpstr>Corbel</vt:lpstr>
      <vt:lpstr>Wingdings</vt:lpstr>
      <vt:lpstr>Con bandas</vt:lpstr>
      <vt:lpstr>Transportes g.y.c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Transportes g.y.c</dc:title>
  <dc:creator>Estudiante</dc:creator>
  <cp:lastModifiedBy>Estudiante</cp:lastModifiedBy>
  <cp:revision>4</cp:revision>
  <dcterms:created xsi:type="dcterms:W3CDTF">2018-08-15T22:30:52Z</dcterms:created>
  <dcterms:modified xsi:type="dcterms:W3CDTF">2018-08-15T23:07:26Z</dcterms:modified>
</cp:coreProperties>
</file>