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9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00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1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1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70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5015D7-010C-4E5C-B545-9AB8101A7784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AA7D-DE8D-480B-8185-9461314BEB5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4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8000" dirty="0" smtClean="0">
                <a:solidFill>
                  <a:schemeClr val="accent5">
                    <a:lumMod val="50000"/>
                  </a:schemeClr>
                </a:solidFill>
              </a:rPr>
              <a:t>NETGRAFIA</a:t>
            </a:r>
            <a:endParaRPr lang="es-MX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30" name="Picture 6" descr="Resultado de imagen para netgrafia ejempl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8"/>
          <a:stretch/>
        </p:blipFill>
        <p:spPr bwMode="auto">
          <a:xfrm>
            <a:off x="3174339" y="3219453"/>
            <a:ext cx="5807251" cy="30250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¿Qué ES La </a:t>
            </a:r>
            <a:r>
              <a:rPr lang="es-MX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netgrafía</a:t>
            </a:r>
            <a:r>
              <a:rPr lang="es-MX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s-MX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La </a:t>
            </a:r>
            <a:r>
              <a:rPr lang="es-MX" sz="2800" b="1" dirty="0" err="1">
                <a:solidFill>
                  <a:schemeClr val="tx1"/>
                </a:solidFill>
              </a:rPr>
              <a:t>netgrafia</a:t>
            </a:r>
            <a:r>
              <a:rPr lang="es-MX" sz="2800" dirty="0">
                <a:solidFill>
                  <a:schemeClr val="tx1"/>
                </a:solidFill>
              </a:rPr>
              <a:t> es la mención de una página web o URL en cualquier lugar, sea impreso o electrónico. Su uso </a:t>
            </a:r>
            <a:r>
              <a:rPr lang="es-MX" sz="2800" dirty="0" smtClean="0">
                <a:solidFill>
                  <a:schemeClr val="tx1"/>
                </a:solidFill>
              </a:rPr>
              <a:t>no está</a:t>
            </a:r>
            <a:r>
              <a:rPr lang="es-MX" sz="2800" dirty="0">
                <a:solidFill>
                  <a:schemeClr val="tx1"/>
                </a:solidFill>
              </a:rPr>
              <a:t> establecido en la Norma ISO 690 que es la que reza como se deben citar las bibliografías en documentos. </a:t>
            </a:r>
            <a:r>
              <a:rPr lang="es-MX" sz="2800" dirty="0" smtClean="0">
                <a:solidFill>
                  <a:schemeClr val="tx1"/>
                </a:solidFill>
              </a:rPr>
              <a:t>Su uso</a:t>
            </a:r>
            <a:r>
              <a:rPr lang="es-MX" sz="2800" dirty="0">
                <a:solidFill>
                  <a:schemeClr val="tx1"/>
                </a:solidFill>
              </a:rPr>
              <a:t> es muy simplista y vago, pues no hace referencia a detalles como autor, año ,etc. Por lo que no debe </a:t>
            </a:r>
            <a:r>
              <a:rPr lang="es-MX" sz="2800" dirty="0" smtClean="0">
                <a:solidFill>
                  <a:schemeClr val="tx1"/>
                </a:solidFill>
              </a:rPr>
              <a:t>ser considerado</a:t>
            </a:r>
            <a:r>
              <a:rPr lang="es-MX" sz="2800" dirty="0">
                <a:solidFill>
                  <a:schemeClr val="tx1"/>
                </a:solidFill>
              </a:rPr>
              <a:t> como válido en documentos de alto nivel, limitándose su uso a trabajos estudiantiles con poca </a:t>
            </a:r>
            <a:r>
              <a:rPr lang="es-MX" sz="2800" dirty="0" smtClean="0">
                <a:solidFill>
                  <a:schemeClr val="tx1"/>
                </a:solidFill>
              </a:rPr>
              <a:t>validez investigativa</a:t>
            </a:r>
            <a:r>
              <a:rPr lang="es-MX" sz="2800" dirty="0">
                <a:solidFill>
                  <a:schemeClr val="tx1"/>
                </a:solidFill>
              </a:rPr>
              <a:t> o científica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¿Para que sirve la </a:t>
            </a:r>
            <a:r>
              <a:rPr lang="es-MX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netgrafia</a:t>
            </a:r>
            <a:r>
              <a:rPr lang="es-MX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s-MX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21048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Tanto la bibliografía como la </a:t>
            </a:r>
            <a:r>
              <a:rPr lang="es-MX" sz="2800" dirty="0" err="1">
                <a:solidFill>
                  <a:schemeClr val="tx1"/>
                </a:solidFill>
              </a:rPr>
              <a:t>netgrafía</a:t>
            </a:r>
            <a:r>
              <a:rPr lang="es-MX" sz="2800" dirty="0">
                <a:solidFill>
                  <a:schemeClr val="tx1"/>
                </a:solidFill>
              </a:rPr>
              <a:t> son recursos referenciales disponibles para consultar al momento de realizar una </a:t>
            </a:r>
            <a:r>
              <a:rPr lang="es-MX" sz="2800" dirty="0" err="1">
                <a:solidFill>
                  <a:schemeClr val="tx1"/>
                </a:solidFill>
              </a:rPr>
              <a:t>inverstigación</a:t>
            </a:r>
            <a:r>
              <a:rPr lang="es-MX" sz="2800" dirty="0">
                <a:solidFill>
                  <a:schemeClr val="tx1"/>
                </a:solidFill>
              </a:rPr>
              <a:t> </a:t>
            </a:r>
            <a:endParaRPr lang="es-MX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netgrafia ej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2" y="3861546"/>
            <a:ext cx="3682329" cy="27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7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</TotalTime>
  <Words>22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Dividendo</vt:lpstr>
      <vt:lpstr>NETGRAFIA</vt:lpstr>
      <vt:lpstr>¿Qué ES La netgrafía?</vt:lpstr>
      <vt:lpstr>¿Para que sirve la netgrafia?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NETGRAFIA</dc:title>
  <dc:creator>Susana</dc:creator>
  <cp:lastModifiedBy>Susana</cp:lastModifiedBy>
  <cp:revision>2</cp:revision>
  <dcterms:created xsi:type="dcterms:W3CDTF">2019-06-04T16:28:52Z</dcterms:created>
  <dcterms:modified xsi:type="dcterms:W3CDTF">2019-06-04T16:46:17Z</dcterms:modified>
</cp:coreProperties>
</file>