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50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28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71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15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5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89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1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7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8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78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48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4431-AB72-4ABE-B5C5-498ED79C3F89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F402-F76C-4A91-9C2F-518EB743BC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56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65474" cy="1137511"/>
          </a:xfrm>
        </p:spPr>
        <p:txBody>
          <a:bodyPr/>
          <a:lstStyle/>
          <a:p>
            <a:r>
              <a:rPr lang="es-MX" dirty="0" smtClean="0"/>
              <a:t>¿Qué es un repositorio?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74" y="2591989"/>
            <a:ext cx="6813253" cy="32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6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18011"/>
            <a:ext cx="10515600" cy="5758952"/>
          </a:xfrm>
        </p:spPr>
        <p:txBody>
          <a:bodyPr/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Un repositorio es un espacio centralizado donde se almacena, organiza, mantiene y difunde información digital, habitualmente archivos informáticos, que pueden contener trabajos científicos, conjuntos de datos o software. Los datos almacenados en un repositorio pueden distribuirse a través de una red informática, como Internet, o de un medio físico, como un disco compacto. Pueden ser de acceso público o estar protegidos y necesitar de una autentificación previa. Los repositorios más conocidos son los de carácter académico e institucional. Los repositorios suelen contar con sistemas de respaldo y mantenimiento preventivo y correctivo, lo que hace que la información se pueda recuperar en el caso que la máquina quede inutilizable. 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89" y="2990578"/>
            <a:ext cx="7429500" cy="33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6760" y="467087"/>
            <a:ext cx="10515600" cy="5698582"/>
          </a:xfrm>
        </p:spPr>
        <p:txBody>
          <a:bodyPr>
            <a:norm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Una de las plataformas para crear un repositorio es “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GitHup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”, para empezar, debemos crear un perfil en dicha plataforma, con tu correo, nombre de usuario, y contraseña. Después debes dar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en “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”, para comenzar a subir información a tu repositorio debes de descargar “githup.exe” e ingresar el ejecutable, para hacer practico el proceso del repositorio se crea una carpeta en los documentos, para crear un nuevo repositorio seleccionamos “+”, se encuentra en el menú y ahí seleccionamos el archivo que deseamos, el lenguaje y la privacidad, antes de subir el repositorio seleccionaremos “clonar”, se debe abrir la carpeta  y en esta carpeta se deben agregar todos los archivos del repositorio y al final se da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en el botón azul.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66" y="3040653"/>
            <a:ext cx="5625192" cy="32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268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¿Qué es un repositorio? 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un repositorio?</dc:title>
  <dc:creator>Frida Silva</dc:creator>
  <cp:lastModifiedBy>Frida Silva</cp:lastModifiedBy>
  <cp:revision>2</cp:revision>
  <dcterms:created xsi:type="dcterms:W3CDTF">2019-06-05T01:05:21Z</dcterms:created>
  <dcterms:modified xsi:type="dcterms:W3CDTF">2019-06-05T01:12:26Z</dcterms:modified>
</cp:coreProperties>
</file>