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1" name=""/>
        <p:cNvGrpSpPr/>
        <p:nvPr/>
      </p:nvGrpSpPr>
      <p:grpSpPr>
        <a:xfrm>
          <a:off x="0" y="0"/>
          <a:ext cx="0" cy="0"/>
          <a:chOff x="0" y="0"/>
          <a:chExt cx="0" cy="0"/>
        </a:xfrm>
      </p:grpSpPr>
      <p:sp>
        <p:nvSpPr>
          <p:cNvPr id="104866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0" name=""/>
        <p:cNvGrpSpPr/>
        <p:nvPr/>
      </p:nvGrpSpPr>
      <p:grpSpPr>
        <a:xfrm>
          <a:off x="0" y="0"/>
          <a:ext cx="0" cy="0"/>
          <a:chOff x="0" y="0"/>
          <a:chExt cx="0" cy="0"/>
        </a:xfrm>
      </p:grpSpPr>
      <p:sp>
        <p:nvSpPr>
          <p:cNvPr id="1048609"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610"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61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2" name="Footer Placeholder 4"/>
          <p:cNvSpPr>
            <a:spLocks noGrp="1"/>
          </p:cNvSpPr>
          <p:nvPr>
            <p:ph type="ftr" sz="quarter" idx="11"/>
          </p:nvPr>
        </p:nvSpPr>
        <p:spPr/>
        <p:txBody>
          <a:bodyPr/>
          <a:p>
            <a:endParaRPr altLang="en-US" lang="zh-CN"/>
          </a:p>
        </p:txBody>
      </p:sp>
      <p:sp>
        <p:nvSpPr>
          <p:cNvPr id="104861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29" name="Title 1"/>
          <p:cNvSpPr>
            <a:spLocks noGrp="1"/>
          </p:cNvSpPr>
          <p:nvPr>
            <p:ph type="title"/>
          </p:nvPr>
        </p:nvSpPr>
        <p:spPr/>
        <p:txBody>
          <a:bodyPr/>
          <a:p>
            <a:r>
              <a:rPr altLang="zh-CN" lang="en-US" smtClean="0"/>
              <a:t>Click to edit Master title style</a:t>
            </a:r>
            <a:endParaRPr dirty="0" lang="en-US"/>
          </a:p>
        </p:txBody>
      </p:sp>
      <p:sp>
        <p:nvSpPr>
          <p:cNvPr id="1048630"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2" name="Footer Placeholder 4"/>
          <p:cNvSpPr>
            <a:spLocks noGrp="1"/>
          </p:cNvSpPr>
          <p:nvPr>
            <p:ph type="ftr" sz="quarter" idx="11"/>
          </p:nvPr>
        </p:nvSpPr>
        <p:spPr/>
        <p:txBody>
          <a:bodyPr/>
          <a:p>
            <a:endParaRPr altLang="en-US" lang="zh-CN"/>
          </a:p>
        </p:txBody>
      </p:sp>
      <p:sp>
        <p:nvSpPr>
          <p:cNvPr id="104863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3" name=""/>
        <p:cNvGrpSpPr/>
        <p:nvPr/>
      </p:nvGrpSpPr>
      <p:grpSpPr>
        <a:xfrm>
          <a:off x="0" y="0"/>
          <a:ext cx="0" cy="0"/>
          <a:chOff x="0" y="0"/>
          <a:chExt cx="0" cy="0"/>
        </a:xfrm>
      </p:grpSpPr>
      <p:sp>
        <p:nvSpPr>
          <p:cNvPr id="1048618"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19"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1" name="Footer Placeholder 4"/>
          <p:cNvSpPr>
            <a:spLocks noGrp="1"/>
          </p:cNvSpPr>
          <p:nvPr>
            <p:ph type="ftr" sz="quarter" idx="11"/>
          </p:nvPr>
        </p:nvSpPr>
        <p:spPr/>
        <p:txBody>
          <a:bodyPr/>
          <a:p>
            <a:endParaRPr altLang="en-US" lang="zh-CN"/>
          </a:p>
        </p:txBody>
      </p:sp>
      <p:sp>
        <p:nvSpPr>
          <p:cNvPr id="104862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81" name="Title 1"/>
          <p:cNvSpPr>
            <a:spLocks noGrp="1"/>
          </p:cNvSpPr>
          <p:nvPr>
            <p:ph type="title"/>
          </p:nvPr>
        </p:nvSpPr>
        <p:spPr/>
        <p:txBody>
          <a:bodyPr/>
          <a:p>
            <a:r>
              <a:rPr altLang="zh-CN" lang="en-US" smtClean="0"/>
              <a:t>Click to edit Master title style</a:t>
            </a:r>
            <a:endParaRPr dirty="0" lang="en-US"/>
          </a:p>
        </p:txBody>
      </p:sp>
      <p:sp>
        <p:nvSpPr>
          <p:cNvPr id="104858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34"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35"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3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7" name="Footer Placeholder 4"/>
          <p:cNvSpPr>
            <a:spLocks noGrp="1"/>
          </p:cNvSpPr>
          <p:nvPr>
            <p:ph type="ftr" sz="quarter" idx="11"/>
          </p:nvPr>
        </p:nvSpPr>
        <p:spPr/>
        <p:txBody>
          <a:bodyPr/>
          <a:p>
            <a:endParaRPr altLang="en-US" lang="zh-CN"/>
          </a:p>
        </p:txBody>
      </p:sp>
      <p:sp>
        <p:nvSpPr>
          <p:cNvPr id="104863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39" name="Title 1"/>
          <p:cNvSpPr>
            <a:spLocks noGrp="1"/>
          </p:cNvSpPr>
          <p:nvPr>
            <p:ph type="title"/>
          </p:nvPr>
        </p:nvSpPr>
        <p:spPr/>
        <p:txBody>
          <a:bodyPr/>
          <a:p>
            <a:r>
              <a:rPr altLang="zh-CN" lang="en-US" smtClean="0"/>
              <a:t>Click to edit Master title style</a:t>
            </a:r>
            <a:endParaRPr dirty="0" lang="en-US"/>
          </a:p>
        </p:txBody>
      </p:sp>
      <p:sp>
        <p:nvSpPr>
          <p:cNvPr id="1048640"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1"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2"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3" name="Footer Placeholder 5"/>
          <p:cNvSpPr>
            <a:spLocks noGrp="1"/>
          </p:cNvSpPr>
          <p:nvPr>
            <p:ph type="ftr" sz="quarter" idx="11"/>
          </p:nvPr>
        </p:nvSpPr>
        <p:spPr/>
        <p:txBody>
          <a:bodyPr/>
          <a:p>
            <a:endParaRPr altLang="en-US" lang="zh-CN"/>
          </a:p>
        </p:txBody>
      </p:sp>
      <p:sp>
        <p:nvSpPr>
          <p:cNvPr id="1048644"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8" name=""/>
        <p:cNvGrpSpPr/>
        <p:nvPr/>
      </p:nvGrpSpPr>
      <p:grpSpPr>
        <a:xfrm>
          <a:off x="0" y="0"/>
          <a:ext cx="0" cy="0"/>
          <a:chOff x="0" y="0"/>
          <a:chExt cx="0" cy="0"/>
        </a:xfrm>
      </p:grpSpPr>
      <p:sp>
        <p:nvSpPr>
          <p:cNvPr id="1048645"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46"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7"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8"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9"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0"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1" name="Footer Placeholder 7"/>
          <p:cNvSpPr>
            <a:spLocks noGrp="1"/>
          </p:cNvSpPr>
          <p:nvPr>
            <p:ph type="ftr" sz="quarter" idx="11"/>
          </p:nvPr>
        </p:nvSpPr>
        <p:spPr/>
        <p:txBody>
          <a:bodyPr/>
          <a:p>
            <a:endParaRPr altLang="en-US" lang="zh-CN"/>
          </a:p>
        </p:txBody>
      </p:sp>
      <p:sp>
        <p:nvSpPr>
          <p:cNvPr id="1048652"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2" name=""/>
        <p:cNvGrpSpPr/>
        <p:nvPr/>
      </p:nvGrpSpPr>
      <p:grpSpPr>
        <a:xfrm>
          <a:off x="0" y="0"/>
          <a:ext cx="0" cy="0"/>
          <a:chOff x="0" y="0"/>
          <a:chExt cx="0" cy="0"/>
        </a:xfrm>
      </p:grpSpPr>
      <p:sp>
        <p:nvSpPr>
          <p:cNvPr id="1048614" name="Title 1"/>
          <p:cNvSpPr>
            <a:spLocks noGrp="1"/>
          </p:cNvSpPr>
          <p:nvPr>
            <p:ph type="title"/>
          </p:nvPr>
        </p:nvSpPr>
        <p:spPr/>
        <p:txBody>
          <a:bodyPr/>
          <a:p>
            <a:r>
              <a:rPr altLang="zh-CN" lang="en-US" smtClean="0"/>
              <a:t>Click to edit Master title style</a:t>
            </a:r>
            <a:endParaRPr dirty="0" lang="en-US"/>
          </a:p>
        </p:txBody>
      </p:sp>
      <p:sp>
        <p:nvSpPr>
          <p:cNvPr id="1048615"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6" name="Footer Placeholder 3"/>
          <p:cNvSpPr>
            <a:spLocks noGrp="1"/>
          </p:cNvSpPr>
          <p:nvPr>
            <p:ph type="ftr" sz="quarter" idx="11"/>
          </p:nvPr>
        </p:nvSpPr>
        <p:spPr/>
        <p:txBody>
          <a:bodyPr/>
          <a:p>
            <a:endParaRPr altLang="en-US" lang="zh-CN"/>
          </a:p>
        </p:txBody>
      </p:sp>
      <p:sp>
        <p:nvSpPr>
          <p:cNvPr id="1048617"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53"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4" name="Footer Placeholder 2"/>
          <p:cNvSpPr>
            <a:spLocks noGrp="1"/>
          </p:cNvSpPr>
          <p:nvPr>
            <p:ph type="ftr" sz="quarter" idx="11"/>
          </p:nvPr>
        </p:nvSpPr>
        <p:spPr/>
        <p:txBody>
          <a:bodyPr/>
          <a:p>
            <a:endParaRPr altLang="en-US" lang="zh-CN"/>
          </a:p>
        </p:txBody>
      </p:sp>
      <p:sp>
        <p:nvSpPr>
          <p:cNvPr id="1048655"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56"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57"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8"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59"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0" name="Footer Placeholder 5"/>
          <p:cNvSpPr>
            <a:spLocks noGrp="1"/>
          </p:cNvSpPr>
          <p:nvPr>
            <p:ph type="ftr" sz="quarter" idx="11"/>
          </p:nvPr>
        </p:nvSpPr>
        <p:spPr/>
        <p:txBody>
          <a:bodyPr/>
          <a:p>
            <a:endParaRPr altLang="en-US" lang="zh-CN"/>
          </a:p>
        </p:txBody>
      </p:sp>
      <p:sp>
        <p:nvSpPr>
          <p:cNvPr id="1048661"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23"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24"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25"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26"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7" name="Footer Placeholder 5"/>
          <p:cNvSpPr>
            <a:spLocks noGrp="1"/>
          </p:cNvSpPr>
          <p:nvPr>
            <p:ph type="ftr" sz="quarter" idx="11"/>
          </p:nvPr>
        </p:nvSpPr>
        <p:spPr/>
        <p:txBody>
          <a:bodyPr/>
          <a:p>
            <a:endParaRPr altLang="en-US" lang="zh-CN"/>
          </a:p>
        </p:txBody>
      </p:sp>
      <p:sp>
        <p:nvSpPr>
          <p:cNvPr id="1048628"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png"/><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21.png"/><Relationship Id="rId3" Type="http://schemas.openxmlformats.org/officeDocument/2006/relationships/image" Target="../media/image22.jpeg"/><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23.jpeg"/><Relationship Id="rId2" Type="http://schemas.openxmlformats.org/officeDocument/2006/relationships/image" Target="../media/image24.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25.jpeg"/><Relationship Id="rId2" Type="http://schemas.openxmlformats.org/officeDocument/2006/relationships/image" Target="../media/image26.png"/><Relationship Id="rId3"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png"/><Relationship Id="rId3"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pn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25" name=""/>
        <p:cNvGrpSpPr/>
        <p:nvPr/>
      </p:nvGrpSpPr>
      <p:grpSpPr>
        <a:xfrm>
          <a:off x="0" y="0"/>
          <a:ext cx="0" cy="0"/>
          <a:chOff x="0" y="0"/>
          <a:chExt cx="0" cy="0"/>
        </a:xfrm>
      </p:grpSpPr>
      <p:sp>
        <p:nvSpPr>
          <p:cNvPr id="1048586" name=""/>
          <p:cNvSpPr>
            <a:spLocks noGrp="1"/>
          </p:cNvSpPr>
          <p:nvPr>
            <p:ph idx="1"/>
          </p:nvPr>
        </p:nvSpPr>
        <p:spPr>
          <a:xfrm>
            <a:off x="628650" y="3429000"/>
            <a:ext cx="8939455" cy="2656082"/>
          </a:xfrm>
        </p:spPr>
        <p:txBody>
          <a:bodyPr>
            <a:normAutofit/>
          </a:bodyPr>
          <a:p>
            <a:pPr indent="0" marL="0">
              <a:buNone/>
            </a:pPr>
            <a:r>
              <a:rPr b="1" sz="2400" lang="en-US">
                <a:solidFill>
                  <a:srgbClr val="FFFFFF"/>
                </a:solidFill>
              </a:rPr>
              <a:t>S</a:t>
            </a:r>
            <a:r>
              <a:rPr b="1" sz="2400" lang="en-US">
                <a:solidFill>
                  <a:srgbClr val="FFFFFF"/>
                </a:solidFill>
              </a:rPr>
              <a:t>T</a:t>
            </a:r>
            <a:r>
              <a:rPr b="1" sz="2400" lang="en-US">
                <a:solidFill>
                  <a:srgbClr val="FFFFFF"/>
                </a:solidFill>
              </a:rPr>
              <a:t>U</a:t>
            </a:r>
            <a:r>
              <a:rPr b="1" sz="2400" lang="en-US">
                <a:solidFill>
                  <a:srgbClr val="FFFFFF"/>
                </a:solidFill>
              </a:rPr>
              <a:t>D</a:t>
            </a:r>
            <a:r>
              <a:rPr b="1" sz="2400" lang="en-US">
                <a:solidFill>
                  <a:srgbClr val="FFFFFF"/>
                </a:solidFill>
              </a:rPr>
              <a:t>E</a:t>
            </a:r>
            <a:r>
              <a:rPr b="1" sz="2400" lang="en-US">
                <a:solidFill>
                  <a:srgbClr val="FFFFFF"/>
                </a:solidFill>
              </a:rPr>
              <a:t>N</a:t>
            </a:r>
            <a:r>
              <a:rPr b="1" sz="2400" lang="en-US">
                <a:solidFill>
                  <a:srgbClr val="FFFFFF"/>
                </a:solidFill>
              </a:rPr>
              <a:t>T </a:t>
            </a:r>
            <a:r>
              <a:rPr b="1" sz="2400" lang="en-US">
                <a:solidFill>
                  <a:srgbClr val="FFFFFF"/>
                </a:solidFill>
              </a:rPr>
              <a:t>N</a:t>
            </a:r>
            <a:r>
              <a:rPr b="1" sz="2400" lang="en-US">
                <a:solidFill>
                  <a:srgbClr val="FFFFFF"/>
                </a:solidFill>
              </a:rPr>
              <a:t>A</a:t>
            </a:r>
            <a:r>
              <a:rPr b="1" sz="2400" lang="en-US">
                <a:solidFill>
                  <a:srgbClr val="FFFFFF"/>
                </a:solidFill>
              </a:rPr>
              <a:t>M</a:t>
            </a:r>
            <a:r>
              <a:rPr b="1" sz="2400" lang="en-US">
                <a:solidFill>
                  <a:srgbClr val="FFFFFF"/>
                </a:solidFill>
              </a:rPr>
              <a:t>E</a:t>
            </a:r>
            <a:r>
              <a:rPr b="1" sz="2400" lang="en-US">
                <a:solidFill>
                  <a:srgbClr val="FFFFFF"/>
                </a:solidFill>
              </a:rPr>
              <a:t>:</a:t>
            </a:r>
            <a:r>
              <a:rPr b="1" sz="2400" lang="en-US">
                <a:solidFill>
                  <a:srgbClr val="FFFFFF"/>
                </a:solidFill>
              </a:rPr>
              <a:t> </a:t>
            </a:r>
            <a:r>
              <a:rPr b="1" sz="2400" lang="en-US">
                <a:solidFill>
                  <a:srgbClr val="FFFFFF"/>
                </a:solidFill>
              </a:rPr>
              <a:t>A</a:t>
            </a:r>
            <a:r>
              <a:rPr b="1" sz="2400" lang="en-US">
                <a:solidFill>
                  <a:srgbClr val="FFFFFF"/>
                </a:solidFill>
              </a:rPr>
              <a:t>.</a:t>
            </a:r>
            <a:r>
              <a:rPr b="1" sz="2400" lang="en-US">
                <a:solidFill>
                  <a:srgbClr val="FFFFFF"/>
                </a:solidFill>
              </a:rPr>
              <a:t> </a:t>
            </a:r>
            <a:r>
              <a:rPr b="1" sz="2400" lang="en-US">
                <a:solidFill>
                  <a:srgbClr val="FFFFFF"/>
                </a:solidFill>
              </a:rPr>
              <a:t>B</a:t>
            </a:r>
            <a:r>
              <a:rPr b="1" sz="2400" lang="en-US">
                <a:solidFill>
                  <a:srgbClr val="FFFFFF"/>
                </a:solidFill>
              </a:rPr>
              <a:t>e</a:t>
            </a:r>
            <a:r>
              <a:rPr b="1" sz="2400" lang="en-US">
                <a:solidFill>
                  <a:srgbClr val="FFFFFF"/>
                </a:solidFill>
              </a:rPr>
              <a:t>u</a:t>
            </a:r>
            <a:r>
              <a:rPr b="1" sz="2400" lang="en-US">
                <a:solidFill>
                  <a:srgbClr val="FFFFFF"/>
                </a:solidFill>
              </a:rPr>
              <a:t>l</a:t>
            </a:r>
            <a:r>
              <a:rPr b="1" sz="2400" lang="en-US">
                <a:solidFill>
                  <a:srgbClr val="FFFFFF"/>
                </a:solidFill>
              </a:rPr>
              <a:t>a</a:t>
            </a:r>
            <a:r>
              <a:rPr b="1" sz="2400" lang="en-US">
                <a:solidFill>
                  <a:srgbClr val="FFFFFF"/>
                </a:solidFill>
              </a:rPr>
              <a:t> </a:t>
            </a:r>
            <a:r>
              <a:rPr b="1" sz="2400" lang="en-US">
                <a:solidFill>
                  <a:srgbClr val="FFFFFF"/>
                </a:solidFill>
              </a:rPr>
              <a:t>Grace</a:t>
            </a:r>
            <a:endParaRPr b="1" sz="2800" lang="en-IN">
              <a:solidFill>
                <a:srgbClr val="FFFFFF"/>
              </a:solidFill>
            </a:endParaRPr>
          </a:p>
          <a:p>
            <a:pPr indent="0" marL="0">
              <a:buNone/>
            </a:pPr>
            <a:r>
              <a:rPr b="1" sz="2400" lang="en-US">
                <a:solidFill>
                  <a:srgbClr val="FFFFFF"/>
                </a:solidFill>
              </a:rPr>
              <a:t>R</a:t>
            </a:r>
            <a:r>
              <a:rPr b="1" sz="2400" lang="en-US">
                <a:solidFill>
                  <a:srgbClr val="FFFFFF"/>
                </a:solidFill>
              </a:rPr>
              <a:t>E</a:t>
            </a:r>
            <a:r>
              <a:rPr b="1" sz="2400" lang="en-US">
                <a:solidFill>
                  <a:srgbClr val="FFFFFF"/>
                </a:solidFill>
              </a:rPr>
              <a:t>G</a:t>
            </a:r>
            <a:r>
              <a:rPr b="1" sz="2400" lang="en-US">
                <a:solidFill>
                  <a:srgbClr val="FFFFFF"/>
                </a:solidFill>
              </a:rPr>
              <a:t>I</a:t>
            </a:r>
            <a:r>
              <a:rPr b="1" sz="2400" lang="en-US">
                <a:solidFill>
                  <a:srgbClr val="FFFFFF"/>
                </a:solidFill>
              </a:rPr>
              <a:t>S</a:t>
            </a:r>
            <a:r>
              <a:rPr b="1" sz="2400" lang="en-US">
                <a:solidFill>
                  <a:srgbClr val="FFFFFF"/>
                </a:solidFill>
              </a:rPr>
              <a:t>TER </a:t>
            </a:r>
            <a:r>
              <a:rPr b="1" sz="2400" lang="en-US">
                <a:solidFill>
                  <a:srgbClr val="FFFFFF"/>
                </a:solidFill>
              </a:rPr>
              <a:t>N</a:t>
            </a:r>
            <a:r>
              <a:rPr b="1" sz="2400" lang="en-US">
                <a:solidFill>
                  <a:srgbClr val="FFFFFF"/>
                </a:solidFill>
              </a:rPr>
              <a:t>O</a:t>
            </a:r>
            <a:r>
              <a:rPr b="1" sz="2400" lang="en-US">
                <a:solidFill>
                  <a:srgbClr val="FFFFFF"/>
                </a:solidFill>
              </a:rPr>
              <a:t>:</a:t>
            </a:r>
            <a:r>
              <a:rPr b="1" sz="2400" lang="en-US">
                <a:solidFill>
                  <a:srgbClr val="FFFFFF"/>
                </a:solidFill>
              </a:rPr>
              <a:t> </a:t>
            </a:r>
            <a:r>
              <a:rPr b="1" sz="2400" lang="en-US">
                <a:solidFill>
                  <a:srgbClr val="FFFFFF"/>
                </a:solidFill>
              </a:rPr>
              <a:t>2</a:t>
            </a:r>
            <a:r>
              <a:rPr b="1" sz="2400" lang="en-US">
                <a:solidFill>
                  <a:srgbClr val="FFFFFF"/>
                </a:solidFill>
              </a:rPr>
              <a:t>2</a:t>
            </a:r>
            <a:r>
              <a:rPr b="1" sz="2400" lang="en-US">
                <a:solidFill>
                  <a:srgbClr val="FFFFFF"/>
                </a:solidFill>
              </a:rPr>
              <a:t>1</a:t>
            </a:r>
            <a:r>
              <a:rPr b="1" sz="2400" lang="en-US">
                <a:solidFill>
                  <a:srgbClr val="FFFFFF"/>
                </a:solidFill>
              </a:rPr>
              <a:t>3</a:t>
            </a:r>
            <a:r>
              <a:rPr b="1" sz="2400" lang="en-US">
                <a:solidFill>
                  <a:srgbClr val="FFFFFF"/>
                </a:solidFill>
              </a:rPr>
              <a:t>3</a:t>
            </a:r>
            <a:r>
              <a:rPr b="1" sz="2400" lang="en-US">
                <a:solidFill>
                  <a:srgbClr val="FFFFFF"/>
                </a:solidFill>
              </a:rPr>
              <a:t>7</a:t>
            </a:r>
            <a:r>
              <a:rPr b="1" sz="2400" lang="en-US">
                <a:solidFill>
                  <a:srgbClr val="FFFFFF"/>
                </a:solidFill>
              </a:rPr>
              <a:t>1</a:t>
            </a:r>
            <a:r>
              <a:rPr b="1" sz="2400" lang="en-US">
                <a:solidFill>
                  <a:srgbClr val="FFFFFF"/>
                </a:solidFill>
              </a:rPr>
              <a:t>0</a:t>
            </a:r>
            <a:r>
              <a:rPr b="1" sz="2400" lang="en-US">
                <a:solidFill>
                  <a:srgbClr val="FFFFFF"/>
                </a:solidFill>
              </a:rPr>
              <a:t>3</a:t>
            </a:r>
            <a:r>
              <a:rPr b="1" sz="2400" lang="en-US">
                <a:solidFill>
                  <a:srgbClr val="FFFFFF"/>
                </a:solidFill>
              </a:rPr>
              <a:t>6</a:t>
            </a:r>
            <a:r>
              <a:rPr b="1" sz="2400" lang="en-US">
                <a:solidFill>
                  <a:srgbClr val="FFFFFF"/>
                </a:solidFill>
              </a:rPr>
              <a:t>0</a:t>
            </a:r>
            <a:r>
              <a:rPr b="1" sz="2400" lang="en-US">
                <a:solidFill>
                  <a:srgbClr val="FFFFFF"/>
                </a:solidFill>
              </a:rPr>
              <a:t>0</a:t>
            </a:r>
            <a:r>
              <a:rPr b="1" sz="2400" lang="en-US">
                <a:solidFill>
                  <a:srgbClr val="FFFFFF"/>
                </a:solidFill>
              </a:rPr>
              <a:t>8</a:t>
            </a:r>
            <a:endParaRPr b="1" sz="2800" lang="en-IN">
              <a:solidFill>
                <a:srgbClr val="FFFFFF"/>
              </a:solidFill>
            </a:endParaRPr>
          </a:p>
          <a:p>
            <a:pPr indent="0" marL="0">
              <a:buNone/>
            </a:pPr>
            <a:r>
              <a:rPr b="1" sz="2400" lang="en-US">
                <a:solidFill>
                  <a:srgbClr val="FFFFFF"/>
                </a:solidFill>
              </a:rPr>
              <a:t>N</a:t>
            </a:r>
            <a:r>
              <a:rPr b="1" sz="2400" lang="en-US">
                <a:solidFill>
                  <a:srgbClr val="FFFFFF"/>
                </a:solidFill>
              </a:rPr>
              <a:t>M</a:t>
            </a:r>
            <a:r>
              <a:rPr b="1" sz="2400" lang="en-US">
                <a:solidFill>
                  <a:srgbClr val="FFFFFF"/>
                </a:solidFill>
              </a:rPr>
              <a:t> </a:t>
            </a:r>
            <a:r>
              <a:rPr b="1" sz="2400" lang="en-US">
                <a:solidFill>
                  <a:srgbClr val="FFFFFF"/>
                </a:solidFill>
              </a:rPr>
              <a:t>I</a:t>
            </a:r>
            <a:r>
              <a:rPr b="1" sz="2400" lang="en-US">
                <a:solidFill>
                  <a:srgbClr val="FFFFFF"/>
                </a:solidFill>
              </a:rPr>
              <a:t>'</a:t>
            </a:r>
            <a:r>
              <a:rPr b="1" sz="2400" lang="en-US">
                <a:solidFill>
                  <a:srgbClr val="FFFFFF"/>
                </a:solidFill>
              </a:rPr>
              <a:t>d</a:t>
            </a:r>
            <a:r>
              <a:rPr b="1" sz="2400" lang="en-US">
                <a:solidFill>
                  <a:srgbClr val="FFFFFF"/>
                </a:solidFill>
              </a:rPr>
              <a:t>:</a:t>
            </a:r>
            <a:r>
              <a:rPr b="1" sz="2400" lang="en-US">
                <a:solidFill>
                  <a:srgbClr val="FFFFFF"/>
                </a:solidFill>
              </a:rPr>
              <a:t> </a:t>
            </a:r>
            <a:r>
              <a:rPr b="1" sz="2400" lang="en-US">
                <a:solidFill>
                  <a:srgbClr val="FFFFFF"/>
                </a:solidFill>
              </a:rPr>
              <a:t>EF305B003952D8BA7BC4233BA33D8ED1</a:t>
            </a:r>
            <a:endParaRPr b="1" sz="2800" lang="en-IN">
              <a:solidFill>
                <a:srgbClr val="FFFFFF"/>
              </a:solidFill>
            </a:endParaRPr>
          </a:p>
          <a:p>
            <a:pPr indent="0" marL="0">
              <a:buNone/>
            </a:pPr>
            <a:r>
              <a:rPr b="1" sz="2400" lang="en-US">
                <a:solidFill>
                  <a:srgbClr val="FFFFFF"/>
                </a:solidFill>
              </a:rPr>
              <a:t>D</a:t>
            </a:r>
            <a:r>
              <a:rPr b="1" sz="2400" lang="en-US">
                <a:solidFill>
                  <a:srgbClr val="FFFFFF"/>
                </a:solidFill>
              </a:rPr>
              <a:t>E</a:t>
            </a:r>
            <a:r>
              <a:rPr b="1" sz="2400" lang="en-US">
                <a:solidFill>
                  <a:srgbClr val="FFFFFF"/>
                </a:solidFill>
              </a:rPr>
              <a:t>P</a:t>
            </a:r>
            <a:r>
              <a:rPr b="1" sz="2400" lang="en-US">
                <a:solidFill>
                  <a:srgbClr val="FFFFFF"/>
                </a:solidFill>
              </a:rPr>
              <a:t>A</a:t>
            </a:r>
            <a:r>
              <a:rPr b="1" sz="2400" lang="en-US">
                <a:solidFill>
                  <a:srgbClr val="FFFFFF"/>
                </a:solidFill>
              </a:rPr>
              <a:t>RTMENT</a:t>
            </a:r>
            <a:r>
              <a:rPr b="1" sz="2400" lang="en-US">
                <a:solidFill>
                  <a:srgbClr val="FFFFFF"/>
                </a:solidFill>
              </a:rPr>
              <a:t>:</a:t>
            </a:r>
            <a:r>
              <a:rPr b="1" sz="2400" lang="en-US">
                <a:solidFill>
                  <a:srgbClr val="FFFFFF"/>
                </a:solidFill>
              </a:rPr>
              <a:t> </a:t>
            </a:r>
            <a:r>
              <a:rPr b="1" sz="2400" lang="en-US">
                <a:solidFill>
                  <a:srgbClr val="FFFFFF"/>
                </a:solidFill>
              </a:rPr>
              <a:t>C</a:t>
            </a:r>
            <a:r>
              <a:rPr b="1" sz="2400" lang="en-US">
                <a:solidFill>
                  <a:srgbClr val="FFFFFF"/>
                </a:solidFill>
              </a:rPr>
              <a:t>o</a:t>
            </a:r>
            <a:r>
              <a:rPr b="1" sz="2400" lang="en-US">
                <a:solidFill>
                  <a:srgbClr val="FFFFFF"/>
                </a:solidFill>
              </a:rPr>
              <a:t>m</a:t>
            </a:r>
            <a:r>
              <a:rPr b="1" sz="2400" lang="en-US">
                <a:solidFill>
                  <a:srgbClr val="FFFFFF"/>
                </a:solidFill>
              </a:rPr>
              <a:t>m</a:t>
            </a:r>
            <a:r>
              <a:rPr b="1" sz="2400" lang="en-US">
                <a:solidFill>
                  <a:srgbClr val="FFFFFF"/>
                </a:solidFill>
              </a:rPr>
              <a:t>e</a:t>
            </a:r>
            <a:r>
              <a:rPr b="1" sz="2400" lang="en-US">
                <a:solidFill>
                  <a:srgbClr val="FFFFFF"/>
                </a:solidFill>
              </a:rPr>
              <a:t>r</a:t>
            </a:r>
            <a:r>
              <a:rPr b="1" sz="2400" lang="en-US">
                <a:solidFill>
                  <a:srgbClr val="FFFFFF"/>
                </a:solidFill>
              </a:rPr>
              <a:t>ce</a:t>
            </a:r>
            <a:endParaRPr b="1" sz="2800" lang="en-IN">
              <a:solidFill>
                <a:srgbClr val="FFFFFF"/>
              </a:solidFill>
            </a:endParaRPr>
          </a:p>
          <a:p>
            <a:pPr indent="0" marL="0">
              <a:buNone/>
            </a:pPr>
            <a:r>
              <a:rPr b="1" sz="2400" lang="en-US">
                <a:solidFill>
                  <a:srgbClr val="FFFFFF"/>
                </a:solidFill>
              </a:rPr>
              <a:t>C</a:t>
            </a:r>
            <a:r>
              <a:rPr b="1" sz="2400" lang="en-US">
                <a:solidFill>
                  <a:srgbClr val="FFFFFF"/>
                </a:solidFill>
              </a:rPr>
              <a:t>O</a:t>
            </a:r>
            <a:r>
              <a:rPr b="1" sz="2400" lang="en-US">
                <a:solidFill>
                  <a:srgbClr val="FFFFFF"/>
                </a:solidFill>
              </a:rPr>
              <a:t>L</a:t>
            </a:r>
            <a:r>
              <a:rPr b="1" sz="2400" lang="en-US">
                <a:solidFill>
                  <a:srgbClr val="FFFFFF"/>
                </a:solidFill>
              </a:rPr>
              <a:t>L</a:t>
            </a:r>
            <a:r>
              <a:rPr b="1" sz="2400" lang="en-US">
                <a:solidFill>
                  <a:srgbClr val="FFFFFF"/>
                </a:solidFill>
              </a:rPr>
              <a:t>E</a:t>
            </a:r>
            <a:r>
              <a:rPr b="1" sz="2400" lang="en-US">
                <a:solidFill>
                  <a:srgbClr val="FFFFFF"/>
                </a:solidFill>
              </a:rPr>
              <a:t>G</a:t>
            </a:r>
            <a:r>
              <a:rPr b="1" sz="2400" lang="en-US">
                <a:solidFill>
                  <a:srgbClr val="FFFFFF"/>
                </a:solidFill>
              </a:rPr>
              <a:t>E</a:t>
            </a:r>
            <a:r>
              <a:rPr b="1" sz="2400" lang="en-US">
                <a:solidFill>
                  <a:srgbClr val="FFFFFF"/>
                </a:solidFill>
              </a:rPr>
              <a:t>:</a:t>
            </a:r>
            <a:r>
              <a:rPr b="1" sz="2400" lang="en-US">
                <a:solidFill>
                  <a:srgbClr val="FFFFFF"/>
                </a:solidFill>
              </a:rPr>
              <a:t> </a:t>
            </a:r>
            <a:r>
              <a:rPr b="1" sz="2400" lang="en-US">
                <a:solidFill>
                  <a:srgbClr val="FFFFFF"/>
                </a:solidFill>
              </a:rPr>
              <a:t>Q</a:t>
            </a:r>
            <a:r>
              <a:rPr b="1" sz="2400" lang="en-US">
                <a:solidFill>
                  <a:srgbClr val="FFFFFF"/>
                </a:solidFill>
              </a:rPr>
              <a:t>u</a:t>
            </a:r>
            <a:r>
              <a:rPr b="1" sz="2400" lang="en-US">
                <a:solidFill>
                  <a:srgbClr val="FFFFFF"/>
                </a:solidFill>
              </a:rPr>
              <a:t>a</a:t>
            </a:r>
            <a:r>
              <a:rPr b="1" sz="2400" lang="en-US">
                <a:solidFill>
                  <a:srgbClr val="FFFFFF"/>
                </a:solidFill>
              </a:rPr>
              <a:t>i</a:t>
            </a:r>
            <a:r>
              <a:rPr b="1" sz="2400" lang="en-US">
                <a:solidFill>
                  <a:srgbClr val="FFFFFF"/>
                </a:solidFill>
              </a:rPr>
              <a:t>d </a:t>
            </a:r>
            <a:r>
              <a:rPr b="1" sz="2400" lang="en-US">
                <a:solidFill>
                  <a:srgbClr val="FFFFFF"/>
                </a:solidFill>
              </a:rPr>
              <a:t>-E-</a:t>
            </a:r>
            <a:r>
              <a:rPr b="1" sz="2400" lang="en-US">
                <a:solidFill>
                  <a:srgbClr val="FFFFFF"/>
                </a:solidFill>
              </a:rPr>
              <a:t> </a:t>
            </a:r>
            <a:r>
              <a:rPr b="1" sz="2400" lang="en-US">
                <a:solidFill>
                  <a:srgbClr val="FFFFFF"/>
                </a:solidFill>
              </a:rPr>
              <a:t>Millath </a:t>
            </a:r>
            <a:r>
              <a:rPr b="1" sz="2400" lang="en-US">
                <a:solidFill>
                  <a:srgbClr val="FFFFFF"/>
                </a:solidFill>
              </a:rPr>
              <a:t>Government </a:t>
            </a:r>
            <a:r>
              <a:rPr b="1" sz="2400" lang="en-US">
                <a:solidFill>
                  <a:srgbClr val="FFFFFF"/>
                </a:solidFill>
              </a:rPr>
              <a:t>College </a:t>
            </a:r>
            <a:r>
              <a:rPr b="1" sz="2400" lang="en-US">
                <a:solidFill>
                  <a:srgbClr val="FFFFFF"/>
                </a:solidFill>
              </a:rPr>
              <a:t>for </a:t>
            </a:r>
            <a:r>
              <a:rPr b="1" sz="2400" lang="en-US">
                <a:solidFill>
                  <a:srgbClr val="FFFFFF"/>
                </a:solidFill>
              </a:rPr>
              <a:t>Women </a:t>
            </a:r>
            <a:endParaRPr b="1" lang="en-IN">
              <a:solidFill>
                <a:srgbClr val="FFFFFF"/>
              </a:solidFill>
            </a:endParaRPr>
          </a:p>
        </p:txBody>
      </p:sp>
      <p:sp>
        <p:nvSpPr>
          <p:cNvPr id="1048587" name="Title 1"/>
          <p:cNvSpPr>
            <a:spLocks noGrp="1"/>
          </p:cNvSpPr>
          <p:nvPr>
            <p:ph type="title"/>
          </p:nvPr>
        </p:nvSpPr>
        <p:spPr/>
        <p:txBody>
          <a:bodyPr/>
          <a:p>
            <a:pPr algn="ctr"/>
            <a:r>
              <a:rPr altLang="zh-CN" b="1" sz="4000" lang="en-US">
                <a:solidFill>
                  <a:srgbClr val="FFFFFF"/>
                </a:solidFill>
                <a:latin typeface="Dancing Script"/>
              </a:rPr>
              <a:t>E</a:t>
            </a:r>
            <a:r>
              <a:rPr altLang="zh-CN" b="1" sz="4000" lang="en-US">
                <a:solidFill>
                  <a:srgbClr val="FFFFFF"/>
                </a:solidFill>
                <a:latin typeface="Dancing Script"/>
              </a:rPr>
              <a:t>m</a:t>
            </a:r>
            <a:r>
              <a:rPr altLang="zh-CN" b="1" sz="4000" lang="en-US">
                <a:solidFill>
                  <a:srgbClr val="FFFFFF"/>
                </a:solidFill>
                <a:latin typeface="Dancing Script"/>
              </a:rPr>
              <a:t>p</a:t>
            </a:r>
            <a:r>
              <a:rPr altLang="zh-CN" b="1" sz="4000" lang="en-US">
                <a:solidFill>
                  <a:srgbClr val="FFFFFF"/>
                </a:solidFill>
                <a:latin typeface="Dancing Script"/>
              </a:rPr>
              <a:t>l</a:t>
            </a:r>
            <a:r>
              <a:rPr altLang="zh-CN" b="1" sz="4000" lang="en-US">
                <a:solidFill>
                  <a:srgbClr val="FFFFFF"/>
                </a:solidFill>
                <a:latin typeface="Dancing Script"/>
              </a:rPr>
              <a:t>oyee </a:t>
            </a:r>
            <a:r>
              <a:rPr altLang="zh-CN" b="1" sz="4000" lang="en-US">
                <a:solidFill>
                  <a:srgbClr val="FFFFFF"/>
                </a:solidFill>
                <a:latin typeface="Dancing Script"/>
              </a:rPr>
              <a:t>D</a:t>
            </a:r>
            <a:r>
              <a:rPr altLang="zh-CN" b="1" sz="4000" lang="en-US">
                <a:solidFill>
                  <a:srgbClr val="FFFFFF"/>
                </a:solidFill>
                <a:latin typeface="Dancing Script"/>
              </a:rPr>
              <a:t>a</a:t>
            </a:r>
            <a:r>
              <a:rPr altLang="zh-CN" b="1" sz="4000" lang="en-US">
                <a:solidFill>
                  <a:srgbClr val="FFFFFF"/>
                </a:solidFill>
                <a:latin typeface="Dancing Script"/>
              </a:rPr>
              <a:t>t</a:t>
            </a:r>
            <a:r>
              <a:rPr altLang="zh-CN" b="1" sz="4000" lang="en-US">
                <a:solidFill>
                  <a:srgbClr val="FFFFFF"/>
                </a:solidFill>
                <a:latin typeface="Dancing Script"/>
              </a:rPr>
              <a:t>a</a:t>
            </a:r>
            <a:r>
              <a:rPr altLang="zh-CN" b="1" sz="4000" lang="en-US">
                <a:solidFill>
                  <a:srgbClr val="FFFFFF"/>
                </a:solidFill>
                <a:latin typeface="Dancing Script"/>
              </a:rPr>
              <a:t> </a:t>
            </a:r>
            <a:r>
              <a:rPr altLang="zh-CN" b="1" sz="4000" lang="en-US">
                <a:solidFill>
                  <a:srgbClr val="FFFFFF"/>
                </a:solidFill>
                <a:latin typeface="Dancing Script"/>
              </a:rPr>
              <a:t>A</a:t>
            </a:r>
            <a:r>
              <a:rPr altLang="zh-CN" b="1" sz="4000" lang="en-US">
                <a:solidFill>
                  <a:srgbClr val="FFFFFF"/>
                </a:solidFill>
                <a:latin typeface="Dancing Script"/>
              </a:rPr>
              <a:t>n</a:t>
            </a:r>
            <a:r>
              <a:rPr altLang="zh-CN" b="1" sz="4000" lang="en-US">
                <a:solidFill>
                  <a:srgbClr val="FFFFFF"/>
                </a:solidFill>
                <a:latin typeface="Dancing Script"/>
              </a:rPr>
              <a:t>a</a:t>
            </a:r>
            <a:r>
              <a:rPr altLang="zh-CN" b="1" sz="4000" lang="en-US">
                <a:solidFill>
                  <a:srgbClr val="FFFFFF"/>
                </a:solidFill>
                <a:latin typeface="Dancing Script"/>
              </a:rPr>
              <a:t>ly</a:t>
            </a:r>
            <a:r>
              <a:rPr altLang="zh-CN" b="1" sz="4000" lang="en-US">
                <a:solidFill>
                  <a:srgbClr val="FFFFFF"/>
                </a:solidFill>
                <a:latin typeface="Dancing Script"/>
              </a:rPr>
              <a:t>sis </a:t>
            </a:r>
            <a:r>
              <a:rPr altLang="zh-CN" b="1" sz="4000" lang="en-US">
                <a:solidFill>
                  <a:srgbClr val="FFFFFF"/>
                </a:solidFill>
                <a:latin typeface="Dancing Script"/>
              </a:rPr>
              <a:t>U</a:t>
            </a:r>
            <a:r>
              <a:rPr altLang="zh-CN" b="1" sz="4000" lang="en-US">
                <a:solidFill>
                  <a:srgbClr val="FFFFFF"/>
                </a:solidFill>
                <a:latin typeface="Dancing Script"/>
              </a:rPr>
              <a:t>s</a:t>
            </a:r>
            <a:r>
              <a:rPr altLang="zh-CN" b="1" sz="4000" lang="en-US">
                <a:solidFill>
                  <a:srgbClr val="FFFFFF"/>
                </a:solidFill>
                <a:latin typeface="Dancing Script"/>
              </a:rPr>
              <a:t>i</a:t>
            </a:r>
            <a:r>
              <a:rPr altLang="zh-CN" b="1" sz="4000" lang="en-US">
                <a:solidFill>
                  <a:srgbClr val="FFFFFF"/>
                </a:solidFill>
                <a:latin typeface="Dancing Script"/>
              </a:rPr>
              <a:t>n</a:t>
            </a:r>
            <a:r>
              <a:rPr altLang="zh-CN" b="1" sz="4000" lang="en-US">
                <a:solidFill>
                  <a:srgbClr val="FFFFFF"/>
                </a:solidFill>
                <a:latin typeface="Dancing Script"/>
              </a:rPr>
              <a:t>g</a:t>
            </a:r>
            <a:r>
              <a:rPr altLang="zh-CN" b="1" sz="4000" lang="en-US">
                <a:solidFill>
                  <a:srgbClr val="FFFFFF"/>
                </a:solidFill>
                <a:latin typeface="Dancing Script"/>
              </a:rPr>
              <a:t> </a:t>
            </a:r>
            <a:r>
              <a:rPr altLang="zh-CN" b="1" sz="4000" lang="en-US">
                <a:solidFill>
                  <a:srgbClr val="FFFFFF"/>
                </a:solidFill>
                <a:latin typeface="Dancing Script"/>
              </a:rPr>
              <a:t>Excel</a:t>
            </a:r>
            <a:endParaRPr altLang="zh-CN" b="1" lang="en-US">
              <a:solidFill>
                <a:srgbClr val="FFFFFF"/>
              </a:solidFill>
              <a:latin typeface="Dancing Scrip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7" name=""/>
        <p:cNvGrpSpPr/>
        <p:nvPr/>
      </p:nvGrpSpPr>
      <p:grpSpPr>
        <a:xfrm>
          <a:off x="0" y="0"/>
          <a:ext cx="0" cy="0"/>
          <a:chOff x="0" y="0"/>
          <a:chExt cx="0" cy="0"/>
        </a:xfrm>
      </p:grpSpPr>
      <p:sp>
        <p:nvSpPr>
          <p:cNvPr id="1048604" name=""/>
          <p:cNvSpPr>
            <a:spLocks noGrp="1"/>
          </p:cNvSpPr>
          <p:nvPr>
            <p:ph type="title"/>
          </p:nvPr>
        </p:nvSpPr>
        <p:spPr/>
        <p:txBody>
          <a:bodyPr/>
          <a:p>
            <a:r>
              <a:rPr b="1" sz="3200" lang="en-US">
                <a:solidFill>
                  <a:srgbClr val="FFFFFF"/>
                </a:solidFill>
              </a:rPr>
              <a:t>M</a:t>
            </a:r>
            <a:r>
              <a:rPr b="1" sz="3200" lang="en-US">
                <a:solidFill>
                  <a:srgbClr val="FFFFFF"/>
                </a:solidFill>
              </a:rPr>
              <a:t>O</a:t>
            </a:r>
            <a:r>
              <a:rPr b="1" sz="3200" lang="en-US">
                <a:solidFill>
                  <a:srgbClr val="FFFFFF"/>
                </a:solidFill>
              </a:rPr>
              <a:t>D</a:t>
            </a:r>
            <a:r>
              <a:rPr b="1" sz="3200" lang="en-US">
                <a:solidFill>
                  <a:srgbClr val="FFFFFF"/>
                </a:solidFill>
              </a:rPr>
              <a:t>E</a:t>
            </a:r>
            <a:r>
              <a:rPr b="1" sz="3200" lang="en-US">
                <a:solidFill>
                  <a:srgbClr val="FFFFFF"/>
                </a:solidFill>
              </a:rPr>
              <a:t>L</a:t>
            </a:r>
            <a:r>
              <a:rPr b="1" sz="3200" lang="en-US">
                <a:solidFill>
                  <a:srgbClr val="FFFFFF"/>
                </a:solidFill>
              </a:rPr>
              <a:t>L</a:t>
            </a:r>
            <a:r>
              <a:rPr b="1" sz="3200" lang="en-US">
                <a:solidFill>
                  <a:srgbClr val="FFFFFF"/>
                </a:solidFill>
              </a:rPr>
              <a:t>ING</a:t>
            </a:r>
            <a:r>
              <a:rPr b="1" sz="3200" lang="en-US">
                <a:solidFill>
                  <a:srgbClr val="FFFFFF"/>
                </a:solidFill>
              </a:rPr>
              <a:t>:</a:t>
            </a:r>
            <a:endParaRPr lang="en-IN">
              <a:solidFill>
                <a:srgbClr val="FFFFFF"/>
              </a:solidFill>
            </a:endParaRPr>
          </a:p>
        </p:txBody>
      </p:sp>
      <p:sp>
        <p:nvSpPr>
          <p:cNvPr id="1048605" name=""/>
          <p:cNvSpPr>
            <a:spLocks noGrp="1"/>
          </p:cNvSpPr>
          <p:nvPr>
            <p:ph idx="1"/>
          </p:nvPr>
        </p:nvSpPr>
        <p:spPr>
          <a:xfrm>
            <a:off x="628650" y="1825625"/>
            <a:ext cx="7005573" cy="4351338"/>
          </a:xfrm>
        </p:spPr>
        <p:txBody>
          <a:bodyPr>
            <a:normAutofit fontScale="75000" lnSpcReduction="20000"/>
          </a:bodyPr>
          <a:p>
            <a:pPr indent="0" marL="0">
              <a:buNone/>
            </a:pPr>
            <a:r>
              <a:rPr b="1" i="0" lang="en-US" u="sng">
                <a:solidFill>
                  <a:srgbClr val="FFFFFF"/>
                </a:solidFill>
                <a:effectLst/>
                <a:latin typeface="Carrois Gothic SC"/>
              </a:rPr>
              <a:t>Data collecti</a:t>
            </a:r>
            <a:r>
              <a:rPr b="1" i="0" lang="en-US" u="sng">
                <a:solidFill>
                  <a:srgbClr val="FFFFFF"/>
                </a:solidFill>
                <a:effectLst/>
                <a:latin typeface="Carrois Gothic SC"/>
              </a:rPr>
              <a:t>o</a:t>
            </a:r>
            <a:r>
              <a:rPr b="1" i="0" lang="en-US" u="sng">
                <a:solidFill>
                  <a:srgbClr val="FFFFFF"/>
                </a:solidFill>
                <a:effectLst/>
                <a:latin typeface="Carrois Gothic SC"/>
              </a:rPr>
              <a:t>n</a:t>
            </a:r>
            <a:r>
              <a:rPr b="1" i="0" lang="en-US" u="sng">
                <a:solidFill>
                  <a:srgbClr val="FFFFFF"/>
                </a:solidFill>
                <a:effectLst/>
                <a:latin typeface="Carrois Gothic SC"/>
              </a:rPr>
              <a:t>:</a:t>
            </a:r>
            <a:endParaRPr b="1" i="0" lang="en-IN" u="sng">
              <a:solidFill>
                <a:srgbClr val="FFFFFF"/>
              </a:solidFill>
              <a:effectLst/>
              <a:latin typeface="Carrois Gothic SC"/>
            </a:endParaRPr>
          </a:p>
          <a:p>
            <a:r>
              <a:rPr lang="en-US">
                <a:solidFill>
                  <a:srgbClr val="FFFFFF"/>
                </a:solidFill>
                <a:latin typeface="Cutive Mono"/>
              </a:rPr>
              <a:t>Raw data from Kaggle</a:t>
            </a:r>
            <a:endParaRPr lang="en-IN">
              <a:solidFill>
                <a:srgbClr val="FFFFFF"/>
              </a:solidFill>
              <a:latin typeface="Cutive Mono"/>
            </a:endParaRPr>
          </a:p>
          <a:p>
            <a:r>
              <a:rPr lang="en-US">
                <a:solidFill>
                  <a:srgbClr val="FFFFFF"/>
                </a:solidFill>
                <a:latin typeface="Cutive Mono"/>
              </a:rPr>
              <a:t>Analysing it through Excel</a:t>
            </a:r>
            <a:endParaRPr lang="en-IN">
              <a:solidFill>
                <a:srgbClr val="FFFFFF"/>
              </a:solidFill>
              <a:latin typeface="Cutive Mono"/>
            </a:endParaRPr>
          </a:p>
          <a:p>
            <a:pPr indent="0" marL="0">
              <a:buNone/>
            </a:pPr>
            <a:r>
              <a:rPr b="1" i="0" lang="en-US" u="sng">
                <a:solidFill>
                  <a:srgbClr val="FFFFFF"/>
                </a:solidFill>
                <a:latin typeface="Carrois Gothic SC"/>
              </a:rPr>
              <a:t>Feature collection</a:t>
            </a:r>
            <a:r>
              <a:rPr b="1" lang="en-US">
                <a:solidFill>
                  <a:srgbClr val="FFFFFF"/>
                </a:solidFill>
                <a:latin typeface="Carrois Gothic SC"/>
              </a:rPr>
              <a:t>:</a:t>
            </a:r>
            <a:endParaRPr b="1" lang="en-IN">
              <a:solidFill>
                <a:srgbClr val="FFFFFF"/>
              </a:solidFill>
              <a:latin typeface="Carrois Gothic SC"/>
            </a:endParaRPr>
          </a:p>
          <a:p>
            <a:r>
              <a:rPr lang="en-US">
                <a:solidFill>
                  <a:srgbClr val="FFFFFF"/>
                </a:solidFill>
                <a:latin typeface="Cutive Mono"/>
              </a:rPr>
              <a:t>Looking it thorugh Pivot table &amp; </a:t>
            </a:r>
            <a:endParaRPr lang="en-IN">
              <a:solidFill>
                <a:srgbClr val="FFFFFF"/>
              </a:solidFill>
              <a:latin typeface="Cutive Mono"/>
            </a:endParaRPr>
          </a:p>
          <a:p>
            <a:pPr indent="0" marL="0">
              <a:buNone/>
            </a:pPr>
            <a:r>
              <a:rPr lang="en-US">
                <a:solidFill>
                  <a:srgbClr val="FFFFFF"/>
                </a:solidFill>
                <a:latin typeface="Cutive Mono"/>
              </a:rPr>
              <a:t> </a:t>
            </a:r>
            <a:r>
              <a:rPr lang="en-US">
                <a:solidFill>
                  <a:srgbClr val="FFFFFF"/>
                </a:solidFill>
                <a:latin typeface="Cutive Mono"/>
              </a:rPr>
              <a:t> </a:t>
            </a:r>
            <a:r>
              <a:rPr lang="en-US">
                <a:solidFill>
                  <a:srgbClr val="FFFFFF"/>
                </a:solidFill>
                <a:latin typeface="Cutive Mono"/>
              </a:rPr>
              <a:t>overview the results by applying </a:t>
            </a:r>
            <a:endParaRPr lang="en-IN">
              <a:solidFill>
                <a:srgbClr val="FFFFFF"/>
              </a:solidFill>
              <a:latin typeface="Cutive Mono"/>
            </a:endParaRPr>
          </a:p>
          <a:p>
            <a:pPr indent="0" marL="0">
              <a:buNone/>
            </a:pPr>
            <a:r>
              <a:rPr lang="en-US">
                <a:solidFill>
                  <a:srgbClr val="FFFFFF"/>
                </a:solidFill>
                <a:latin typeface="Cutive Mono"/>
              </a:rPr>
              <a:t>  formulae</a:t>
            </a:r>
            <a:endParaRPr lang="en-IN">
              <a:solidFill>
                <a:srgbClr val="FFFFFF"/>
              </a:solidFill>
              <a:latin typeface="Cutive Mono"/>
            </a:endParaRPr>
          </a:p>
          <a:p>
            <a:r>
              <a:rPr lang="en-US">
                <a:solidFill>
                  <a:srgbClr val="FFFFFF"/>
                </a:solidFill>
                <a:latin typeface="Cutive Mono"/>
              </a:rPr>
              <a:t>Formulae enhances to get the </a:t>
            </a:r>
            <a:endParaRPr lang="en-IN">
              <a:solidFill>
                <a:srgbClr val="FFFFFF"/>
              </a:solidFill>
              <a:latin typeface="Cutive Mono"/>
            </a:endParaRPr>
          </a:p>
          <a:p>
            <a:pPr indent="0" marL="0">
              <a:buNone/>
            </a:pPr>
            <a:r>
              <a:rPr lang="en-US">
                <a:solidFill>
                  <a:srgbClr val="FFFFFF"/>
                </a:solidFill>
                <a:latin typeface="Cutive Mono"/>
              </a:rPr>
              <a:t> </a:t>
            </a:r>
            <a:r>
              <a:rPr lang="en-US">
                <a:solidFill>
                  <a:srgbClr val="FFFFFF"/>
                </a:solidFill>
                <a:latin typeface="Cutive Mono"/>
              </a:rPr>
              <a:t> </a:t>
            </a:r>
            <a:r>
              <a:rPr lang="en-US">
                <a:solidFill>
                  <a:srgbClr val="FFFFFF"/>
                </a:solidFill>
                <a:latin typeface="Cutive Mono"/>
              </a:rPr>
              <a:t>r</a:t>
            </a:r>
            <a:r>
              <a:rPr lang="en-US">
                <a:solidFill>
                  <a:srgbClr val="FFFFFF"/>
                </a:solidFill>
                <a:latin typeface="Cutive Mono"/>
              </a:rPr>
              <a:t>esult for their individual act</a:t>
            </a:r>
            <a:endParaRPr lang="en-IN">
              <a:solidFill>
                <a:srgbClr val="FFFFFF"/>
              </a:solidFill>
              <a:latin typeface="Cutive Mono"/>
            </a:endParaRPr>
          </a:p>
          <a:p>
            <a:pPr indent="0" marL="0">
              <a:buNone/>
            </a:pPr>
            <a:r>
              <a:rPr b="1" lang="en-US" u="sng">
                <a:solidFill>
                  <a:srgbClr val="FFFFFF"/>
                </a:solidFill>
                <a:latin typeface="Carrois Gothic SC"/>
                <a:cs typeface="Noto Sans Buhid"/>
              </a:rPr>
              <a:t>Data cleaning</a:t>
            </a:r>
            <a:r>
              <a:rPr b="1" lang="en-US" u="sng">
                <a:solidFill>
                  <a:srgbClr val="FFFFFF"/>
                </a:solidFill>
                <a:latin typeface="Carrois Gothic SC"/>
                <a:cs typeface="Noto Sans Buhid"/>
              </a:rPr>
              <a:t>:</a:t>
            </a:r>
            <a:endParaRPr b="1" lang="en-IN" u="sng">
              <a:solidFill>
                <a:srgbClr val="FFFFFF"/>
              </a:solidFill>
              <a:latin typeface="Carrois Gothic SC"/>
              <a:cs typeface="Noto Sans Buhid"/>
            </a:endParaRPr>
          </a:p>
          <a:p>
            <a:pPr algn="l"/>
            <a:r>
              <a:rPr lang="en-US">
                <a:solidFill>
                  <a:srgbClr val="FFFFFF"/>
                </a:solidFill>
                <a:latin typeface="Cutive Mono"/>
              </a:rPr>
              <a:t>Sort out the unnecessary data </a:t>
            </a:r>
            <a:endParaRPr lang="en-IN">
              <a:solidFill>
                <a:srgbClr val="FFFFFF"/>
              </a:solidFill>
              <a:latin typeface="Cutive Mono"/>
            </a:endParaRPr>
          </a:p>
          <a:p>
            <a:pPr algn="l" indent="0" marL="0">
              <a:buNone/>
            </a:pPr>
            <a:r>
              <a:rPr lang="en-US">
                <a:solidFill>
                  <a:srgbClr val="FFFFFF"/>
                </a:solidFill>
                <a:latin typeface="Cutive Mono"/>
              </a:rPr>
              <a:t>  by filtering option.</a:t>
            </a:r>
            <a:endParaRPr lang="en-IN">
              <a:solidFill>
                <a:srgbClr val="FFFFFF"/>
              </a:solidFill>
              <a:latin typeface="Cutive Mono"/>
            </a:endParaRPr>
          </a:p>
          <a:p>
            <a:pPr algn="l"/>
            <a:r>
              <a:rPr lang="en-US">
                <a:solidFill>
                  <a:srgbClr val="FFFFFF"/>
                </a:solidFill>
                <a:latin typeface="Cutive Mono"/>
              </a:rPr>
              <a:t>T</a:t>
            </a:r>
            <a:r>
              <a:rPr lang="en-US">
                <a:solidFill>
                  <a:srgbClr val="FFFFFF"/>
                </a:solidFill>
                <a:latin typeface="Cutive Mono"/>
              </a:rPr>
              <a:t>aking out considered data by</a:t>
            </a:r>
            <a:endParaRPr lang="en-IN">
              <a:solidFill>
                <a:srgbClr val="FFFFFF"/>
              </a:solidFill>
              <a:latin typeface="Cutive Mono"/>
            </a:endParaRPr>
          </a:p>
          <a:p>
            <a:pPr algn="l" indent="0" marL="0">
              <a:buNone/>
            </a:pPr>
            <a:r>
              <a:rPr lang="en-US">
                <a:solidFill>
                  <a:srgbClr val="FFFFFF"/>
                </a:solidFill>
                <a:latin typeface="Cutive Mono"/>
              </a:rPr>
              <a:t>  Pivot able.</a:t>
            </a:r>
            <a:endParaRPr lang="en-IN">
              <a:solidFill>
                <a:srgbClr val="FFFFFF"/>
              </a:solidFill>
              <a:latin typeface="Cutive Mono"/>
            </a:endParaRPr>
          </a:p>
          <a:p>
            <a:pPr indent="0" marL="0">
              <a:buNone/>
            </a:pPr>
            <a:endParaRPr lang="en-IN">
              <a:solidFill>
                <a:srgbClr val="FFFFFF"/>
              </a:solidFill>
              <a:latin typeface="Cutive Mono"/>
            </a:endParaRPr>
          </a:p>
        </p:txBody>
      </p:sp>
      <p:pic>
        <p:nvPicPr>
          <p:cNvPr id="2097160" name=""/>
          <p:cNvPicPr>
            <a:picLocks/>
          </p:cNvPicPr>
          <p:nvPr/>
        </p:nvPicPr>
        <p:blipFill>
          <a:blip xmlns:r="http://schemas.openxmlformats.org/officeDocument/2006/relationships" r:embed="rId2"/>
          <a:stretch>
            <a:fillRect/>
          </a:stretch>
        </p:blipFill>
        <p:spPr>
          <a:xfrm rot="0">
            <a:off x="6523935" y="4538192"/>
            <a:ext cx="2620064" cy="2643999"/>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8" name=""/>
        <p:cNvGrpSpPr/>
        <p:nvPr/>
      </p:nvGrpSpPr>
      <p:grpSpPr>
        <a:xfrm>
          <a:off x="0" y="0"/>
          <a:ext cx="0" cy="0"/>
          <a:chOff x="0" y="0"/>
          <a:chExt cx="0" cy="0"/>
        </a:xfrm>
      </p:grpSpPr>
      <p:sp>
        <p:nvSpPr>
          <p:cNvPr id="1048606" name=""/>
          <p:cNvSpPr>
            <a:spLocks noGrp="1"/>
          </p:cNvSpPr>
          <p:nvPr>
            <p:ph type="title"/>
          </p:nvPr>
        </p:nvSpPr>
        <p:spPr/>
        <p:txBody>
          <a:bodyPr/>
          <a:p>
            <a:r>
              <a:rPr b="1" sz="3200" lang="en-US">
                <a:solidFill>
                  <a:srgbClr val="FFFFFF"/>
                </a:solidFill>
              </a:rPr>
              <a:t>R</a:t>
            </a:r>
            <a:r>
              <a:rPr b="1" sz="3200" lang="en-US">
                <a:solidFill>
                  <a:srgbClr val="FFFFFF"/>
                </a:solidFill>
              </a:rPr>
              <a:t>E</a:t>
            </a:r>
            <a:r>
              <a:rPr b="1" sz="3200" lang="en-US">
                <a:solidFill>
                  <a:srgbClr val="FFFFFF"/>
                </a:solidFill>
              </a:rPr>
              <a:t>S</a:t>
            </a:r>
            <a:r>
              <a:rPr b="1" sz="3200" lang="en-US">
                <a:solidFill>
                  <a:srgbClr val="FFFFFF"/>
                </a:solidFill>
              </a:rPr>
              <a:t>U</a:t>
            </a:r>
            <a:r>
              <a:rPr b="1" sz="3200" lang="en-US">
                <a:solidFill>
                  <a:srgbClr val="FFFFFF"/>
                </a:solidFill>
              </a:rPr>
              <a:t>L</a:t>
            </a:r>
            <a:r>
              <a:rPr b="1" sz="3200" lang="en-US">
                <a:solidFill>
                  <a:srgbClr val="FFFFFF"/>
                </a:solidFill>
              </a:rPr>
              <a:t>T</a:t>
            </a:r>
            <a:r>
              <a:rPr b="1" sz="3200" lang="en-US">
                <a:solidFill>
                  <a:srgbClr val="FFFFFF"/>
                </a:solidFill>
              </a:rPr>
              <a:t>:</a:t>
            </a:r>
            <a:endParaRPr lang="en-IN">
              <a:solidFill>
                <a:srgbClr val="FFFFFF"/>
              </a:solidFill>
            </a:endParaRPr>
          </a:p>
        </p:txBody>
      </p:sp>
      <p:pic>
        <p:nvPicPr>
          <p:cNvPr id="2097161" name=""/>
          <p:cNvPicPr>
            <a:picLocks/>
          </p:cNvPicPr>
          <p:nvPr/>
        </p:nvPicPr>
        <p:blipFill>
          <a:blip xmlns:r="http://schemas.openxmlformats.org/officeDocument/2006/relationships" r:embed="rId2"/>
          <a:stretch>
            <a:fillRect/>
          </a:stretch>
        </p:blipFill>
        <p:spPr>
          <a:xfrm rot="0">
            <a:off x="0" y="4587596"/>
            <a:ext cx="2249849" cy="2270403"/>
          </a:xfrm>
          <a:prstGeom prst="rect"/>
        </p:spPr>
      </p:pic>
      <p:pic>
        <p:nvPicPr>
          <p:cNvPr id="2097162" name=""/>
          <p:cNvPicPr>
            <a:picLocks/>
          </p:cNvPicPr>
          <p:nvPr/>
        </p:nvPicPr>
        <p:blipFill>
          <a:blip xmlns:r="http://schemas.openxmlformats.org/officeDocument/2006/relationships" r:embed="rId3"/>
          <a:stretch>
            <a:fillRect/>
          </a:stretch>
        </p:blipFill>
        <p:spPr>
          <a:xfrm rot="0">
            <a:off x="2001846" y="1511966"/>
            <a:ext cx="5140308" cy="383406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9" name=""/>
        <p:cNvGrpSpPr/>
        <p:nvPr/>
      </p:nvGrpSpPr>
      <p:grpSpPr>
        <a:xfrm>
          <a:off x="0" y="0"/>
          <a:ext cx="0" cy="0"/>
          <a:chOff x="0" y="0"/>
          <a:chExt cx="0" cy="0"/>
        </a:xfrm>
      </p:grpSpPr>
      <p:sp>
        <p:nvSpPr>
          <p:cNvPr id="1048607" name=""/>
          <p:cNvSpPr>
            <a:spLocks noGrp="1"/>
          </p:cNvSpPr>
          <p:nvPr>
            <p:ph type="title"/>
          </p:nvPr>
        </p:nvSpPr>
        <p:spPr/>
        <p:txBody>
          <a:bodyPr/>
          <a:p>
            <a:r>
              <a:rPr b="1" sz="3200" lang="en-US">
                <a:solidFill>
                  <a:srgbClr val="FFFFFF"/>
                </a:solidFill>
              </a:rPr>
              <a:t>C</a:t>
            </a:r>
            <a:r>
              <a:rPr b="1" sz="3200" lang="en-US">
                <a:solidFill>
                  <a:srgbClr val="FFFFFF"/>
                </a:solidFill>
              </a:rPr>
              <a:t>O</a:t>
            </a:r>
            <a:r>
              <a:rPr b="1" sz="3200" lang="en-US">
                <a:solidFill>
                  <a:srgbClr val="FFFFFF"/>
                </a:solidFill>
              </a:rPr>
              <a:t>N</a:t>
            </a:r>
            <a:r>
              <a:rPr b="1" sz="3200" lang="en-US">
                <a:solidFill>
                  <a:srgbClr val="FFFFFF"/>
                </a:solidFill>
              </a:rPr>
              <a:t>C</a:t>
            </a:r>
            <a:r>
              <a:rPr b="1" sz="3200" lang="en-US">
                <a:solidFill>
                  <a:srgbClr val="FFFFFF"/>
                </a:solidFill>
              </a:rPr>
              <a:t>L</a:t>
            </a:r>
            <a:r>
              <a:rPr b="1" sz="3200" lang="en-US">
                <a:solidFill>
                  <a:srgbClr val="FFFFFF"/>
                </a:solidFill>
              </a:rPr>
              <a:t>U</a:t>
            </a:r>
            <a:r>
              <a:rPr b="1" sz="3200" lang="en-US">
                <a:solidFill>
                  <a:srgbClr val="FFFFFF"/>
                </a:solidFill>
              </a:rPr>
              <a:t>SION</a:t>
            </a:r>
            <a:r>
              <a:rPr b="1" sz="3200" lang="en-US">
                <a:solidFill>
                  <a:srgbClr val="FFFFFF"/>
                </a:solidFill>
              </a:rPr>
              <a:t>:</a:t>
            </a:r>
            <a:endParaRPr lang="en-IN">
              <a:solidFill>
                <a:srgbClr val="FFFFFF"/>
              </a:solidFill>
            </a:endParaRPr>
          </a:p>
        </p:txBody>
      </p:sp>
      <p:sp>
        <p:nvSpPr>
          <p:cNvPr id="1048608" name=""/>
          <p:cNvSpPr>
            <a:spLocks noGrp="1"/>
          </p:cNvSpPr>
          <p:nvPr>
            <p:ph idx="1"/>
          </p:nvPr>
        </p:nvSpPr>
        <p:spPr/>
        <p:txBody>
          <a:bodyPr/>
          <a:p>
            <a:pPr indent="0" marL="0">
              <a:buNone/>
            </a:pPr>
            <a:r>
              <a:rPr lang="en-US">
                <a:solidFill>
                  <a:srgbClr val="FFFFFF"/>
                </a:solidFill>
                <a:latin typeface="Cutive Mono"/>
              </a:rPr>
              <a:t>In conclusion, the employee performance score data highlights individual and team strengths and areas for improvement. Analyzing these scores provides valuable insights into overall productivity and effectiveness, guiding future strategies for professional development and organizational growth.</a:t>
            </a:r>
            <a:endParaRPr lang="en-IN">
              <a:solidFill>
                <a:srgbClr val="FFFFFF"/>
              </a:solidFill>
              <a:latin typeface="Cutive Mono"/>
            </a:endParaRPr>
          </a:p>
        </p:txBody>
      </p:sp>
      <p:pic>
        <p:nvPicPr>
          <p:cNvPr id="2097163" name=""/>
          <p:cNvPicPr>
            <a:picLocks/>
          </p:cNvPicPr>
          <p:nvPr/>
        </p:nvPicPr>
        <p:blipFill>
          <a:blip xmlns:r="http://schemas.openxmlformats.org/officeDocument/2006/relationships" r:embed="rId2"/>
          <a:stretch>
            <a:fillRect/>
          </a:stretch>
        </p:blipFill>
        <p:spPr>
          <a:xfrm rot="0">
            <a:off x="6032619" y="4297590"/>
            <a:ext cx="3111380" cy="2093202"/>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1" name=""/>
        <p:cNvGrpSpPr/>
        <p:nvPr/>
      </p:nvGrpSpPr>
      <p:grpSpPr>
        <a:xfrm>
          <a:off x="0" y="0"/>
          <a:ext cx="0" cy="0"/>
          <a:chOff x="0" y="0"/>
          <a:chExt cx="0" cy="0"/>
        </a:xfrm>
      </p:grpSpPr>
      <p:pic>
        <p:nvPicPr>
          <p:cNvPr id="2097164" name=""/>
          <p:cNvPicPr>
            <a:picLocks/>
          </p:cNvPicPr>
          <p:nvPr/>
        </p:nvPicPr>
        <p:blipFill>
          <a:blip xmlns:r="http://schemas.openxmlformats.org/officeDocument/2006/relationships" r:embed="rId2"/>
          <a:stretch>
            <a:fillRect/>
          </a:stretch>
        </p:blipFill>
        <p:spPr>
          <a:xfrm rot="0">
            <a:off x="2092195" y="1248580"/>
            <a:ext cx="4940257" cy="436083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29" name=""/>
        <p:cNvGrpSpPr/>
        <p:nvPr/>
      </p:nvGrpSpPr>
      <p:grpSpPr>
        <a:xfrm>
          <a:off x="0" y="0"/>
          <a:ext cx="0" cy="0"/>
          <a:chOff x="0" y="0"/>
          <a:chExt cx="0" cy="0"/>
        </a:xfrm>
      </p:grpSpPr>
      <p:sp>
        <p:nvSpPr>
          <p:cNvPr id="1048588" name=""/>
          <p:cNvSpPr>
            <a:spLocks noGrp="1"/>
          </p:cNvSpPr>
          <p:nvPr>
            <p:ph type="title"/>
          </p:nvPr>
        </p:nvSpPr>
        <p:spPr/>
        <p:txBody>
          <a:bodyPr/>
          <a:p>
            <a:r>
              <a:rPr b="1" sz="4000" lang="en-US">
                <a:solidFill>
                  <a:srgbClr val="FFFFFF"/>
                </a:solidFill>
              </a:rPr>
              <a:t>P</a:t>
            </a:r>
            <a:r>
              <a:rPr b="1" sz="4000" lang="en-US">
                <a:solidFill>
                  <a:srgbClr val="FFFFFF"/>
                </a:solidFill>
              </a:rPr>
              <a:t>R</a:t>
            </a:r>
            <a:r>
              <a:rPr b="1" sz="4000" lang="en-US">
                <a:solidFill>
                  <a:srgbClr val="FFFFFF"/>
                </a:solidFill>
              </a:rPr>
              <a:t>O</a:t>
            </a:r>
            <a:r>
              <a:rPr b="1" sz="4000" lang="en-US">
                <a:solidFill>
                  <a:srgbClr val="FFFFFF"/>
                </a:solidFill>
              </a:rPr>
              <a:t>J</a:t>
            </a:r>
            <a:r>
              <a:rPr b="1" sz="4000" lang="en-US">
                <a:solidFill>
                  <a:srgbClr val="FFFFFF"/>
                </a:solidFill>
              </a:rPr>
              <a:t>E</a:t>
            </a:r>
            <a:r>
              <a:rPr b="1" sz="4000" lang="en-US">
                <a:solidFill>
                  <a:srgbClr val="FFFFFF"/>
                </a:solidFill>
              </a:rPr>
              <a:t>CT </a:t>
            </a:r>
            <a:r>
              <a:rPr b="1" sz="4000" lang="en-US">
                <a:solidFill>
                  <a:srgbClr val="FFFFFF"/>
                </a:solidFill>
              </a:rPr>
              <a:t>TITLE</a:t>
            </a:r>
            <a:endParaRPr b="1" lang="en-IN">
              <a:solidFill>
                <a:srgbClr val="FFFFFF"/>
              </a:solidFill>
            </a:endParaRPr>
          </a:p>
        </p:txBody>
      </p:sp>
      <p:sp>
        <p:nvSpPr>
          <p:cNvPr id="1048589" name=""/>
          <p:cNvSpPr>
            <a:spLocks noGrp="1"/>
          </p:cNvSpPr>
          <p:nvPr>
            <p:ph idx="1"/>
          </p:nvPr>
        </p:nvSpPr>
        <p:spPr>
          <a:xfrm>
            <a:off x="899412" y="1253330"/>
            <a:ext cx="7345175" cy="4351338"/>
          </a:xfrm>
          <a:ln>
            <a:noFill/>
            <a:prstDash val="solid"/>
          </a:ln>
        </p:spPr>
        <p:txBody>
          <a:bodyPr anchor="ctr" anchorCtr="1"/>
          <a:p>
            <a:pPr algn="ctr" indent="0" marL="0">
              <a:lnSpc>
                <a:spcPct val="150000"/>
              </a:lnSpc>
              <a:buNone/>
            </a:pPr>
            <a:r>
              <a:rPr b="0" sz="4400" lang="en-US">
                <a:solidFill>
                  <a:srgbClr val="FFFFFF"/>
                </a:solidFill>
                <a:latin typeface="Dancing Script"/>
                <a:cs typeface="Droid Sans Mono"/>
              </a:rPr>
              <a:t>E</a:t>
            </a:r>
            <a:r>
              <a:rPr b="0" sz="4400" lang="en-US">
                <a:solidFill>
                  <a:srgbClr val="FFFFFF"/>
                </a:solidFill>
                <a:latin typeface="Dancing Script"/>
                <a:cs typeface="Droid Sans Mono"/>
              </a:rPr>
              <a:t>m</a:t>
            </a:r>
            <a:r>
              <a:rPr b="0" sz="4400" lang="en-US">
                <a:solidFill>
                  <a:srgbClr val="FFFFFF"/>
                </a:solidFill>
                <a:latin typeface="Dancing Script"/>
                <a:cs typeface="Droid Sans Mono"/>
              </a:rPr>
              <a:t>p</a:t>
            </a:r>
            <a:r>
              <a:rPr b="0" sz="4400" lang="en-US">
                <a:solidFill>
                  <a:srgbClr val="FFFFFF"/>
                </a:solidFill>
                <a:latin typeface="Dancing Script"/>
                <a:cs typeface="Droid Sans Mono"/>
              </a:rPr>
              <a:t>l</a:t>
            </a:r>
            <a:r>
              <a:rPr b="0" sz="4400" lang="en-US">
                <a:solidFill>
                  <a:srgbClr val="FFFFFF"/>
                </a:solidFill>
                <a:latin typeface="Dancing Script"/>
                <a:cs typeface="Droid Sans Mono"/>
              </a:rPr>
              <a:t>oyee </a:t>
            </a:r>
            <a:r>
              <a:rPr b="0" sz="4400" lang="en-US">
                <a:solidFill>
                  <a:srgbClr val="FFFFFF"/>
                </a:solidFill>
                <a:latin typeface="Dancing Script"/>
                <a:cs typeface="Droid Sans Mono"/>
              </a:rPr>
              <a:t>P</a:t>
            </a:r>
            <a:r>
              <a:rPr b="0" sz="4400" lang="en-US">
                <a:solidFill>
                  <a:srgbClr val="FFFFFF"/>
                </a:solidFill>
                <a:latin typeface="Dancing Script"/>
                <a:cs typeface="Droid Sans Mono"/>
              </a:rPr>
              <a:t>e</a:t>
            </a:r>
            <a:r>
              <a:rPr b="0" sz="4400" lang="en-US">
                <a:solidFill>
                  <a:srgbClr val="FFFFFF"/>
                </a:solidFill>
                <a:latin typeface="Dancing Script"/>
                <a:cs typeface="Droid Sans Mono"/>
              </a:rPr>
              <a:t>r</a:t>
            </a:r>
            <a:r>
              <a:rPr b="0" sz="4400" lang="en-US">
                <a:solidFill>
                  <a:srgbClr val="FFFFFF"/>
                </a:solidFill>
                <a:latin typeface="Dancing Script"/>
                <a:cs typeface="Droid Sans Mono"/>
              </a:rPr>
              <a:t>f</a:t>
            </a:r>
            <a:r>
              <a:rPr b="0" sz="4400" lang="en-US">
                <a:solidFill>
                  <a:srgbClr val="FFFFFF"/>
                </a:solidFill>
                <a:latin typeface="Dancing Script"/>
                <a:cs typeface="Droid Sans Mono"/>
              </a:rPr>
              <a:t>ormance </a:t>
            </a:r>
            <a:r>
              <a:rPr b="0" sz="4400" lang="en-US">
                <a:solidFill>
                  <a:srgbClr val="FFFFFF"/>
                </a:solidFill>
                <a:latin typeface="Dancing Script"/>
                <a:cs typeface="Droid Sans Mono"/>
              </a:rPr>
              <a:t>A</a:t>
            </a:r>
            <a:r>
              <a:rPr b="0" sz="4400" lang="en-US">
                <a:solidFill>
                  <a:srgbClr val="FFFFFF"/>
                </a:solidFill>
                <a:latin typeface="Dancing Script"/>
                <a:cs typeface="Droid Sans Mono"/>
              </a:rPr>
              <a:t>n</a:t>
            </a:r>
            <a:r>
              <a:rPr b="0" sz="4400" lang="en-US">
                <a:solidFill>
                  <a:srgbClr val="FFFFFF"/>
                </a:solidFill>
                <a:latin typeface="Dancing Script"/>
                <a:cs typeface="Droid Sans Mono"/>
              </a:rPr>
              <a:t>a</a:t>
            </a:r>
            <a:r>
              <a:rPr b="0" sz="4400" lang="en-US">
                <a:solidFill>
                  <a:srgbClr val="FFFFFF"/>
                </a:solidFill>
                <a:latin typeface="Dancing Script"/>
                <a:cs typeface="Droid Sans Mono"/>
              </a:rPr>
              <a:t>l</a:t>
            </a:r>
            <a:r>
              <a:rPr b="0" sz="4400" lang="en-US">
                <a:solidFill>
                  <a:srgbClr val="FFFFFF"/>
                </a:solidFill>
                <a:latin typeface="Dancing Script"/>
                <a:cs typeface="Droid Sans Mono"/>
              </a:rPr>
              <a:t>ysis </a:t>
            </a:r>
            <a:r>
              <a:rPr b="0" sz="4400" lang="en-US">
                <a:solidFill>
                  <a:srgbClr val="FFFFFF"/>
                </a:solidFill>
                <a:latin typeface="Dancing Script"/>
                <a:cs typeface="Droid Sans Mono"/>
              </a:rPr>
              <a:t>Using </a:t>
            </a:r>
            <a:r>
              <a:rPr b="0" sz="4400" lang="en-US">
                <a:solidFill>
                  <a:srgbClr val="FFFFFF"/>
                </a:solidFill>
                <a:latin typeface="Dancing Script"/>
                <a:cs typeface="Droid Sans Mono"/>
              </a:rPr>
              <a:t>Excel </a:t>
            </a:r>
            <a:endParaRPr b="0" sz="4400" lang="en-IN">
              <a:solidFill>
                <a:srgbClr val="FFFFFF"/>
              </a:solidFill>
              <a:latin typeface="Dancing Script"/>
              <a:cs typeface="Droid Sans Mono"/>
            </a:endParaRPr>
          </a:p>
        </p:txBody>
      </p:sp>
      <p:pic>
        <p:nvPicPr>
          <p:cNvPr id="2097152" name=""/>
          <p:cNvPicPr>
            <a:picLocks/>
          </p:cNvPicPr>
          <p:nvPr/>
        </p:nvPicPr>
        <p:blipFill>
          <a:blip xmlns:r="http://schemas.openxmlformats.org/officeDocument/2006/relationships" r:embed="rId2"/>
          <a:stretch>
            <a:fillRect/>
          </a:stretch>
        </p:blipFill>
        <p:spPr>
          <a:xfrm rot="0">
            <a:off x="-160315" y="4056459"/>
            <a:ext cx="3098990" cy="2801541"/>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0" name=""/>
        <p:cNvGrpSpPr/>
        <p:nvPr/>
      </p:nvGrpSpPr>
      <p:grpSpPr>
        <a:xfrm>
          <a:off x="0" y="0"/>
          <a:ext cx="0" cy="0"/>
          <a:chOff x="0" y="0"/>
          <a:chExt cx="0" cy="0"/>
        </a:xfrm>
      </p:grpSpPr>
      <p:sp>
        <p:nvSpPr>
          <p:cNvPr id="1048590" name=""/>
          <p:cNvSpPr>
            <a:spLocks noGrp="1"/>
          </p:cNvSpPr>
          <p:nvPr>
            <p:ph type="title"/>
          </p:nvPr>
        </p:nvSpPr>
        <p:spPr/>
        <p:txBody>
          <a:bodyPr/>
          <a:p>
            <a:r>
              <a:rPr b="1" sz="3600" lang="en-US">
                <a:solidFill>
                  <a:srgbClr val="FFFFFF"/>
                </a:solidFill>
              </a:rPr>
              <a:t>A</a:t>
            </a:r>
            <a:r>
              <a:rPr b="1" sz="3600" lang="en-US">
                <a:solidFill>
                  <a:srgbClr val="FFFFFF"/>
                </a:solidFill>
              </a:rPr>
              <a:t>G</a:t>
            </a:r>
            <a:r>
              <a:rPr b="1" sz="3600" lang="en-US">
                <a:solidFill>
                  <a:srgbClr val="FFFFFF"/>
                </a:solidFill>
              </a:rPr>
              <a:t>E</a:t>
            </a:r>
            <a:r>
              <a:rPr b="1" sz="3600" lang="en-US">
                <a:solidFill>
                  <a:srgbClr val="FFFFFF"/>
                </a:solidFill>
              </a:rPr>
              <a:t>N</a:t>
            </a:r>
            <a:r>
              <a:rPr b="1" sz="3600" lang="en-US">
                <a:solidFill>
                  <a:srgbClr val="FFFFFF"/>
                </a:solidFill>
              </a:rPr>
              <a:t>D</a:t>
            </a:r>
            <a:r>
              <a:rPr b="1" sz="3600" lang="en-US">
                <a:solidFill>
                  <a:srgbClr val="FFFFFF"/>
                </a:solidFill>
              </a:rPr>
              <a:t>A</a:t>
            </a:r>
            <a:r>
              <a:rPr b="1" sz="3600" lang="en-US">
                <a:solidFill>
                  <a:srgbClr val="FFFFFF"/>
                </a:solidFill>
              </a:rPr>
              <a:t>:</a:t>
            </a:r>
            <a:endParaRPr b="1" lang="en-IN">
              <a:solidFill>
                <a:srgbClr val="FFFFFF"/>
              </a:solidFill>
            </a:endParaRPr>
          </a:p>
        </p:txBody>
      </p:sp>
      <p:sp>
        <p:nvSpPr>
          <p:cNvPr id="1048591" name=""/>
          <p:cNvSpPr>
            <a:spLocks noGrp="1"/>
          </p:cNvSpPr>
          <p:nvPr>
            <p:ph idx="1"/>
          </p:nvPr>
        </p:nvSpPr>
        <p:spPr/>
        <p:txBody>
          <a:bodyPr anchor="ctr"/>
          <a:p>
            <a:pPr indent="0" marL="0">
              <a:buNone/>
            </a:pPr>
            <a:r>
              <a:rPr lang="en-US">
                <a:solidFill>
                  <a:srgbClr val="FFFFFF"/>
                </a:solidFill>
                <a:latin typeface="Cutive Mono"/>
              </a:rPr>
              <a:t>1. Problem Statement</a:t>
            </a:r>
            <a:endParaRPr lang="en-IN">
              <a:solidFill>
                <a:srgbClr val="FFFFFF"/>
              </a:solidFill>
              <a:latin typeface="Cutive Mono"/>
            </a:endParaRPr>
          </a:p>
          <a:p>
            <a:pPr indent="0" marL="0">
              <a:buNone/>
            </a:pPr>
            <a:r>
              <a:rPr lang="en-US">
                <a:solidFill>
                  <a:srgbClr val="FFFFFF"/>
                </a:solidFill>
                <a:latin typeface="Cutive Mono"/>
              </a:rPr>
              <a:t>2. Project Overview</a:t>
            </a:r>
            <a:endParaRPr lang="en-IN">
              <a:solidFill>
                <a:srgbClr val="FFFFFF"/>
              </a:solidFill>
              <a:latin typeface="Cutive Mono"/>
            </a:endParaRPr>
          </a:p>
          <a:p>
            <a:pPr indent="0" marL="0">
              <a:buNone/>
            </a:pPr>
            <a:r>
              <a:rPr lang="en-US">
                <a:solidFill>
                  <a:srgbClr val="FFFFFF"/>
                </a:solidFill>
                <a:latin typeface="Cutive Mono"/>
              </a:rPr>
              <a:t>3. End Users</a:t>
            </a:r>
            <a:endParaRPr lang="en-IN">
              <a:solidFill>
                <a:srgbClr val="FFFFFF"/>
              </a:solidFill>
              <a:latin typeface="Cutive Mono"/>
            </a:endParaRPr>
          </a:p>
          <a:p>
            <a:pPr indent="0" marL="0">
              <a:buNone/>
            </a:pPr>
            <a:r>
              <a:rPr lang="en-US">
                <a:solidFill>
                  <a:srgbClr val="FFFFFF"/>
                </a:solidFill>
                <a:latin typeface="Cutive Mono"/>
              </a:rPr>
              <a:t>4. Our Solution and Proposition</a:t>
            </a:r>
            <a:endParaRPr lang="en-IN">
              <a:solidFill>
                <a:srgbClr val="FFFFFF"/>
              </a:solidFill>
              <a:latin typeface="Cutive Mono"/>
            </a:endParaRPr>
          </a:p>
          <a:p>
            <a:pPr indent="0" marL="0">
              <a:buNone/>
            </a:pPr>
            <a:r>
              <a:rPr lang="en-US">
                <a:solidFill>
                  <a:srgbClr val="FFFFFF"/>
                </a:solidFill>
                <a:latin typeface="Cutive Mono"/>
              </a:rPr>
              <a:t>5. Dataset Description</a:t>
            </a:r>
            <a:endParaRPr lang="en-IN">
              <a:solidFill>
                <a:srgbClr val="FFFFFF"/>
              </a:solidFill>
              <a:latin typeface="Cutive Mono"/>
            </a:endParaRPr>
          </a:p>
          <a:p>
            <a:pPr indent="0" marL="0">
              <a:buNone/>
            </a:pPr>
            <a:r>
              <a:rPr lang="en-US">
                <a:solidFill>
                  <a:srgbClr val="FFFFFF"/>
                </a:solidFill>
                <a:latin typeface="Cutive Mono"/>
              </a:rPr>
              <a:t>6. Modelling Approach</a:t>
            </a:r>
            <a:endParaRPr lang="en-IN">
              <a:solidFill>
                <a:srgbClr val="FFFFFF"/>
              </a:solidFill>
              <a:latin typeface="Cutive Mono"/>
            </a:endParaRPr>
          </a:p>
          <a:p>
            <a:pPr indent="0" marL="0">
              <a:buNone/>
            </a:pPr>
            <a:r>
              <a:rPr lang="en-US">
                <a:solidFill>
                  <a:srgbClr val="FFFFFF"/>
                </a:solidFill>
                <a:latin typeface="Cutive Mono"/>
              </a:rPr>
              <a:t>7. Results and Discussion</a:t>
            </a:r>
            <a:endParaRPr lang="en-IN">
              <a:solidFill>
                <a:srgbClr val="FFFFFF"/>
              </a:solidFill>
              <a:latin typeface="Cutive Mono"/>
            </a:endParaRPr>
          </a:p>
          <a:p>
            <a:pPr indent="0" marL="0">
              <a:buNone/>
            </a:pPr>
            <a:r>
              <a:rPr lang="en-US">
                <a:solidFill>
                  <a:srgbClr val="FFFFFF"/>
                </a:solidFill>
                <a:latin typeface="Cutive Mono"/>
              </a:rPr>
              <a:t>8. Conclusion</a:t>
            </a:r>
            <a:endParaRPr lang="en-IN">
              <a:solidFill>
                <a:srgbClr val="FFFFFF"/>
              </a:solidFill>
              <a:latin typeface="Cutive Mono"/>
            </a:endParaRPr>
          </a:p>
        </p:txBody>
      </p:sp>
      <p:pic>
        <p:nvPicPr>
          <p:cNvPr id="2097153" name=""/>
          <p:cNvPicPr>
            <a:picLocks/>
          </p:cNvPicPr>
          <p:nvPr/>
        </p:nvPicPr>
        <p:blipFill>
          <a:blip xmlns:r="http://schemas.openxmlformats.org/officeDocument/2006/relationships" r:embed="rId2"/>
          <a:stretch>
            <a:fillRect/>
          </a:stretch>
        </p:blipFill>
        <p:spPr>
          <a:xfrm rot="0">
            <a:off x="6089911" y="4183755"/>
            <a:ext cx="3054088" cy="3081987"/>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1" name=""/>
        <p:cNvGrpSpPr/>
        <p:nvPr/>
      </p:nvGrpSpPr>
      <p:grpSpPr>
        <a:xfrm>
          <a:off x="0" y="0"/>
          <a:ext cx="0" cy="0"/>
          <a:chOff x="0" y="0"/>
          <a:chExt cx="0" cy="0"/>
        </a:xfrm>
      </p:grpSpPr>
      <p:sp>
        <p:nvSpPr>
          <p:cNvPr id="1048592" name=""/>
          <p:cNvSpPr>
            <a:spLocks noGrp="1"/>
          </p:cNvSpPr>
          <p:nvPr>
            <p:ph type="title"/>
          </p:nvPr>
        </p:nvSpPr>
        <p:spPr/>
        <p:txBody>
          <a:bodyPr/>
          <a:p>
            <a:r>
              <a:rPr b="1" sz="3200" lang="en-US">
                <a:solidFill>
                  <a:srgbClr val="FFFFFF"/>
                </a:solidFill>
              </a:rPr>
              <a:t>P</a:t>
            </a:r>
            <a:r>
              <a:rPr b="1" sz="3200" lang="en-US">
                <a:solidFill>
                  <a:srgbClr val="FFFFFF"/>
                </a:solidFill>
              </a:rPr>
              <a:t>R</a:t>
            </a:r>
            <a:r>
              <a:rPr b="1" sz="3200" lang="en-US">
                <a:solidFill>
                  <a:srgbClr val="FFFFFF"/>
                </a:solidFill>
              </a:rPr>
              <a:t>O</a:t>
            </a:r>
            <a:r>
              <a:rPr b="1" sz="3200" lang="en-US">
                <a:solidFill>
                  <a:srgbClr val="FFFFFF"/>
                </a:solidFill>
              </a:rPr>
              <a:t>B</a:t>
            </a:r>
            <a:r>
              <a:rPr b="1" sz="3200" lang="en-US">
                <a:solidFill>
                  <a:srgbClr val="FFFFFF"/>
                </a:solidFill>
              </a:rPr>
              <a:t>LEM </a:t>
            </a:r>
            <a:r>
              <a:rPr b="1" sz="3200" lang="en-US">
                <a:solidFill>
                  <a:srgbClr val="FFFFFF"/>
                </a:solidFill>
              </a:rPr>
              <a:t>S</a:t>
            </a:r>
            <a:r>
              <a:rPr b="1" sz="3200" lang="en-US">
                <a:solidFill>
                  <a:srgbClr val="FFFFFF"/>
                </a:solidFill>
              </a:rPr>
              <a:t>T</a:t>
            </a:r>
            <a:r>
              <a:rPr b="1" sz="3200" lang="en-US">
                <a:solidFill>
                  <a:srgbClr val="FFFFFF"/>
                </a:solidFill>
              </a:rPr>
              <a:t>A</a:t>
            </a:r>
            <a:r>
              <a:rPr b="1" sz="3200" lang="en-US">
                <a:solidFill>
                  <a:srgbClr val="FFFFFF"/>
                </a:solidFill>
              </a:rPr>
              <a:t>TEMENT</a:t>
            </a:r>
            <a:r>
              <a:rPr b="1" sz="3200" lang="en-US">
                <a:solidFill>
                  <a:srgbClr val="FFFFFF"/>
                </a:solidFill>
              </a:rPr>
              <a:t>:</a:t>
            </a:r>
            <a:endParaRPr b="1" lang="en-IN">
              <a:solidFill>
                <a:srgbClr val="FFFFFF"/>
              </a:solidFill>
            </a:endParaRPr>
          </a:p>
        </p:txBody>
      </p:sp>
      <p:sp>
        <p:nvSpPr>
          <p:cNvPr id="1048593" name=""/>
          <p:cNvSpPr>
            <a:spLocks noGrp="1"/>
          </p:cNvSpPr>
          <p:nvPr>
            <p:ph idx="1"/>
          </p:nvPr>
        </p:nvSpPr>
        <p:spPr>
          <a:xfrm>
            <a:off x="628650" y="1825625"/>
            <a:ext cx="6461975" cy="3993903"/>
          </a:xfrm>
        </p:spPr>
        <p:txBody>
          <a:bodyPr>
            <a:normAutofit fontScale="96429"/>
          </a:bodyPr>
          <a:p>
            <a:pPr indent="0" marL="0">
              <a:buNone/>
            </a:pPr>
            <a:r>
              <a:rPr b="1" lang="en-US">
                <a:solidFill>
                  <a:srgbClr val="FFFFFF"/>
                </a:solidFill>
              </a:rPr>
              <a:t>E</a:t>
            </a:r>
            <a:r>
              <a:rPr b="1" lang="en-US">
                <a:solidFill>
                  <a:srgbClr val="FFFFFF"/>
                </a:solidFill>
              </a:rPr>
              <a:t>m</a:t>
            </a:r>
            <a:r>
              <a:rPr b="1" lang="en-US">
                <a:solidFill>
                  <a:srgbClr val="FFFFFF"/>
                </a:solidFill>
              </a:rPr>
              <a:t>p</a:t>
            </a:r>
            <a:r>
              <a:rPr b="1" lang="en-US">
                <a:solidFill>
                  <a:srgbClr val="FFFFFF"/>
                </a:solidFill>
              </a:rPr>
              <a:t>l</a:t>
            </a:r>
            <a:r>
              <a:rPr b="1" lang="en-US">
                <a:solidFill>
                  <a:srgbClr val="FFFFFF"/>
                </a:solidFill>
              </a:rPr>
              <a:t>o</a:t>
            </a:r>
            <a:r>
              <a:rPr b="1" lang="en-US">
                <a:solidFill>
                  <a:srgbClr val="FFFFFF"/>
                </a:solidFill>
              </a:rPr>
              <a:t>y</a:t>
            </a:r>
            <a:r>
              <a:rPr b="1" lang="en-US">
                <a:solidFill>
                  <a:srgbClr val="FFFFFF"/>
                </a:solidFill>
              </a:rPr>
              <a:t>e</a:t>
            </a:r>
            <a:r>
              <a:rPr b="1" lang="en-US">
                <a:solidFill>
                  <a:srgbClr val="FFFFFF"/>
                </a:solidFill>
              </a:rPr>
              <a:t>e</a:t>
            </a:r>
            <a:r>
              <a:rPr b="1" lang="en-US">
                <a:solidFill>
                  <a:srgbClr val="FFFFFF"/>
                </a:solidFill>
              </a:rPr>
              <a:t>s </a:t>
            </a:r>
            <a:r>
              <a:rPr b="1" lang="en-US">
                <a:solidFill>
                  <a:srgbClr val="FFFFFF"/>
                </a:solidFill>
              </a:rPr>
              <a:t>p</a:t>
            </a:r>
            <a:r>
              <a:rPr b="1" lang="en-US">
                <a:solidFill>
                  <a:srgbClr val="FFFFFF"/>
                </a:solidFill>
              </a:rPr>
              <a:t>e</a:t>
            </a:r>
            <a:r>
              <a:rPr b="1" lang="en-US">
                <a:solidFill>
                  <a:srgbClr val="FFFFFF"/>
                </a:solidFill>
              </a:rPr>
              <a:t>r</a:t>
            </a:r>
            <a:r>
              <a:rPr b="1" lang="en-US">
                <a:solidFill>
                  <a:srgbClr val="FFFFFF"/>
                </a:solidFill>
              </a:rPr>
              <a:t>f</a:t>
            </a:r>
            <a:r>
              <a:rPr b="1" lang="en-US">
                <a:solidFill>
                  <a:srgbClr val="FFFFFF"/>
                </a:solidFill>
              </a:rPr>
              <a:t>o</a:t>
            </a:r>
            <a:r>
              <a:rPr b="1" lang="en-US">
                <a:solidFill>
                  <a:srgbClr val="FFFFFF"/>
                </a:solidFill>
              </a:rPr>
              <a:t>rmance </a:t>
            </a:r>
            <a:r>
              <a:rPr b="1" lang="en-US">
                <a:solidFill>
                  <a:srgbClr val="FFFFFF"/>
                </a:solidFill>
              </a:rPr>
              <a:t>s</a:t>
            </a:r>
            <a:r>
              <a:rPr b="1" lang="en-US">
                <a:solidFill>
                  <a:srgbClr val="FFFFFF"/>
                </a:solidFill>
              </a:rPr>
              <a:t>c</a:t>
            </a:r>
            <a:r>
              <a:rPr b="1" lang="en-US">
                <a:solidFill>
                  <a:srgbClr val="FFFFFF"/>
                </a:solidFill>
              </a:rPr>
              <a:t>o</a:t>
            </a:r>
            <a:r>
              <a:rPr b="1" lang="en-US">
                <a:solidFill>
                  <a:srgbClr val="FFFFFF"/>
                </a:solidFill>
              </a:rPr>
              <a:t>r</a:t>
            </a:r>
            <a:r>
              <a:rPr b="1" lang="en-US">
                <a:solidFill>
                  <a:srgbClr val="FFFFFF"/>
                </a:solidFill>
              </a:rPr>
              <a:t>e</a:t>
            </a:r>
            <a:r>
              <a:rPr b="1" lang="en-US">
                <a:solidFill>
                  <a:srgbClr val="FFFFFF"/>
                </a:solidFill>
              </a:rPr>
              <a:t> </a:t>
            </a:r>
            <a:r>
              <a:rPr b="1" lang="en-US">
                <a:solidFill>
                  <a:srgbClr val="FFFFFF"/>
                </a:solidFill>
              </a:rPr>
              <a:t>i</a:t>
            </a:r>
            <a:r>
              <a:rPr b="1" lang="en-US">
                <a:solidFill>
                  <a:srgbClr val="FFFFFF"/>
                </a:solidFill>
              </a:rPr>
              <a:t>s</a:t>
            </a:r>
            <a:r>
              <a:rPr b="1" lang="en-US">
                <a:solidFill>
                  <a:srgbClr val="FFFFFF"/>
                </a:solidFill>
              </a:rPr>
              <a:t> </a:t>
            </a:r>
            <a:r>
              <a:rPr b="1" lang="en-US">
                <a:solidFill>
                  <a:srgbClr val="FFFFFF"/>
                </a:solidFill>
              </a:rPr>
              <a:t>a</a:t>
            </a:r>
            <a:r>
              <a:rPr b="1" lang="en-US">
                <a:solidFill>
                  <a:srgbClr val="FFFFFF"/>
                </a:solidFill>
              </a:rPr>
              <a:t>n</a:t>
            </a:r>
            <a:r>
              <a:rPr b="1" lang="en-US">
                <a:solidFill>
                  <a:srgbClr val="FFFFFF"/>
                </a:solidFill>
              </a:rPr>
              <a:t>a</a:t>
            </a:r>
            <a:r>
              <a:rPr b="1" lang="en-US">
                <a:solidFill>
                  <a:srgbClr val="FFFFFF"/>
                </a:solidFill>
              </a:rPr>
              <a:t>l</a:t>
            </a:r>
            <a:r>
              <a:rPr b="1" lang="en-US">
                <a:solidFill>
                  <a:srgbClr val="FFFFFF"/>
                </a:solidFill>
              </a:rPr>
              <a:t>y</a:t>
            </a:r>
            <a:r>
              <a:rPr b="1" lang="en-US">
                <a:solidFill>
                  <a:srgbClr val="FFFFFF"/>
                </a:solidFill>
              </a:rPr>
              <a:t>s</a:t>
            </a:r>
            <a:r>
              <a:rPr b="1" lang="en-US">
                <a:solidFill>
                  <a:srgbClr val="FFFFFF"/>
                </a:solidFill>
              </a:rPr>
              <a:t>e</a:t>
            </a:r>
            <a:r>
              <a:rPr b="1" lang="en-US">
                <a:solidFill>
                  <a:srgbClr val="FFFFFF"/>
                </a:solidFill>
              </a:rPr>
              <a:t>d </a:t>
            </a:r>
            <a:r>
              <a:rPr b="1" lang="en-US">
                <a:solidFill>
                  <a:srgbClr val="FFFFFF"/>
                </a:solidFill>
              </a:rPr>
              <a:t>f</a:t>
            </a:r>
            <a:r>
              <a:rPr b="1" lang="en-US">
                <a:solidFill>
                  <a:srgbClr val="FFFFFF"/>
                </a:solidFill>
              </a:rPr>
              <a:t>o</a:t>
            </a:r>
            <a:r>
              <a:rPr b="1" lang="en-US">
                <a:solidFill>
                  <a:srgbClr val="FFFFFF"/>
                </a:solidFill>
              </a:rPr>
              <a:t>r</a:t>
            </a:r>
            <a:r>
              <a:rPr b="1" lang="en-US">
                <a:solidFill>
                  <a:srgbClr val="FFFFFF"/>
                </a:solidFill>
              </a:rPr>
              <a:t>:</a:t>
            </a:r>
            <a:endParaRPr b="1" lang="en-IN">
              <a:solidFill>
                <a:srgbClr val="FFFFFF"/>
              </a:solidFill>
            </a:endParaRPr>
          </a:p>
          <a:p>
            <a:endParaRPr b="1" lang="en-IN">
              <a:solidFill>
                <a:srgbClr val="FFFFFF"/>
              </a:solidFill>
            </a:endParaRPr>
          </a:p>
          <a:p>
            <a:r>
              <a:rPr b="0" sz="2800" lang="en-US">
                <a:solidFill>
                  <a:srgbClr val="FFFFFF"/>
                </a:solidFill>
                <a:latin typeface="Cutive Mono"/>
              </a:rPr>
              <a:t>Identifying Strengths and Weaknesses</a:t>
            </a:r>
            <a:endParaRPr b="1" lang="en-IN">
              <a:solidFill>
                <a:srgbClr val="FFFFFF"/>
              </a:solidFill>
              <a:latin typeface="Cutive Mono"/>
            </a:endParaRPr>
          </a:p>
          <a:p>
            <a:r>
              <a:rPr b="0" sz="2800" lang="en-US">
                <a:solidFill>
                  <a:srgbClr val="FFFFFF"/>
                </a:solidFill>
                <a:latin typeface="Cutive Mono"/>
              </a:rPr>
              <a:t>Enhancing Productivity</a:t>
            </a:r>
            <a:endParaRPr b="1" lang="en-IN">
              <a:solidFill>
                <a:srgbClr val="FFFFFF"/>
              </a:solidFill>
              <a:latin typeface="Cutive Mono"/>
            </a:endParaRPr>
          </a:p>
          <a:p>
            <a:r>
              <a:rPr b="0" sz="2800" lang="en-US">
                <a:solidFill>
                  <a:srgbClr val="FFFFFF"/>
                </a:solidFill>
                <a:latin typeface="Cutive Mono"/>
              </a:rPr>
              <a:t>Employee Development</a:t>
            </a:r>
            <a:endParaRPr b="1" lang="en-IN">
              <a:solidFill>
                <a:srgbClr val="FFFFFF"/>
              </a:solidFill>
              <a:latin typeface="Cutive Mono"/>
            </a:endParaRPr>
          </a:p>
          <a:p>
            <a:r>
              <a:rPr b="0" sz="2800" lang="en-US">
                <a:solidFill>
                  <a:srgbClr val="FFFFFF"/>
                </a:solidFill>
                <a:latin typeface="Cutive Mono"/>
              </a:rPr>
              <a:t>Motivating Employees</a:t>
            </a:r>
            <a:endParaRPr b="1" lang="en-IN">
              <a:solidFill>
                <a:srgbClr val="FFFFFF"/>
              </a:solidFill>
              <a:latin typeface="Cutive Mono"/>
            </a:endParaRPr>
          </a:p>
          <a:p>
            <a:r>
              <a:rPr b="0" sz="2800" lang="en-US">
                <a:solidFill>
                  <a:srgbClr val="FFFFFF"/>
                </a:solidFill>
                <a:latin typeface="Cutive Mono"/>
              </a:rPr>
              <a:t>Identifying Potential Leaders</a:t>
            </a:r>
            <a:endParaRPr b="1" lang="en-IN">
              <a:solidFill>
                <a:srgbClr val="FFFFFF"/>
              </a:solidFill>
              <a:latin typeface="Cutive Mono"/>
            </a:endParaRPr>
          </a:p>
        </p:txBody>
      </p:sp>
      <p:pic>
        <p:nvPicPr>
          <p:cNvPr id="2097154" name=""/>
          <p:cNvPicPr>
            <a:picLocks/>
          </p:cNvPicPr>
          <p:nvPr/>
        </p:nvPicPr>
        <p:blipFill>
          <a:blip xmlns:r="http://schemas.openxmlformats.org/officeDocument/2006/relationships" r:embed="rId2"/>
          <a:stretch>
            <a:fillRect/>
          </a:stretch>
        </p:blipFill>
        <p:spPr>
          <a:xfrm rot="0">
            <a:off x="6746585" y="4433510"/>
            <a:ext cx="2761971" cy="2615383"/>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2" name=""/>
        <p:cNvGrpSpPr/>
        <p:nvPr/>
      </p:nvGrpSpPr>
      <p:grpSpPr>
        <a:xfrm>
          <a:off x="0" y="0"/>
          <a:ext cx="0" cy="0"/>
          <a:chOff x="0" y="0"/>
          <a:chExt cx="0" cy="0"/>
        </a:xfrm>
      </p:grpSpPr>
      <p:sp>
        <p:nvSpPr>
          <p:cNvPr id="1048594" name=""/>
          <p:cNvSpPr>
            <a:spLocks noGrp="1"/>
          </p:cNvSpPr>
          <p:nvPr>
            <p:ph type="title"/>
          </p:nvPr>
        </p:nvSpPr>
        <p:spPr/>
        <p:txBody>
          <a:bodyPr/>
          <a:p>
            <a:r>
              <a:rPr b="1" sz="3200" lang="en-US">
                <a:solidFill>
                  <a:srgbClr val="FFFFFF"/>
                </a:solidFill>
              </a:rPr>
              <a:t>P</a:t>
            </a:r>
            <a:r>
              <a:rPr b="1" sz="3200" lang="en-US">
                <a:solidFill>
                  <a:srgbClr val="FFFFFF"/>
                </a:solidFill>
              </a:rPr>
              <a:t>R</a:t>
            </a:r>
            <a:r>
              <a:rPr b="1" sz="3200" lang="en-US">
                <a:solidFill>
                  <a:srgbClr val="FFFFFF"/>
                </a:solidFill>
              </a:rPr>
              <a:t>O</a:t>
            </a:r>
            <a:r>
              <a:rPr b="1" sz="3200" lang="en-US">
                <a:solidFill>
                  <a:srgbClr val="FFFFFF"/>
                </a:solidFill>
              </a:rPr>
              <a:t>J</a:t>
            </a:r>
            <a:r>
              <a:rPr b="1" sz="3200" lang="en-US">
                <a:solidFill>
                  <a:srgbClr val="FFFFFF"/>
                </a:solidFill>
              </a:rPr>
              <a:t>E</a:t>
            </a:r>
            <a:r>
              <a:rPr b="1" sz="3200" lang="en-US">
                <a:solidFill>
                  <a:srgbClr val="FFFFFF"/>
                </a:solidFill>
              </a:rPr>
              <a:t>CT </a:t>
            </a:r>
            <a:r>
              <a:rPr b="1" sz="3200" lang="en-US">
                <a:solidFill>
                  <a:srgbClr val="FFFFFF"/>
                </a:solidFill>
              </a:rPr>
              <a:t>O</a:t>
            </a:r>
            <a:r>
              <a:rPr b="1" sz="3200" lang="en-US">
                <a:solidFill>
                  <a:srgbClr val="FFFFFF"/>
                </a:solidFill>
              </a:rPr>
              <a:t>V</a:t>
            </a:r>
            <a:r>
              <a:rPr b="1" sz="3200" lang="en-US">
                <a:solidFill>
                  <a:srgbClr val="FFFFFF"/>
                </a:solidFill>
              </a:rPr>
              <a:t>E</a:t>
            </a:r>
            <a:r>
              <a:rPr b="1" sz="3200" lang="en-US">
                <a:solidFill>
                  <a:srgbClr val="FFFFFF"/>
                </a:solidFill>
              </a:rPr>
              <a:t>R</a:t>
            </a:r>
            <a:r>
              <a:rPr b="1" sz="3200" lang="en-US">
                <a:solidFill>
                  <a:srgbClr val="FFFFFF"/>
                </a:solidFill>
              </a:rPr>
              <a:t>VIEW </a:t>
            </a:r>
            <a:r>
              <a:rPr b="1" sz="3200" lang="en-US">
                <a:solidFill>
                  <a:srgbClr val="FFFFFF"/>
                </a:solidFill>
              </a:rPr>
              <a:t>:</a:t>
            </a:r>
            <a:endParaRPr b="1" lang="en-IN">
              <a:solidFill>
                <a:srgbClr val="FFFFFF"/>
              </a:solidFill>
            </a:endParaRPr>
          </a:p>
        </p:txBody>
      </p:sp>
      <p:sp>
        <p:nvSpPr>
          <p:cNvPr id="1048595" name=""/>
          <p:cNvSpPr>
            <a:spLocks noGrp="1"/>
          </p:cNvSpPr>
          <p:nvPr>
            <p:ph idx="1"/>
          </p:nvPr>
        </p:nvSpPr>
        <p:spPr>
          <a:xfrm>
            <a:off x="1164000" y="1825625"/>
            <a:ext cx="7351350" cy="4351338"/>
          </a:xfrm>
        </p:spPr>
        <p:txBody>
          <a:bodyPr/>
          <a:p>
            <a:pPr indent="0" marL="0">
              <a:buNone/>
            </a:pPr>
            <a:r>
              <a:rPr lang="en-US">
                <a:solidFill>
                  <a:srgbClr val="FFFFFF"/>
                </a:solidFill>
                <a:latin typeface="Cutive Mono"/>
              </a:rPr>
              <a:t>I</a:t>
            </a:r>
            <a:r>
              <a:rPr lang="en-US">
                <a:solidFill>
                  <a:srgbClr val="FFFFFF"/>
                </a:solidFill>
                <a:latin typeface="Cutive Mono"/>
              </a:rPr>
              <a:t>n</a:t>
            </a:r>
            <a:r>
              <a:rPr lang="en-US">
                <a:solidFill>
                  <a:srgbClr val="FFFFFF"/>
                </a:solidFill>
                <a:latin typeface="Cutive Mono"/>
              </a:rPr>
              <a:t> </a:t>
            </a:r>
            <a:r>
              <a:rPr lang="en-US">
                <a:solidFill>
                  <a:srgbClr val="FFFFFF"/>
                </a:solidFill>
                <a:latin typeface="Cutive Mono"/>
              </a:rPr>
              <a:t>t</a:t>
            </a:r>
            <a:r>
              <a:rPr lang="en-US">
                <a:solidFill>
                  <a:srgbClr val="FFFFFF"/>
                </a:solidFill>
                <a:latin typeface="Cutive Mono"/>
              </a:rPr>
              <a:t>h</a:t>
            </a:r>
            <a:r>
              <a:rPr lang="en-US">
                <a:solidFill>
                  <a:srgbClr val="FFFFFF"/>
                </a:solidFill>
                <a:latin typeface="Cutive Mono"/>
              </a:rPr>
              <a:t>i</a:t>
            </a:r>
            <a:r>
              <a:rPr lang="en-US">
                <a:solidFill>
                  <a:srgbClr val="FFFFFF"/>
                </a:solidFill>
                <a:latin typeface="Cutive Mono"/>
              </a:rPr>
              <a:t>s</a:t>
            </a:r>
            <a:r>
              <a:rPr lang="en-US">
                <a:solidFill>
                  <a:srgbClr val="FFFFFF"/>
                </a:solidFill>
                <a:latin typeface="Cutive Mono"/>
              </a:rPr>
              <a:t> </a:t>
            </a:r>
            <a:r>
              <a:rPr lang="en-US">
                <a:solidFill>
                  <a:srgbClr val="FFFFFF"/>
                </a:solidFill>
                <a:latin typeface="Cutive Mono"/>
              </a:rPr>
              <a:t>p</a:t>
            </a:r>
            <a:r>
              <a:rPr lang="en-US">
                <a:solidFill>
                  <a:srgbClr val="FFFFFF"/>
                </a:solidFill>
                <a:latin typeface="Cutive Mono"/>
              </a:rPr>
              <a:t>r</a:t>
            </a:r>
            <a:r>
              <a:rPr lang="en-US">
                <a:solidFill>
                  <a:srgbClr val="FFFFFF"/>
                </a:solidFill>
                <a:latin typeface="Cutive Mono"/>
              </a:rPr>
              <a:t>o</a:t>
            </a:r>
            <a:r>
              <a:rPr lang="en-US">
                <a:solidFill>
                  <a:srgbClr val="FFFFFF"/>
                </a:solidFill>
                <a:latin typeface="Cutive Mono"/>
              </a:rPr>
              <a:t>j</a:t>
            </a:r>
            <a:r>
              <a:rPr lang="en-US">
                <a:solidFill>
                  <a:srgbClr val="FFFFFF"/>
                </a:solidFill>
                <a:latin typeface="Cutive Mono"/>
              </a:rPr>
              <a:t>ect</a:t>
            </a:r>
            <a:r>
              <a:rPr lang="en-US">
                <a:solidFill>
                  <a:srgbClr val="FFFFFF"/>
                </a:solidFill>
                <a:latin typeface="Cutive Mono"/>
              </a:rPr>
              <a:t>,</a:t>
            </a:r>
            <a:r>
              <a:rPr lang="en-US">
                <a:solidFill>
                  <a:srgbClr val="FFFFFF"/>
                </a:solidFill>
                <a:latin typeface="Cutive Mono"/>
              </a:rPr>
              <a:t> </a:t>
            </a:r>
            <a:r>
              <a:rPr lang="en-US">
                <a:solidFill>
                  <a:srgbClr val="FFFFFF"/>
                </a:solidFill>
                <a:latin typeface="Cutive Mono"/>
              </a:rPr>
              <a:t>t</a:t>
            </a:r>
            <a:r>
              <a:rPr lang="en-US">
                <a:solidFill>
                  <a:srgbClr val="FFFFFF"/>
                </a:solidFill>
                <a:latin typeface="Cutive Mono"/>
              </a:rPr>
              <a:t>h</a:t>
            </a:r>
            <a:r>
              <a:rPr lang="en-US">
                <a:solidFill>
                  <a:srgbClr val="FFFFFF"/>
                </a:solidFill>
                <a:latin typeface="Cutive Mono"/>
              </a:rPr>
              <a:t>e</a:t>
            </a:r>
            <a:r>
              <a:rPr lang="en-US">
                <a:solidFill>
                  <a:srgbClr val="FFFFFF"/>
                </a:solidFill>
                <a:latin typeface="Cutive Mono"/>
              </a:rPr>
              <a:t> </a:t>
            </a:r>
            <a:r>
              <a:rPr lang="en-US">
                <a:solidFill>
                  <a:srgbClr val="FFFFFF"/>
                </a:solidFill>
                <a:latin typeface="Cutive Mono"/>
              </a:rPr>
              <a:t>e</a:t>
            </a:r>
            <a:r>
              <a:rPr lang="en-US">
                <a:solidFill>
                  <a:srgbClr val="FFFFFF"/>
                </a:solidFill>
                <a:latin typeface="Cutive Mono"/>
              </a:rPr>
              <a:t>m</a:t>
            </a:r>
            <a:r>
              <a:rPr lang="en-US">
                <a:solidFill>
                  <a:srgbClr val="FFFFFF"/>
                </a:solidFill>
                <a:latin typeface="Cutive Mono"/>
              </a:rPr>
              <a:t>p</a:t>
            </a:r>
            <a:r>
              <a:rPr lang="en-US">
                <a:solidFill>
                  <a:srgbClr val="FFFFFF"/>
                </a:solidFill>
                <a:latin typeface="Cutive Mono"/>
              </a:rPr>
              <a:t>l</a:t>
            </a:r>
            <a:r>
              <a:rPr lang="en-US">
                <a:solidFill>
                  <a:srgbClr val="FFFFFF"/>
                </a:solidFill>
                <a:latin typeface="Cutive Mono"/>
              </a:rPr>
              <a:t>o</a:t>
            </a:r>
            <a:r>
              <a:rPr lang="en-US">
                <a:solidFill>
                  <a:srgbClr val="FFFFFF"/>
                </a:solidFill>
                <a:latin typeface="Cutive Mono"/>
              </a:rPr>
              <a:t>yees </a:t>
            </a:r>
            <a:r>
              <a:rPr lang="en-US">
                <a:solidFill>
                  <a:srgbClr val="FFFFFF"/>
                </a:solidFill>
                <a:latin typeface="Cutive Mono"/>
              </a:rPr>
              <a:t>performance </a:t>
            </a:r>
            <a:r>
              <a:rPr lang="en-US">
                <a:solidFill>
                  <a:srgbClr val="FFFFFF"/>
                </a:solidFill>
                <a:latin typeface="Cutive Mono"/>
              </a:rPr>
              <a:t>score </a:t>
            </a:r>
            <a:r>
              <a:rPr lang="en-US">
                <a:solidFill>
                  <a:srgbClr val="FFFFFF"/>
                </a:solidFill>
                <a:latin typeface="Cutive Mono"/>
              </a:rPr>
              <a:t>i</a:t>
            </a:r>
            <a:r>
              <a:rPr lang="en-US">
                <a:solidFill>
                  <a:srgbClr val="FFFFFF"/>
                </a:solidFill>
                <a:latin typeface="Cutive Mono"/>
              </a:rPr>
              <a:t>s</a:t>
            </a:r>
            <a:r>
              <a:rPr lang="en-US">
                <a:solidFill>
                  <a:srgbClr val="FFFFFF"/>
                </a:solidFill>
                <a:latin typeface="Cutive Mono"/>
              </a:rPr>
              <a:t> </a:t>
            </a:r>
            <a:r>
              <a:rPr lang="en-US">
                <a:solidFill>
                  <a:srgbClr val="FFFFFF"/>
                </a:solidFill>
                <a:latin typeface="Cutive Mono"/>
              </a:rPr>
              <a:t>analysed </a:t>
            </a:r>
            <a:r>
              <a:rPr lang="en-US">
                <a:solidFill>
                  <a:srgbClr val="FFFFFF"/>
                </a:solidFill>
                <a:latin typeface="Cutive Mono"/>
              </a:rPr>
              <a:t>w</a:t>
            </a:r>
            <a:r>
              <a:rPr lang="en-US">
                <a:solidFill>
                  <a:srgbClr val="FFFFFF"/>
                </a:solidFill>
                <a:latin typeface="Cutive Mono"/>
              </a:rPr>
              <a:t>i</a:t>
            </a:r>
            <a:r>
              <a:rPr lang="en-US">
                <a:solidFill>
                  <a:srgbClr val="FFFFFF"/>
                </a:solidFill>
                <a:latin typeface="Cutive Mono"/>
              </a:rPr>
              <a:t>t</a:t>
            </a:r>
            <a:r>
              <a:rPr lang="en-US">
                <a:solidFill>
                  <a:srgbClr val="FFFFFF"/>
                </a:solidFill>
                <a:latin typeface="Cutive Mono"/>
              </a:rPr>
              <a:t>h</a:t>
            </a:r>
            <a:r>
              <a:rPr lang="en-US">
                <a:solidFill>
                  <a:srgbClr val="FFFFFF"/>
                </a:solidFill>
                <a:latin typeface="Cutive Mono"/>
              </a:rPr>
              <a:t> </a:t>
            </a:r>
            <a:r>
              <a:rPr lang="en-US">
                <a:solidFill>
                  <a:srgbClr val="FFFFFF"/>
                </a:solidFill>
                <a:latin typeface="Cutive Mono"/>
              </a:rPr>
              <a:t>t</a:t>
            </a:r>
            <a:r>
              <a:rPr lang="en-US">
                <a:solidFill>
                  <a:srgbClr val="FFFFFF"/>
                </a:solidFill>
                <a:latin typeface="Cutive Mono"/>
              </a:rPr>
              <a:t>h</a:t>
            </a:r>
            <a:r>
              <a:rPr lang="en-US">
                <a:solidFill>
                  <a:srgbClr val="FFFFFF"/>
                </a:solidFill>
                <a:latin typeface="Cutive Mono"/>
              </a:rPr>
              <a:t>e</a:t>
            </a:r>
            <a:r>
              <a:rPr lang="en-US">
                <a:solidFill>
                  <a:srgbClr val="FFFFFF"/>
                </a:solidFill>
                <a:latin typeface="Cutive Mono"/>
              </a:rPr>
              <a:t> </a:t>
            </a:r>
            <a:r>
              <a:rPr lang="en-US">
                <a:solidFill>
                  <a:srgbClr val="FFFFFF"/>
                </a:solidFill>
                <a:latin typeface="Cutive Mono"/>
              </a:rPr>
              <a:t>h</a:t>
            </a:r>
            <a:r>
              <a:rPr lang="en-US">
                <a:solidFill>
                  <a:srgbClr val="FFFFFF"/>
                </a:solidFill>
                <a:latin typeface="Cutive Mono"/>
              </a:rPr>
              <a:t>e</a:t>
            </a:r>
            <a:r>
              <a:rPr lang="en-US">
                <a:solidFill>
                  <a:srgbClr val="FFFFFF"/>
                </a:solidFill>
                <a:latin typeface="Cutive Mono"/>
              </a:rPr>
              <a:t>l</a:t>
            </a:r>
            <a:r>
              <a:rPr lang="en-US">
                <a:solidFill>
                  <a:srgbClr val="FFFFFF"/>
                </a:solidFill>
                <a:latin typeface="Cutive Mono"/>
              </a:rPr>
              <a:t>p</a:t>
            </a:r>
            <a:r>
              <a:rPr lang="en-US">
                <a:solidFill>
                  <a:srgbClr val="FFFFFF"/>
                </a:solidFill>
                <a:latin typeface="Cutive Mono"/>
              </a:rPr>
              <a:t> </a:t>
            </a:r>
            <a:r>
              <a:rPr lang="en-US">
                <a:solidFill>
                  <a:srgbClr val="FFFFFF"/>
                </a:solidFill>
                <a:latin typeface="Cutive Mono"/>
              </a:rPr>
              <a:t>o</a:t>
            </a:r>
            <a:r>
              <a:rPr lang="en-US">
                <a:solidFill>
                  <a:srgbClr val="FFFFFF"/>
                </a:solidFill>
                <a:latin typeface="Cutive Mono"/>
              </a:rPr>
              <a:t>f</a:t>
            </a:r>
            <a:r>
              <a:rPr lang="en-US">
                <a:solidFill>
                  <a:srgbClr val="FFFFFF"/>
                </a:solidFill>
                <a:latin typeface="Cutive Mono"/>
              </a:rPr>
              <a:t> </a:t>
            </a:r>
            <a:r>
              <a:rPr lang="en-US">
                <a:solidFill>
                  <a:srgbClr val="FFFFFF"/>
                </a:solidFill>
                <a:latin typeface="Cutive Mono"/>
              </a:rPr>
              <a:t>d</a:t>
            </a:r>
            <a:r>
              <a:rPr lang="en-US">
                <a:solidFill>
                  <a:srgbClr val="FFFFFF"/>
                </a:solidFill>
                <a:latin typeface="Cutive Mono"/>
              </a:rPr>
              <a:t>a</a:t>
            </a:r>
            <a:r>
              <a:rPr lang="en-US">
                <a:solidFill>
                  <a:srgbClr val="FFFFFF"/>
                </a:solidFill>
                <a:latin typeface="Cutive Mono"/>
              </a:rPr>
              <a:t>t</a:t>
            </a:r>
            <a:r>
              <a:rPr lang="en-US">
                <a:solidFill>
                  <a:srgbClr val="FFFFFF"/>
                </a:solidFill>
                <a:latin typeface="Cutive Mono"/>
              </a:rPr>
              <a:t>a</a:t>
            </a:r>
            <a:r>
              <a:rPr lang="en-US">
                <a:solidFill>
                  <a:srgbClr val="FFFFFF"/>
                </a:solidFill>
                <a:latin typeface="Cutive Mono"/>
              </a:rPr>
              <a:t> </a:t>
            </a:r>
            <a:r>
              <a:rPr lang="en-US">
                <a:solidFill>
                  <a:srgbClr val="FFFFFF"/>
                </a:solidFill>
                <a:latin typeface="Cutive Mono"/>
              </a:rPr>
              <a:t>c</a:t>
            </a:r>
            <a:r>
              <a:rPr lang="en-US">
                <a:solidFill>
                  <a:srgbClr val="FFFFFF"/>
                </a:solidFill>
                <a:latin typeface="Cutive Mono"/>
              </a:rPr>
              <a:t>o</a:t>
            </a:r>
            <a:r>
              <a:rPr lang="en-US">
                <a:solidFill>
                  <a:srgbClr val="FFFFFF"/>
                </a:solidFill>
                <a:latin typeface="Cutive Mono"/>
              </a:rPr>
              <a:t>l</a:t>
            </a:r>
            <a:r>
              <a:rPr lang="en-US">
                <a:solidFill>
                  <a:srgbClr val="FFFFFF"/>
                </a:solidFill>
                <a:latin typeface="Cutive Mono"/>
              </a:rPr>
              <a:t>l</a:t>
            </a:r>
            <a:r>
              <a:rPr lang="en-US">
                <a:solidFill>
                  <a:srgbClr val="FFFFFF"/>
                </a:solidFill>
                <a:latin typeface="Cutive Mono"/>
              </a:rPr>
              <a:t>e</a:t>
            </a:r>
            <a:r>
              <a:rPr lang="en-US">
                <a:solidFill>
                  <a:srgbClr val="FFFFFF"/>
                </a:solidFill>
                <a:latin typeface="Cutive Mono"/>
              </a:rPr>
              <a:t>cted </a:t>
            </a:r>
            <a:r>
              <a:rPr lang="en-US">
                <a:solidFill>
                  <a:srgbClr val="FFFFFF"/>
                </a:solidFill>
                <a:latin typeface="Cutive Mono"/>
              </a:rPr>
              <a:t>f</a:t>
            </a:r>
            <a:r>
              <a:rPr lang="en-US">
                <a:solidFill>
                  <a:srgbClr val="FFFFFF"/>
                </a:solidFill>
                <a:latin typeface="Cutive Mono"/>
              </a:rPr>
              <a:t>r</a:t>
            </a:r>
            <a:r>
              <a:rPr lang="en-US">
                <a:solidFill>
                  <a:srgbClr val="FFFFFF"/>
                </a:solidFill>
                <a:latin typeface="Cutive Mono"/>
              </a:rPr>
              <a:t>o</a:t>
            </a:r>
            <a:r>
              <a:rPr lang="en-US">
                <a:solidFill>
                  <a:srgbClr val="FFFFFF"/>
                </a:solidFill>
                <a:latin typeface="Cutive Mono"/>
              </a:rPr>
              <a:t>m</a:t>
            </a:r>
            <a:r>
              <a:rPr lang="en-US">
                <a:solidFill>
                  <a:srgbClr val="FFFFFF"/>
                </a:solidFill>
                <a:latin typeface="Cutive Mono"/>
              </a:rPr>
              <a:t> </a:t>
            </a:r>
            <a:r>
              <a:rPr lang="en-US">
                <a:solidFill>
                  <a:srgbClr val="FFFFFF"/>
                </a:solidFill>
                <a:latin typeface="Cutive Mono"/>
              </a:rPr>
              <a:t>t</a:t>
            </a:r>
            <a:r>
              <a:rPr lang="en-US">
                <a:solidFill>
                  <a:srgbClr val="FFFFFF"/>
                </a:solidFill>
                <a:latin typeface="Cutive Mono"/>
              </a:rPr>
              <a:t>h</a:t>
            </a:r>
            <a:r>
              <a:rPr lang="en-US">
                <a:solidFill>
                  <a:srgbClr val="FFFFFF"/>
                </a:solidFill>
                <a:latin typeface="Cutive Mono"/>
              </a:rPr>
              <a:t>e</a:t>
            </a:r>
            <a:r>
              <a:rPr lang="en-US">
                <a:solidFill>
                  <a:srgbClr val="FFFFFF"/>
                </a:solidFill>
                <a:latin typeface="Cutive Mono"/>
              </a:rPr>
              <a:t> </a:t>
            </a:r>
            <a:r>
              <a:rPr lang="en-US">
                <a:solidFill>
                  <a:srgbClr val="FFFFFF"/>
                </a:solidFill>
                <a:latin typeface="Cutive Mono"/>
              </a:rPr>
              <a:t>e</a:t>
            </a:r>
            <a:r>
              <a:rPr lang="en-US">
                <a:solidFill>
                  <a:srgbClr val="FFFFFF"/>
                </a:solidFill>
                <a:latin typeface="Cutive Mono"/>
              </a:rPr>
              <a:t>m</a:t>
            </a:r>
            <a:r>
              <a:rPr lang="en-US">
                <a:solidFill>
                  <a:srgbClr val="FFFFFF"/>
                </a:solidFill>
                <a:latin typeface="Cutive Mono"/>
              </a:rPr>
              <a:t>p</a:t>
            </a:r>
            <a:r>
              <a:rPr lang="en-US">
                <a:solidFill>
                  <a:srgbClr val="FFFFFF"/>
                </a:solidFill>
                <a:latin typeface="Cutive Mono"/>
              </a:rPr>
              <a:t>l</a:t>
            </a:r>
            <a:r>
              <a:rPr lang="en-US">
                <a:solidFill>
                  <a:srgbClr val="FFFFFF"/>
                </a:solidFill>
                <a:latin typeface="Cutive Mono"/>
              </a:rPr>
              <a:t>o</a:t>
            </a:r>
            <a:r>
              <a:rPr lang="en-US">
                <a:solidFill>
                  <a:srgbClr val="FFFFFF"/>
                </a:solidFill>
                <a:latin typeface="Cutive Mono"/>
              </a:rPr>
              <a:t>yees</a:t>
            </a:r>
            <a:r>
              <a:rPr lang="en-US">
                <a:solidFill>
                  <a:srgbClr val="FFFFFF"/>
                </a:solidFill>
                <a:latin typeface="Cutive Mono"/>
              </a:rPr>
              <a:t>.</a:t>
            </a:r>
            <a:r>
              <a:rPr lang="en-US">
                <a:solidFill>
                  <a:srgbClr val="FFFFFF"/>
                </a:solidFill>
                <a:latin typeface="Cutive Mono"/>
              </a:rPr>
              <a:t> </a:t>
            </a:r>
            <a:r>
              <a:rPr lang="en-US">
                <a:solidFill>
                  <a:srgbClr val="FFFFFF"/>
                </a:solidFill>
                <a:latin typeface="Cutive Mono"/>
              </a:rPr>
              <a:t>T</a:t>
            </a:r>
            <a:r>
              <a:rPr lang="en-US">
                <a:solidFill>
                  <a:srgbClr val="FFFFFF"/>
                </a:solidFill>
                <a:latin typeface="Cutive Mono"/>
              </a:rPr>
              <a:t>h</a:t>
            </a:r>
            <a:r>
              <a:rPr lang="en-US">
                <a:solidFill>
                  <a:srgbClr val="FFFFFF"/>
                </a:solidFill>
                <a:latin typeface="Cutive Mono"/>
              </a:rPr>
              <a:t>e</a:t>
            </a:r>
            <a:r>
              <a:rPr lang="en-US">
                <a:solidFill>
                  <a:srgbClr val="FFFFFF"/>
                </a:solidFill>
                <a:latin typeface="Cutive Mono"/>
              </a:rPr>
              <a:t>s</a:t>
            </a:r>
            <a:r>
              <a:rPr lang="en-US">
                <a:solidFill>
                  <a:srgbClr val="FFFFFF"/>
                </a:solidFill>
                <a:latin typeface="Cutive Mono"/>
              </a:rPr>
              <a:t>e</a:t>
            </a:r>
            <a:r>
              <a:rPr lang="en-US">
                <a:solidFill>
                  <a:srgbClr val="FFFFFF"/>
                </a:solidFill>
                <a:latin typeface="Cutive Mono"/>
              </a:rPr>
              <a:t> </a:t>
            </a:r>
            <a:r>
              <a:rPr lang="en-US">
                <a:solidFill>
                  <a:srgbClr val="FFFFFF"/>
                </a:solidFill>
                <a:latin typeface="Cutive Mono"/>
              </a:rPr>
              <a:t>data's </a:t>
            </a:r>
            <a:r>
              <a:rPr lang="en-US">
                <a:solidFill>
                  <a:srgbClr val="FFFFFF"/>
                </a:solidFill>
                <a:latin typeface="Cutive Mono"/>
              </a:rPr>
              <a:t>a</a:t>
            </a:r>
            <a:r>
              <a:rPr lang="en-US">
                <a:solidFill>
                  <a:srgbClr val="FFFFFF"/>
                </a:solidFill>
                <a:latin typeface="Cutive Mono"/>
              </a:rPr>
              <a:t>r</a:t>
            </a:r>
            <a:r>
              <a:rPr lang="en-US">
                <a:solidFill>
                  <a:srgbClr val="FFFFFF"/>
                </a:solidFill>
                <a:latin typeface="Cutive Mono"/>
              </a:rPr>
              <a:t>e</a:t>
            </a:r>
            <a:r>
              <a:rPr lang="en-US">
                <a:solidFill>
                  <a:srgbClr val="FFFFFF"/>
                </a:solidFill>
                <a:latin typeface="Cutive Mono"/>
              </a:rPr>
              <a:t> </a:t>
            </a:r>
            <a:r>
              <a:rPr lang="en-US">
                <a:solidFill>
                  <a:srgbClr val="FFFFFF"/>
                </a:solidFill>
                <a:latin typeface="Cutive Mono"/>
              </a:rPr>
              <a:t>a</a:t>
            </a:r>
            <a:r>
              <a:rPr lang="en-US">
                <a:solidFill>
                  <a:srgbClr val="FFFFFF"/>
                </a:solidFill>
                <a:latin typeface="Cutive Mono"/>
              </a:rPr>
              <a:t>n</a:t>
            </a:r>
            <a:r>
              <a:rPr lang="en-US">
                <a:solidFill>
                  <a:srgbClr val="FFFFFF"/>
                </a:solidFill>
                <a:latin typeface="Cutive Mono"/>
              </a:rPr>
              <a:t>a</a:t>
            </a:r>
            <a:r>
              <a:rPr lang="en-US">
                <a:solidFill>
                  <a:srgbClr val="FFFFFF"/>
                </a:solidFill>
                <a:latin typeface="Cutive Mono"/>
              </a:rPr>
              <a:t>l</a:t>
            </a:r>
            <a:r>
              <a:rPr lang="en-US">
                <a:solidFill>
                  <a:srgbClr val="FFFFFF"/>
                </a:solidFill>
                <a:latin typeface="Cutive Mono"/>
              </a:rPr>
              <a:t>y</a:t>
            </a:r>
            <a:r>
              <a:rPr lang="en-US">
                <a:solidFill>
                  <a:srgbClr val="FFFFFF"/>
                </a:solidFill>
                <a:latin typeface="Cutive Mono"/>
              </a:rPr>
              <a:t>sed </a:t>
            </a:r>
            <a:r>
              <a:rPr lang="en-US">
                <a:solidFill>
                  <a:srgbClr val="FFFFFF"/>
                </a:solidFill>
                <a:latin typeface="Cutive Mono"/>
              </a:rPr>
              <a:t>u</a:t>
            </a:r>
            <a:r>
              <a:rPr lang="en-US">
                <a:solidFill>
                  <a:srgbClr val="FFFFFF"/>
                </a:solidFill>
                <a:latin typeface="Cutive Mono"/>
              </a:rPr>
              <a:t>s</a:t>
            </a:r>
            <a:r>
              <a:rPr lang="en-US">
                <a:solidFill>
                  <a:srgbClr val="FFFFFF"/>
                </a:solidFill>
                <a:latin typeface="Cutive Mono"/>
              </a:rPr>
              <a:t>i</a:t>
            </a:r>
            <a:r>
              <a:rPr lang="en-US">
                <a:solidFill>
                  <a:srgbClr val="FFFFFF"/>
                </a:solidFill>
                <a:latin typeface="Cutive Mono"/>
              </a:rPr>
              <a:t>n</a:t>
            </a:r>
            <a:r>
              <a:rPr lang="en-US">
                <a:solidFill>
                  <a:srgbClr val="FFFFFF"/>
                </a:solidFill>
                <a:latin typeface="Cutive Mono"/>
              </a:rPr>
              <a:t>g</a:t>
            </a:r>
            <a:r>
              <a:rPr lang="en-US">
                <a:solidFill>
                  <a:srgbClr val="FFFFFF"/>
                </a:solidFill>
                <a:latin typeface="Cutive Mono"/>
              </a:rPr>
              <a:t> </a:t>
            </a:r>
            <a:r>
              <a:rPr lang="en-US">
                <a:solidFill>
                  <a:srgbClr val="FFFFFF"/>
                </a:solidFill>
                <a:latin typeface="Cutive Mono"/>
              </a:rPr>
              <a:t>M</a:t>
            </a:r>
            <a:r>
              <a:rPr lang="en-US">
                <a:solidFill>
                  <a:srgbClr val="FFFFFF"/>
                </a:solidFill>
                <a:latin typeface="Cutive Mono"/>
              </a:rPr>
              <a:t>S</a:t>
            </a:r>
            <a:r>
              <a:rPr lang="en-US">
                <a:solidFill>
                  <a:srgbClr val="FFFFFF"/>
                </a:solidFill>
                <a:latin typeface="Cutive Mono"/>
              </a:rPr>
              <a:t> </a:t>
            </a:r>
            <a:r>
              <a:rPr lang="en-US">
                <a:solidFill>
                  <a:srgbClr val="FFFFFF"/>
                </a:solidFill>
                <a:latin typeface="Cutive Mono"/>
              </a:rPr>
              <a:t>-</a:t>
            </a:r>
            <a:r>
              <a:rPr lang="en-US">
                <a:solidFill>
                  <a:srgbClr val="FFFFFF"/>
                </a:solidFill>
                <a:latin typeface="Cutive Mono"/>
              </a:rPr>
              <a:t> </a:t>
            </a:r>
            <a:r>
              <a:rPr lang="en-US">
                <a:solidFill>
                  <a:srgbClr val="FFFFFF"/>
                </a:solidFill>
                <a:latin typeface="Cutive Mono"/>
              </a:rPr>
              <a:t>E</a:t>
            </a:r>
            <a:r>
              <a:rPr lang="en-US">
                <a:solidFill>
                  <a:srgbClr val="FFFFFF"/>
                </a:solidFill>
                <a:latin typeface="Cutive Mono"/>
              </a:rPr>
              <a:t>x</a:t>
            </a:r>
            <a:r>
              <a:rPr lang="en-US">
                <a:solidFill>
                  <a:srgbClr val="FFFFFF"/>
                </a:solidFill>
                <a:latin typeface="Cutive Mono"/>
              </a:rPr>
              <a:t>c</a:t>
            </a:r>
            <a:r>
              <a:rPr lang="en-US">
                <a:solidFill>
                  <a:srgbClr val="FFFFFF"/>
                </a:solidFill>
                <a:latin typeface="Cutive Mono"/>
              </a:rPr>
              <a:t>e</a:t>
            </a:r>
            <a:r>
              <a:rPr lang="en-US">
                <a:solidFill>
                  <a:srgbClr val="FFFFFF"/>
                </a:solidFill>
                <a:latin typeface="Cutive Mono"/>
              </a:rPr>
              <a:t>l</a:t>
            </a:r>
            <a:r>
              <a:rPr lang="en-US">
                <a:solidFill>
                  <a:srgbClr val="FFFFFF"/>
                </a:solidFill>
                <a:latin typeface="Cutive Mono"/>
              </a:rPr>
              <a:t> </a:t>
            </a:r>
            <a:r>
              <a:rPr lang="en-US">
                <a:solidFill>
                  <a:srgbClr val="FFFFFF"/>
                </a:solidFill>
                <a:latin typeface="Cutive Mono"/>
              </a:rPr>
              <a:t>t</a:t>
            </a:r>
            <a:r>
              <a:rPr lang="en-US">
                <a:solidFill>
                  <a:srgbClr val="FFFFFF"/>
                </a:solidFill>
                <a:latin typeface="Cutive Mono"/>
              </a:rPr>
              <a:t>e</a:t>
            </a:r>
            <a:r>
              <a:rPr lang="en-US">
                <a:solidFill>
                  <a:srgbClr val="FFFFFF"/>
                </a:solidFill>
                <a:latin typeface="Cutive Mono"/>
              </a:rPr>
              <a:t>c</a:t>
            </a:r>
            <a:r>
              <a:rPr lang="en-US">
                <a:solidFill>
                  <a:srgbClr val="FFFFFF"/>
                </a:solidFill>
                <a:latin typeface="Cutive Mono"/>
              </a:rPr>
              <a:t>h</a:t>
            </a:r>
            <a:r>
              <a:rPr lang="en-US">
                <a:solidFill>
                  <a:srgbClr val="FFFFFF"/>
                </a:solidFill>
                <a:latin typeface="Cutive Mono"/>
              </a:rPr>
              <a:t>n</a:t>
            </a:r>
            <a:r>
              <a:rPr lang="en-US">
                <a:solidFill>
                  <a:srgbClr val="FFFFFF"/>
                </a:solidFill>
                <a:latin typeface="Cutive Mono"/>
              </a:rPr>
              <a:t>ique</a:t>
            </a:r>
            <a:r>
              <a:rPr lang="en-US">
                <a:solidFill>
                  <a:srgbClr val="FFFFFF"/>
                </a:solidFill>
                <a:latin typeface="Cutive Mono"/>
              </a:rPr>
              <a:t>.</a:t>
            </a:r>
            <a:endParaRPr lang="en-IN">
              <a:solidFill>
                <a:srgbClr val="FFFFFF"/>
              </a:solidFill>
              <a:latin typeface="Cutive Mono"/>
            </a:endParaRPr>
          </a:p>
        </p:txBody>
      </p:sp>
      <p:pic>
        <p:nvPicPr>
          <p:cNvPr id="2097155" name=""/>
          <p:cNvPicPr>
            <a:picLocks/>
          </p:cNvPicPr>
          <p:nvPr/>
        </p:nvPicPr>
        <p:blipFill>
          <a:blip xmlns:r="http://schemas.openxmlformats.org/officeDocument/2006/relationships" r:embed="rId2"/>
          <a:stretch>
            <a:fillRect/>
          </a:stretch>
        </p:blipFill>
        <p:spPr>
          <a:xfrm rot="0">
            <a:off x="0" y="3643850"/>
            <a:ext cx="2751052" cy="3389780"/>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3" name=""/>
        <p:cNvGrpSpPr/>
        <p:nvPr/>
      </p:nvGrpSpPr>
      <p:grpSpPr>
        <a:xfrm>
          <a:off x="0" y="0"/>
          <a:ext cx="0" cy="0"/>
          <a:chOff x="0" y="0"/>
          <a:chExt cx="0" cy="0"/>
        </a:xfrm>
      </p:grpSpPr>
      <p:sp>
        <p:nvSpPr>
          <p:cNvPr id="1048596" name=""/>
          <p:cNvSpPr>
            <a:spLocks noGrp="1"/>
          </p:cNvSpPr>
          <p:nvPr>
            <p:ph type="title"/>
          </p:nvPr>
        </p:nvSpPr>
        <p:spPr/>
        <p:txBody>
          <a:bodyPr/>
          <a:p>
            <a:r>
              <a:rPr b="1" sz="3200" lang="en-US">
                <a:solidFill>
                  <a:srgbClr val="FFFFFF"/>
                </a:solidFill>
              </a:rPr>
              <a:t>W</a:t>
            </a:r>
            <a:r>
              <a:rPr b="1" sz="3200" lang="en-US">
                <a:solidFill>
                  <a:srgbClr val="FFFFFF"/>
                </a:solidFill>
              </a:rPr>
              <a:t>H</a:t>
            </a:r>
            <a:r>
              <a:rPr b="1" sz="3200" lang="en-US">
                <a:solidFill>
                  <a:srgbClr val="FFFFFF"/>
                </a:solidFill>
              </a:rPr>
              <a:t>O</a:t>
            </a:r>
            <a:r>
              <a:rPr b="1" sz="3200" lang="en-US">
                <a:solidFill>
                  <a:srgbClr val="FFFFFF"/>
                </a:solidFill>
              </a:rPr>
              <a:t> </a:t>
            </a:r>
            <a:r>
              <a:rPr b="1" sz="3200" lang="en-US">
                <a:solidFill>
                  <a:srgbClr val="FFFFFF"/>
                </a:solidFill>
              </a:rPr>
              <a:t>A</a:t>
            </a:r>
            <a:r>
              <a:rPr b="1" sz="3200" lang="en-US">
                <a:solidFill>
                  <a:srgbClr val="FFFFFF"/>
                </a:solidFill>
              </a:rPr>
              <a:t>R</a:t>
            </a:r>
            <a:r>
              <a:rPr b="1" sz="3200" lang="en-US">
                <a:solidFill>
                  <a:srgbClr val="FFFFFF"/>
                </a:solidFill>
              </a:rPr>
              <a:t>E</a:t>
            </a:r>
            <a:r>
              <a:rPr b="1" sz="3200" lang="en-US">
                <a:solidFill>
                  <a:srgbClr val="FFFFFF"/>
                </a:solidFill>
              </a:rPr>
              <a:t> </a:t>
            </a:r>
            <a:r>
              <a:rPr b="1" sz="3200" lang="en-US">
                <a:solidFill>
                  <a:srgbClr val="FFFFFF"/>
                </a:solidFill>
              </a:rPr>
              <a:t>T</a:t>
            </a:r>
            <a:r>
              <a:rPr b="1" sz="3200" lang="en-US">
                <a:solidFill>
                  <a:srgbClr val="FFFFFF"/>
                </a:solidFill>
              </a:rPr>
              <a:t>H</a:t>
            </a:r>
            <a:r>
              <a:rPr b="1" sz="3200" lang="en-US">
                <a:solidFill>
                  <a:srgbClr val="FFFFFF"/>
                </a:solidFill>
              </a:rPr>
              <a:t>E</a:t>
            </a:r>
            <a:r>
              <a:rPr b="1" sz="3200" lang="en-US">
                <a:solidFill>
                  <a:srgbClr val="FFFFFF"/>
                </a:solidFill>
              </a:rPr>
              <a:t> </a:t>
            </a:r>
            <a:r>
              <a:rPr b="1" sz="3200" lang="en-US">
                <a:solidFill>
                  <a:srgbClr val="FFFFFF"/>
                </a:solidFill>
              </a:rPr>
              <a:t>E</a:t>
            </a:r>
            <a:r>
              <a:rPr b="1" sz="3200" lang="en-US">
                <a:solidFill>
                  <a:srgbClr val="FFFFFF"/>
                </a:solidFill>
              </a:rPr>
              <a:t>N</a:t>
            </a:r>
            <a:r>
              <a:rPr b="1" sz="3200" lang="en-US">
                <a:solidFill>
                  <a:srgbClr val="FFFFFF"/>
                </a:solidFill>
              </a:rPr>
              <a:t>D</a:t>
            </a:r>
            <a:r>
              <a:rPr b="1" sz="3200" lang="en-US">
                <a:solidFill>
                  <a:srgbClr val="FFFFFF"/>
                </a:solidFill>
              </a:rPr>
              <a:t> </a:t>
            </a:r>
            <a:r>
              <a:rPr b="1" sz="3200" lang="en-US">
                <a:solidFill>
                  <a:srgbClr val="FFFFFF"/>
                </a:solidFill>
              </a:rPr>
              <a:t>U</a:t>
            </a:r>
            <a:r>
              <a:rPr b="1" sz="3200" lang="en-US">
                <a:solidFill>
                  <a:srgbClr val="FFFFFF"/>
                </a:solidFill>
              </a:rPr>
              <a:t>S</a:t>
            </a:r>
            <a:r>
              <a:rPr b="1" sz="3200" lang="en-US">
                <a:solidFill>
                  <a:srgbClr val="FFFFFF"/>
                </a:solidFill>
              </a:rPr>
              <a:t>E</a:t>
            </a:r>
            <a:r>
              <a:rPr b="1" sz="3200" lang="en-US">
                <a:solidFill>
                  <a:srgbClr val="FFFFFF"/>
                </a:solidFill>
              </a:rPr>
              <a:t>R</a:t>
            </a:r>
            <a:r>
              <a:rPr b="1" sz="3200" lang="en-US">
                <a:solidFill>
                  <a:srgbClr val="FFFFFF"/>
                </a:solidFill>
              </a:rPr>
              <a:t>S</a:t>
            </a:r>
            <a:r>
              <a:rPr b="1" sz="3200" lang="en-US">
                <a:solidFill>
                  <a:srgbClr val="FFFFFF"/>
                </a:solidFill>
              </a:rPr>
              <a:t>:</a:t>
            </a:r>
            <a:endParaRPr lang="en-IN">
              <a:solidFill>
                <a:srgbClr val="FFFFFF"/>
              </a:solidFill>
            </a:endParaRPr>
          </a:p>
        </p:txBody>
      </p:sp>
      <p:sp>
        <p:nvSpPr>
          <p:cNvPr id="1048597" name=""/>
          <p:cNvSpPr>
            <a:spLocks noGrp="1"/>
          </p:cNvSpPr>
          <p:nvPr>
            <p:ph idx="1"/>
          </p:nvPr>
        </p:nvSpPr>
        <p:spPr>
          <a:xfrm>
            <a:off x="628649" y="1825625"/>
            <a:ext cx="7152752" cy="3575432"/>
          </a:xfrm>
        </p:spPr>
        <p:txBody>
          <a:bodyPr>
            <a:normAutofit/>
          </a:bodyPr>
          <a:p>
            <a:pPr indent="0" marL="0">
              <a:buNone/>
            </a:pPr>
            <a:r>
              <a:rPr lang="en-US">
                <a:solidFill>
                  <a:srgbClr val="FFFFFF"/>
                </a:solidFill>
              </a:rPr>
              <a:t>T</a:t>
            </a:r>
            <a:r>
              <a:rPr lang="en-US">
                <a:solidFill>
                  <a:srgbClr val="FFFFFF"/>
                </a:solidFill>
              </a:rPr>
              <a:t>h</a:t>
            </a:r>
            <a:r>
              <a:rPr lang="en-US">
                <a:solidFill>
                  <a:srgbClr val="FFFFFF"/>
                </a:solidFill>
              </a:rPr>
              <a:t>e</a:t>
            </a:r>
            <a:r>
              <a:rPr lang="en-US">
                <a:solidFill>
                  <a:srgbClr val="FFFFFF"/>
                </a:solidFill>
              </a:rPr>
              <a:t> </a:t>
            </a:r>
            <a:r>
              <a:rPr lang="en-US">
                <a:solidFill>
                  <a:srgbClr val="FFFFFF"/>
                </a:solidFill>
              </a:rPr>
              <a:t>e</a:t>
            </a:r>
            <a:r>
              <a:rPr lang="en-US">
                <a:solidFill>
                  <a:srgbClr val="FFFFFF"/>
                </a:solidFill>
              </a:rPr>
              <a:t>n</a:t>
            </a:r>
            <a:r>
              <a:rPr lang="en-US">
                <a:solidFill>
                  <a:srgbClr val="FFFFFF"/>
                </a:solidFill>
              </a:rPr>
              <a:t>d</a:t>
            </a:r>
            <a:r>
              <a:rPr lang="en-US">
                <a:solidFill>
                  <a:srgbClr val="FFFFFF"/>
                </a:solidFill>
              </a:rPr>
              <a:t>e</a:t>
            </a:r>
            <a:r>
              <a:rPr lang="en-US">
                <a:solidFill>
                  <a:srgbClr val="FFFFFF"/>
                </a:solidFill>
              </a:rPr>
              <a:t>d</a:t>
            </a:r>
            <a:r>
              <a:rPr lang="en-US">
                <a:solidFill>
                  <a:srgbClr val="FFFFFF"/>
                </a:solidFill>
              </a:rPr>
              <a:t> </a:t>
            </a:r>
            <a:r>
              <a:rPr lang="en-US">
                <a:solidFill>
                  <a:srgbClr val="FFFFFF"/>
                </a:solidFill>
              </a:rPr>
              <a:t>u</a:t>
            </a:r>
            <a:r>
              <a:rPr lang="en-US">
                <a:solidFill>
                  <a:srgbClr val="FFFFFF"/>
                </a:solidFill>
              </a:rPr>
              <a:t>s</a:t>
            </a:r>
            <a:r>
              <a:rPr lang="en-US">
                <a:solidFill>
                  <a:srgbClr val="FFFFFF"/>
                </a:solidFill>
              </a:rPr>
              <a:t>e</a:t>
            </a:r>
            <a:r>
              <a:rPr lang="en-US">
                <a:solidFill>
                  <a:srgbClr val="FFFFFF"/>
                </a:solidFill>
              </a:rPr>
              <a:t>r</a:t>
            </a:r>
            <a:r>
              <a:rPr lang="en-US">
                <a:solidFill>
                  <a:srgbClr val="FFFFFF"/>
                </a:solidFill>
              </a:rPr>
              <a:t>s</a:t>
            </a:r>
            <a:r>
              <a:rPr lang="en-US">
                <a:solidFill>
                  <a:srgbClr val="FFFFFF"/>
                </a:solidFill>
              </a:rPr>
              <a:t> </a:t>
            </a:r>
            <a:r>
              <a:rPr lang="en-US">
                <a:solidFill>
                  <a:srgbClr val="FFFFFF"/>
                </a:solidFill>
              </a:rPr>
              <a:t>o</a:t>
            </a:r>
            <a:r>
              <a:rPr lang="en-US">
                <a:solidFill>
                  <a:srgbClr val="FFFFFF"/>
                </a:solidFill>
              </a:rPr>
              <a:t>f</a:t>
            </a:r>
            <a:r>
              <a:rPr lang="en-US">
                <a:solidFill>
                  <a:srgbClr val="FFFFFF"/>
                </a:solidFill>
              </a:rPr>
              <a:t> </a:t>
            </a:r>
            <a:r>
              <a:rPr lang="en-US">
                <a:solidFill>
                  <a:srgbClr val="FFFFFF"/>
                </a:solidFill>
              </a:rPr>
              <a:t>t</a:t>
            </a:r>
            <a:r>
              <a:rPr lang="en-US">
                <a:solidFill>
                  <a:srgbClr val="FFFFFF"/>
                </a:solidFill>
              </a:rPr>
              <a:t>h</a:t>
            </a:r>
            <a:r>
              <a:rPr lang="en-US">
                <a:solidFill>
                  <a:srgbClr val="FFFFFF"/>
                </a:solidFill>
              </a:rPr>
              <a:t>i</a:t>
            </a:r>
            <a:r>
              <a:rPr lang="en-US">
                <a:solidFill>
                  <a:srgbClr val="FFFFFF"/>
                </a:solidFill>
              </a:rPr>
              <a:t>s</a:t>
            </a:r>
            <a:r>
              <a:rPr lang="en-US">
                <a:solidFill>
                  <a:srgbClr val="FFFFFF"/>
                </a:solidFill>
              </a:rPr>
              <a:t> </a:t>
            </a:r>
            <a:r>
              <a:rPr lang="en-US">
                <a:solidFill>
                  <a:srgbClr val="FFFFFF"/>
                </a:solidFill>
              </a:rPr>
              <a:t>p</a:t>
            </a:r>
            <a:r>
              <a:rPr lang="en-US">
                <a:solidFill>
                  <a:srgbClr val="FFFFFF"/>
                </a:solidFill>
              </a:rPr>
              <a:t>r</a:t>
            </a:r>
            <a:r>
              <a:rPr lang="en-US">
                <a:solidFill>
                  <a:srgbClr val="FFFFFF"/>
                </a:solidFill>
              </a:rPr>
              <a:t>o</a:t>
            </a:r>
            <a:r>
              <a:rPr lang="en-US">
                <a:solidFill>
                  <a:srgbClr val="FFFFFF"/>
                </a:solidFill>
              </a:rPr>
              <a:t>j</a:t>
            </a:r>
            <a:r>
              <a:rPr lang="en-US">
                <a:solidFill>
                  <a:srgbClr val="FFFFFF"/>
                </a:solidFill>
              </a:rPr>
              <a:t>e</a:t>
            </a:r>
            <a:r>
              <a:rPr lang="en-US">
                <a:solidFill>
                  <a:srgbClr val="FFFFFF"/>
                </a:solidFill>
              </a:rPr>
              <a:t>ct </a:t>
            </a:r>
            <a:r>
              <a:rPr lang="en-US">
                <a:solidFill>
                  <a:srgbClr val="FFFFFF"/>
                </a:solidFill>
              </a:rPr>
              <a:t>i</a:t>
            </a:r>
            <a:r>
              <a:rPr lang="en-US">
                <a:solidFill>
                  <a:srgbClr val="FFFFFF"/>
                </a:solidFill>
              </a:rPr>
              <a:t>s</a:t>
            </a:r>
            <a:r>
              <a:rPr lang="en-US">
                <a:solidFill>
                  <a:srgbClr val="FFFFFF"/>
                </a:solidFill>
              </a:rPr>
              <a:t> </a:t>
            </a:r>
            <a:r>
              <a:rPr lang="en-US">
                <a:solidFill>
                  <a:srgbClr val="FFFFFF"/>
                </a:solidFill>
              </a:rPr>
              <a:t>u</a:t>
            </a:r>
            <a:r>
              <a:rPr lang="en-US">
                <a:solidFill>
                  <a:srgbClr val="FFFFFF"/>
                </a:solidFill>
              </a:rPr>
              <a:t>s</a:t>
            </a:r>
            <a:r>
              <a:rPr lang="en-US">
                <a:solidFill>
                  <a:srgbClr val="FFFFFF"/>
                </a:solidFill>
              </a:rPr>
              <a:t>e</a:t>
            </a:r>
            <a:r>
              <a:rPr lang="en-US">
                <a:solidFill>
                  <a:srgbClr val="FFFFFF"/>
                </a:solidFill>
              </a:rPr>
              <a:t>ful </a:t>
            </a:r>
            <a:r>
              <a:rPr lang="en-US">
                <a:solidFill>
                  <a:srgbClr val="FFFFFF"/>
                </a:solidFill>
              </a:rPr>
              <a:t>f</a:t>
            </a:r>
            <a:r>
              <a:rPr lang="en-US">
                <a:solidFill>
                  <a:srgbClr val="FFFFFF"/>
                </a:solidFill>
              </a:rPr>
              <a:t>o</a:t>
            </a:r>
            <a:r>
              <a:rPr lang="en-US">
                <a:solidFill>
                  <a:srgbClr val="FFFFFF"/>
                </a:solidFill>
              </a:rPr>
              <a:t>r</a:t>
            </a:r>
            <a:r>
              <a:rPr lang="en-US">
                <a:solidFill>
                  <a:srgbClr val="FFFFFF"/>
                </a:solidFill>
              </a:rPr>
              <a:t>:</a:t>
            </a:r>
            <a:endParaRPr lang="en-IN">
              <a:solidFill>
                <a:srgbClr val="FFFFFF"/>
              </a:solidFill>
            </a:endParaRPr>
          </a:p>
          <a:p>
            <a:pPr indent="0" marL="0">
              <a:buNone/>
            </a:pPr>
            <a:endParaRPr lang="en-IN">
              <a:solidFill>
                <a:srgbClr val="FFFFFF"/>
              </a:solidFill>
            </a:endParaRPr>
          </a:p>
          <a:p>
            <a:r>
              <a:rPr lang="en-US">
                <a:solidFill>
                  <a:srgbClr val="FFFFFF"/>
                </a:solidFill>
                <a:latin typeface="Cutive Mono"/>
              </a:rPr>
              <a:t>Human Resources (HR) Department</a:t>
            </a:r>
            <a:endParaRPr lang="en-IN">
              <a:solidFill>
                <a:srgbClr val="FFFFFF"/>
              </a:solidFill>
              <a:latin typeface="Cutive Mono"/>
            </a:endParaRPr>
          </a:p>
          <a:p>
            <a:r>
              <a:rPr lang="en-US">
                <a:solidFill>
                  <a:srgbClr val="FFFFFF"/>
                </a:solidFill>
                <a:latin typeface="Cutive Mono"/>
              </a:rPr>
              <a:t>Managers and Team Leaders</a:t>
            </a:r>
            <a:endParaRPr lang="en-IN">
              <a:solidFill>
                <a:srgbClr val="FFFFFF"/>
              </a:solidFill>
              <a:latin typeface="Cutive Mono"/>
            </a:endParaRPr>
          </a:p>
          <a:p>
            <a:r>
              <a:rPr lang="en-US">
                <a:solidFill>
                  <a:srgbClr val="FFFFFF"/>
                </a:solidFill>
                <a:latin typeface="Cutive Mono"/>
              </a:rPr>
              <a:t>Executives and Senior Management</a:t>
            </a:r>
            <a:endParaRPr lang="en-IN">
              <a:solidFill>
                <a:srgbClr val="FFFFFF"/>
              </a:solidFill>
              <a:latin typeface="Cutive Mono"/>
            </a:endParaRPr>
          </a:p>
          <a:p>
            <a:r>
              <a:rPr lang="en-US">
                <a:solidFill>
                  <a:srgbClr val="FFFFFF"/>
                </a:solidFill>
                <a:latin typeface="Cutive Mono"/>
              </a:rPr>
              <a:t>Compensation and Benefits Teams</a:t>
            </a:r>
            <a:endParaRPr lang="en-IN">
              <a:solidFill>
                <a:srgbClr val="FFFFFF"/>
              </a:solidFill>
              <a:latin typeface="Cutive Mono"/>
            </a:endParaRPr>
          </a:p>
          <a:p>
            <a:r>
              <a:rPr lang="en-US">
                <a:solidFill>
                  <a:srgbClr val="FFFFFF"/>
                </a:solidFill>
                <a:latin typeface="Cutive Mono"/>
              </a:rPr>
              <a:t>Recruiters</a:t>
            </a:r>
            <a:endParaRPr lang="en-IN">
              <a:solidFill>
                <a:srgbClr val="FFFFFF"/>
              </a:solidFill>
              <a:latin typeface="Cutive Mono"/>
            </a:endParaRPr>
          </a:p>
        </p:txBody>
      </p:sp>
      <p:pic>
        <p:nvPicPr>
          <p:cNvPr id="2097156" name=""/>
          <p:cNvPicPr>
            <a:picLocks/>
          </p:cNvPicPr>
          <p:nvPr/>
        </p:nvPicPr>
        <p:blipFill>
          <a:blip xmlns:r="http://schemas.openxmlformats.org/officeDocument/2006/relationships" r:embed="rId2"/>
          <a:stretch>
            <a:fillRect/>
          </a:stretch>
        </p:blipFill>
        <p:spPr>
          <a:xfrm rot="0">
            <a:off x="5862625" y="4237082"/>
            <a:ext cx="3642169" cy="2620918"/>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4" name=""/>
        <p:cNvGrpSpPr/>
        <p:nvPr/>
      </p:nvGrpSpPr>
      <p:grpSpPr>
        <a:xfrm>
          <a:off x="0" y="0"/>
          <a:ext cx="0" cy="0"/>
          <a:chOff x="0" y="0"/>
          <a:chExt cx="0" cy="0"/>
        </a:xfrm>
      </p:grpSpPr>
      <p:sp>
        <p:nvSpPr>
          <p:cNvPr id="1048598" name=""/>
          <p:cNvSpPr>
            <a:spLocks noGrp="1"/>
          </p:cNvSpPr>
          <p:nvPr>
            <p:ph type="title"/>
          </p:nvPr>
        </p:nvSpPr>
        <p:spPr>
          <a:xfrm>
            <a:off x="628650" y="365126"/>
            <a:ext cx="8396663" cy="1134861"/>
          </a:xfrm>
        </p:spPr>
        <p:txBody>
          <a:bodyPr/>
          <a:p>
            <a:r>
              <a:rPr b="1" sz="2800" lang="en-US">
                <a:solidFill>
                  <a:srgbClr val="FFFFFF"/>
                </a:solidFill>
              </a:rPr>
              <a:t>O</a:t>
            </a:r>
            <a:r>
              <a:rPr b="1" sz="2800" lang="en-US">
                <a:solidFill>
                  <a:srgbClr val="FFFFFF"/>
                </a:solidFill>
              </a:rPr>
              <a:t>U</a:t>
            </a:r>
            <a:r>
              <a:rPr b="1" sz="2800" lang="en-US">
                <a:solidFill>
                  <a:srgbClr val="FFFFFF"/>
                </a:solidFill>
              </a:rPr>
              <a:t>R</a:t>
            </a:r>
            <a:r>
              <a:rPr b="1" sz="2800" lang="en-US">
                <a:solidFill>
                  <a:srgbClr val="FFFFFF"/>
                </a:solidFill>
              </a:rPr>
              <a:t> </a:t>
            </a:r>
            <a:r>
              <a:rPr b="1" sz="2800" lang="en-US">
                <a:solidFill>
                  <a:srgbClr val="FFFFFF"/>
                </a:solidFill>
              </a:rPr>
              <a:t>S</a:t>
            </a:r>
            <a:r>
              <a:rPr b="1" sz="2800" lang="en-US">
                <a:solidFill>
                  <a:srgbClr val="FFFFFF"/>
                </a:solidFill>
              </a:rPr>
              <a:t>O</a:t>
            </a:r>
            <a:r>
              <a:rPr b="1" sz="2800" lang="en-US">
                <a:solidFill>
                  <a:srgbClr val="FFFFFF"/>
                </a:solidFill>
              </a:rPr>
              <a:t>L</a:t>
            </a:r>
            <a:r>
              <a:rPr b="1" sz="2800" lang="en-US">
                <a:solidFill>
                  <a:srgbClr val="FFFFFF"/>
                </a:solidFill>
              </a:rPr>
              <a:t>U</a:t>
            </a:r>
            <a:r>
              <a:rPr b="1" sz="2800" lang="en-US">
                <a:solidFill>
                  <a:srgbClr val="FFFFFF"/>
                </a:solidFill>
              </a:rPr>
              <a:t>T</a:t>
            </a:r>
            <a:r>
              <a:rPr b="1" sz="2800" lang="en-US">
                <a:solidFill>
                  <a:srgbClr val="FFFFFF"/>
                </a:solidFill>
              </a:rPr>
              <a:t>ION </a:t>
            </a:r>
            <a:r>
              <a:rPr b="1" sz="2800" lang="en-US">
                <a:solidFill>
                  <a:srgbClr val="FFFFFF"/>
                </a:solidFill>
              </a:rPr>
              <a:t>A</a:t>
            </a:r>
            <a:r>
              <a:rPr b="1" sz="2800" lang="en-US">
                <a:solidFill>
                  <a:srgbClr val="FFFFFF"/>
                </a:solidFill>
              </a:rPr>
              <a:t>N</a:t>
            </a:r>
            <a:r>
              <a:rPr b="1" sz="2800" lang="en-US">
                <a:solidFill>
                  <a:srgbClr val="FFFFFF"/>
                </a:solidFill>
              </a:rPr>
              <a:t>D</a:t>
            </a:r>
            <a:r>
              <a:rPr b="1" sz="2800" lang="en-US">
                <a:solidFill>
                  <a:srgbClr val="FFFFFF"/>
                </a:solidFill>
              </a:rPr>
              <a:t> </a:t>
            </a:r>
            <a:r>
              <a:rPr b="1" sz="2800" lang="en-US">
                <a:solidFill>
                  <a:srgbClr val="FFFFFF"/>
                </a:solidFill>
              </a:rPr>
              <a:t>I</a:t>
            </a:r>
            <a:r>
              <a:rPr b="1" sz="2800" lang="en-US">
                <a:solidFill>
                  <a:srgbClr val="FFFFFF"/>
                </a:solidFill>
              </a:rPr>
              <a:t>T</a:t>
            </a:r>
            <a:r>
              <a:rPr b="1" sz="2800" lang="en-US">
                <a:solidFill>
                  <a:srgbClr val="FFFFFF"/>
                </a:solidFill>
              </a:rPr>
              <a:t>S</a:t>
            </a:r>
            <a:r>
              <a:rPr b="1" sz="2800" lang="en-US">
                <a:solidFill>
                  <a:srgbClr val="FFFFFF"/>
                </a:solidFill>
              </a:rPr>
              <a:t> </a:t>
            </a:r>
            <a:r>
              <a:rPr b="1" sz="2800" lang="en-US">
                <a:solidFill>
                  <a:srgbClr val="FFFFFF"/>
                </a:solidFill>
              </a:rPr>
              <a:t>V</a:t>
            </a:r>
            <a:r>
              <a:rPr b="1" sz="2800" lang="en-US">
                <a:solidFill>
                  <a:srgbClr val="FFFFFF"/>
                </a:solidFill>
              </a:rPr>
              <a:t>A</a:t>
            </a:r>
            <a:r>
              <a:rPr b="1" sz="2800" lang="en-US">
                <a:solidFill>
                  <a:srgbClr val="FFFFFF"/>
                </a:solidFill>
              </a:rPr>
              <a:t>L</a:t>
            </a:r>
            <a:r>
              <a:rPr b="1" sz="2800" lang="en-US">
                <a:solidFill>
                  <a:srgbClr val="FFFFFF"/>
                </a:solidFill>
              </a:rPr>
              <a:t>U</a:t>
            </a:r>
            <a:r>
              <a:rPr b="1" sz="2800" lang="en-US">
                <a:solidFill>
                  <a:srgbClr val="FFFFFF"/>
                </a:solidFill>
              </a:rPr>
              <a:t>E </a:t>
            </a:r>
            <a:r>
              <a:rPr b="1" sz="2800" lang="en-US">
                <a:solidFill>
                  <a:srgbClr val="FFFFFF"/>
                </a:solidFill>
              </a:rPr>
              <a:t>P</a:t>
            </a:r>
            <a:r>
              <a:rPr b="1" sz="2800" lang="en-US">
                <a:solidFill>
                  <a:srgbClr val="FFFFFF"/>
                </a:solidFill>
              </a:rPr>
              <a:t>R</a:t>
            </a:r>
            <a:r>
              <a:rPr b="1" sz="2800" lang="en-US">
                <a:solidFill>
                  <a:srgbClr val="FFFFFF"/>
                </a:solidFill>
              </a:rPr>
              <a:t>O</a:t>
            </a:r>
            <a:r>
              <a:rPr b="1" sz="2800" lang="en-US">
                <a:solidFill>
                  <a:srgbClr val="FFFFFF"/>
                </a:solidFill>
              </a:rPr>
              <a:t>POSITION </a:t>
            </a:r>
            <a:endParaRPr lang="en-IN">
              <a:solidFill>
                <a:srgbClr val="FFFFFF"/>
              </a:solidFill>
            </a:endParaRPr>
          </a:p>
        </p:txBody>
      </p:sp>
      <p:sp>
        <p:nvSpPr>
          <p:cNvPr id="1048599" name=""/>
          <p:cNvSpPr>
            <a:spLocks noGrp="1"/>
          </p:cNvSpPr>
          <p:nvPr>
            <p:ph idx="1"/>
          </p:nvPr>
        </p:nvSpPr>
        <p:spPr/>
        <p:txBody>
          <a:bodyPr/>
          <a:p>
            <a:pPr indent="0" marL="0">
              <a:buNone/>
            </a:pPr>
            <a:r>
              <a:rPr lang="en-US">
                <a:solidFill>
                  <a:srgbClr val="FFFFFF"/>
                </a:solidFill>
                <a:latin typeface="Cutive Mono"/>
              </a:rPr>
              <a:t>To analyze employee performance scores effectively</a:t>
            </a:r>
            <a:r>
              <a:rPr lang="en-US">
                <a:solidFill>
                  <a:srgbClr val="FFFFFF"/>
                </a:solidFill>
                <a:latin typeface="Cutive Mono"/>
              </a:rPr>
              <a:t> </a:t>
            </a:r>
            <a:r>
              <a:rPr lang="en-US">
                <a:solidFill>
                  <a:srgbClr val="FFFFFF"/>
                </a:solidFill>
                <a:latin typeface="Cutive Mono"/>
              </a:rPr>
              <a:t>t</a:t>
            </a:r>
            <a:r>
              <a:rPr lang="en-US">
                <a:solidFill>
                  <a:srgbClr val="FFFFFF"/>
                </a:solidFill>
                <a:latin typeface="Cutive Mono"/>
              </a:rPr>
              <a:t>o</a:t>
            </a:r>
            <a:r>
              <a:rPr lang="en-US">
                <a:solidFill>
                  <a:srgbClr val="FFFFFF"/>
                </a:solidFill>
                <a:latin typeface="Cutive Mono"/>
              </a:rPr>
              <a:t> </a:t>
            </a:r>
            <a:r>
              <a:rPr lang="en-US">
                <a:solidFill>
                  <a:srgbClr val="FFFFFF"/>
                </a:solidFill>
                <a:latin typeface="Cutive Mono"/>
              </a:rPr>
              <a:t>t</a:t>
            </a:r>
            <a:r>
              <a:rPr lang="en-US">
                <a:solidFill>
                  <a:srgbClr val="FFFFFF"/>
                </a:solidFill>
                <a:latin typeface="Cutive Mono"/>
              </a:rPr>
              <a:t>rack trends over time, compare against benchmarks or goals, and consider external factors that may influence performance. Regular reviews and feedback loops are crucial for ongoing improvement.</a:t>
            </a:r>
            <a:endParaRPr lang="en-IN">
              <a:solidFill>
                <a:srgbClr val="FFFFFF"/>
              </a:solidFill>
              <a:latin typeface="Cutive Mono"/>
            </a:endParaRPr>
          </a:p>
        </p:txBody>
      </p:sp>
      <p:pic>
        <p:nvPicPr>
          <p:cNvPr id="2097157" name=""/>
          <p:cNvPicPr>
            <a:picLocks/>
          </p:cNvPicPr>
          <p:nvPr/>
        </p:nvPicPr>
        <p:blipFill>
          <a:blip xmlns:r="http://schemas.openxmlformats.org/officeDocument/2006/relationships" r:embed="rId2"/>
          <a:stretch>
            <a:fillRect/>
          </a:stretch>
        </p:blipFill>
        <p:spPr>
          <a:xfrm rot="0">
            <a:off x="0" y="4690745"/>
            <a:ext cx="2384204" cy="2005159"/>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5" name=""/>
        <p:cNvGrpSpPr/>
        <p:nvPr/>
      </p:nvGrpSpPr>
      <p:grpSpPr>
        <a:xfrm>
          <a:off x="0" y="0"/>
          <a:ext cx="0" cy="0"/>
          <a:chOff x="0" y="0"/>
          <a:chExt cx="0" cy="0"/>
        </a:xfrm>
      </p:grpSpPr>
      <p:sp>
        <p:nvSpPr>
          <p:cNvPr id="1048600" name=""/>
          <p:cNvSpPr>
            <a:spLocks noGrp="1"/>
          </p:cNvSpPr>
          <p:nvPr>
            <p:ph type="title"/>
          </p:nvPr>
        </p:nvSpPr>
        <p:spPr/>
        <p:txBody>
          <a:bodyPr/>
          <a:p>
            <a:r>
              <a:rPr b="1" sz="3200" lang="en-US">
                <a:solidFill>
                  <a:srgbClr val="FFFFFF"/>
                </a:solidFill>
              </a:rPr>
              <a:t>D</a:t>
            </a:r>
            <a:r>
              <a:rPr b="1" sz="3200" lang="en-US">
                <a:solidFill>
                  <a:srgbClr val="FFFFFF"/>
                </a:solidFill>
              </a:rPr>
              <a:t>A</a:t>
            </a:r>
            <a:r>
              <a:rPr b="1" sz="3200" lang="en-US">
                <a:solidFill>
                  <a:srgbClr val="FFFFFF"/>
                </a:solidFill>
              </a:rPr>
              <a:t>T</a:t>
            </a:r>
            <a:r>
              <a:rPr b="1" sz="3200" lang="en-US">
                <a:solidFill>
                  <a:srgbClr val="FFFFFF"/>
                </a:solidFill>
              </a:rPr>
              <a:t>A</a:t>
            </a:r>
            <a:r>
              <a:rPr b="1" sz="3200" lang="en-US">
                <a:solidFill>
                  <a:srgbClr val="FFFFFF"/>
                </a:solidFill>
              </a:rPr>
              <a:t>S</a:t>
            </a:r>
            <a:r>
              <a:rPr b="1" sz="3200" lang="en-US">
                <a:solidFill>
                  <a:srgbClr val="FFFFFF"/>
                </a:solidFill>
              </a:rPr>
              <a:t>E</a:t>
            </a:r>
            <a:r>
              <a:rPr b="1" sz="3200" lang="en-US">
                <a:solidFill>
                  <a:srgbClr val="FFFFFF"/>
                </a:solidFill>
              </a:rPr>
              <a:t>T</a:t>
            </a:r>
            <a:r>
              <a:rPr b="1" sz="3200" lang="en-US">
                <a:solidFill>
                  <a:srgbClr val="FFFFFF"/>
                </a:solidFill>
              </a:rPr>
              <a:t> </a:t>
            </a:r>
            <a:r>
              <a:rPr b="1" sz="3200" lang="en-US">
                <a:solidFill>
                  <a:srgbClr val="FFFFFF"/>
                </a:solidFill>
              </a:rPr>
              <a:t>D</a:t>
            </a:r>
            <a:r>
              <a:rPr b="1" sz="3200" lang="en-US">
                <a:solidFill>
                  <a:srgbClr val="FFFFFF"/>
                </a:solidFill>
              </a:rPr>
              <a:t>E</a:t>
            </a:r>
            <a:r>
              <a:rPr b="1" sz="3200" lang="en-US">
                <a:solidFill>
                  <a:srgbClr val="FFFFFF"/>
                </a:solidFill>
              </a:rPr>
              <a:t>S</a:t>
            </a:r>
            <a:r>
              <a:rPr b="1" sz="3200" lang="en-US">
                <a:solidFill>
                  <a:srgbClr val="FFFFFF"/>
                </a:solidFill>
              </a:rPr>
              <a:t>C</a:t>
            </a:r>
            <a:r>
              <a:rPr b="1" sz="3200" lang="en-US">
                <a:solidFill>
                  <a:srgbClr val="FFFFFF"/>
                </a:solidFill>
              </a:rPr>
              <a:t>R</a:t>
            </a:r>
            <a:r>
              <a:rPr b="1" sz="3200" lang="en-US">
                <a:solidFill>
                  <a:srgbClr val="FFFFFF"/>
                </a:solidFill>
              </a:rPr>
              <a:t>IPTION</a:t>
            </a:r>
            <a:r>
              <a:rPr b="1" sz="3200" lang="en-US">
                <a:solidFill>
                  <a:srgbClr val="FFFFFF"/>
                </a:solidFill>
              </a:rPr>
              <a:t>:</a:t>
            </a:r>
            <a:endParaRPr lang="en-IN">
              <a:solidFill>
                <a:srgbClr val="FFFFFF"/>
              </a:solidFill>
            </a:endParaRPr>
          </a:p>
        </p:txBody>
      </p:sp>
      <p:sp>
        <p:nvSpPr>
          <p:cNvPr id="1048601" name=""/>
          <p:cNvSpPr>
            <a:spLocks noGrp="1"/>
          </p:cNvSpPr>
          <p:nvPr>
            <p:ph idx="1"/>
          </p:nvPr>
        </p:nvSpPr>
        <p:spPr>
          <a:xfrm>
            <a:off x="628650" y="1825625"/>
            <a:ext cx="7610387" cy="4351338"/>
          </a:xfrm>
        </p:spPr>
        <p:txBody>
          <a:bodyPr/>
          <a:p>
            <a:pPr indent="0" marL="0">
              <a:buNone/>
            </a:pPr>
            <a:r>
              <a:rPr lang="en-US">
                <a:solidFill>
                  <a:srgbClr val="FFFFFF"/>
                </a:solidFill>
                <a:latin typeface="Cutive Mono"/>
              </a:rPr>
              <a:t>C</a:t>
            </a:r>
            <a:r>
              <a:rPr lang="en-US">
                <a:solidFill>
                  <a:srgbClr val="FFFFFF"/>
                </a:solidFill>
                <a:latin typeface="Cutive Mono"/>
              </a:rPr>
              <a:t>o</a:t>
            </a:r>
            <a:r>
              <a:rPr lang="en-US">
                <a:solidFill>
                  <a:srgbClr val="FFFFFF"/>
                </a:solidFill>
                <a:latin typeface="Cutive Mono"/>
              </a:rPr>
              <a:t>n</a:t>
            </a:r>
            <a:r>
              <a:rPr lang="en-US">
                <a:solidFill>
                  <a:srgbClr val="FFFFFF"/>
                </a:solidFill>
                <a:latin typeface="Cutive Mono"/>
              </a:rPr>
              <a:t>t</a:t>
            </a:r>
            <a:r>
              <a:rPr lang="en-US">
                <a:solidFill>
                  <a:srgbClr val="FFFFFF"/>
                </a:solidFill>
                <a:latin typeface="Cutive Mono"/>
              </a:rPr>
              <a:t>ains data on employee performance scores, including metrics for individual productivity, efficiency, and overall contribution, used for assessing and improving workforce performance.</a:t>
            </a:r>
            <a:endParaRPr lang="en-IN">
              <a:solidFill>
                <a:srgbClr val="FFFFFF"/>
              </a:solidFill>
              <a:latin typeface="Cutive Mono"/>
            </a:endParaRPr>
          </a:p>
        </p:txBody>
      </p:sp>
      <p:pic>
        <p:nvPicPr>
          <p:cNvPr id="2097158" name=""/>
          <p:cNvPicPr>
            <a:picLocks/>
          </p:cNvPicPr>
          <p:nvPr/>
        </p:nvPicPr>
        <p:blipFill>
          <a:blip xmlns:r="http://schemas.openxmlformats.org/officeDocument/2006/relationships" r:embed="rId2"/>
          <a:stretch>
            <a:fillRect/>
          </a:stretch>
        </p:blipFill>
        <p:spPr>
          <a:xfrm rot="0">
            <a:off x="5973869" y="4397220"/>
            <a:ext cx="2890814" cy="2460779"/>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6" name=""/>
        <p:cNvGrpSpPr/>
        <p:nvPr/>
      </p:nvGrpSpPr>
      <p:grpSpPr>
        <a:xfrm>
          <a:off x="0" y="0"/>
          <a:ext cx="0" cy="0"/>
          <a:chOff x="0" y="0"/>
          <a:chExt cx="0" cy="0"/>
        </a:xfrm>
      </p:grpSpPr>
      <p:sp>
        <p:nvSpPr>
          <p:cNvPr id="1048602" name=""/>
          <p:cNvSpPr>
            <a:spLocks noGrp="1"/>
          </p:cNvSpPr>
          <p:nvPr>
            <p:ph type="title"/>
          </p:nvPr>
        </p:nvSpPr>
        <p:spPr/>
        <p:txBody>
          <a:bodyPr/>
          <a:p>
            <a:r>
              <a:rPr b="1" sz="3200" lang="en-US">
                <a:solidFill>
                  <a:srgbClr val="FFFFFF"/>
                </a:solidFill>
              </a:rPr>
              <a:t>T</a:t>
            </a:r>
            <a:r>
              <a:rPr b="1" sz="3200" lang="en-US">
                <a:solidFill>
                  <a:srgbClr val="FFFFFF"/>
                </a:solidFill>
              </a:rPr>
              <a:t>H</a:t>
            </a:r>
            <a:r>
              <a:rPr b="1" sz="3200" lang="en-US">
                <a:solidFill>
                  <a:srgbClr val="FFFFFF"/>
                </a:solidFill>
              </a:rPr>
              <a:t>E</a:t>
            </a:r>
            <a:r>
              <a:rPr b="1" sz="3200" lang="en-US">
                <a:solidFill>
                  <a:srgbClr val="FFFFFF"/>
                </a:solidFill>
              </a:rPr>
              <a:t> </a:t>
            </a:r>
            <a:r>
              <a:rPr b="1" sz="3200" lang="en-US">
                <a:solidFill>
                  <a:srgbClr val="FFFFFF"/>
                </a:solidFill>
              </a:rPr>
              <a:t>"</a:t>
            </a:r>
            <a:r>
              <a:rPr b="1" sz="3200" lang="en-US">
                <a:solidFill>
                  <a:srgbClr val="FFFFFF"/>
                </a:solidFill>
              </a:rPr>
              <a:t>W</a:t>
            </a:r>
            <a:r>
              <a:rPr b="1" sz="3200" lang="en-US">
                <a:solidFill>
                  <a:srgbClr val="FFFFFF"/>
                </a:solidFill>
              </a:rPr>
              <a:t>O</a:t>
            </a:r>
            <a:r>
              <a:rPr b="1" sz="3200" lang="en-US">
                <a:solidFill>
                  <a:srgbClr val="FFFFFF"/>
                </a:solidFill>
              </a:rPr>
              <a:t>W</a:t>
            </a:r>
            <a:r>
              <a:rPr b="1" sz="3200" lang="en-US">
                <a:solidFill>
                  <a:srgbClr val="FFFFFF"/>
                </a:solidFill>
              </a:rPr>
              <a:t>"</a:t>
            </a:r>
            <a:r>
              <a:rPr b="1" sz="3200" lang="en-US">
                <a:solidFill>
                  <a:srgbClr val="FFFFFF"/>
                </a:solidFill>
              </a:rPr>
              <a:t> </a:t>
            </a:r>
            <a:r>
              <a:rPr b="1" sz="3200" lang="en-US">
                <a:solidFill>
                  <a:srgbClr val="FFFFFF"/>
                </a:solidFill>
              </a:rPr>
              <a:t>I</a:t>
            </a:r>
            <a:r>
              <a:rPr b="1" sz="3200" lang="en-US">
                <a:solidFill>
                  <a:srgbClr val="FFFFFF"/>
                </a:solidFill>
              </a:rPr>
              <a:t>N</a:t>
            </a:r>
            <a:r>
              <a:rPr b="1" sz="3200" lang="en-US">
                <a:solidFill>
                  <a:srgbClr val="FFFFFF"/>
                </a:solidFill>
              </a:rPr>
              <a:t> </a:t>
            </a:r>
            <a:r>
              <a:rPr b="1" sz="3200" lang="en-US">
                <a:solidFill>
                  <a:srgbClr val="FFFFFF"/>
                </a:solidFill>
              </a:rPr>
              <a:t>O</a:t>
            </a:r>
            <a:r>
              <a:rPr b="1" sz="3200" lang="en-US">
                <a:solidFill>
                  <a:srgbClr val="FFFFFF"/>
                </a:solidFill>
              </a:rPr>
              <a:t>U</a:t>
            </a:r>
            <a:r>
              <a:rPr b="1" sz="3200" lang="en-US">
                <a:solidFill>
                  <a:srgbClr val="FFFFFF"/>
                </a:solidFill>
              </a:rPr>
              <a:t>R</a:t>
            </a:r>
            <a:r>
              <a:rPr b="1" sz="3200" lang="en-US">
                <a:solidFill>
                  <a:srgbClr val="FFFFFF"/>
                </a:solidFill>
              </a:rPr>
              <a:t> </a:t>
            </a:r>
            <a:r>
              <a:rPr b="1" sz="3200" lang="en-US">
                <a:solidFill>
                  <a:srgbClr val="FFFFFF"/>
                </a:solidFill>
              </a:rPr>
              <a:t>S</a:t>
            </a:r>
            <a:r>
              <a:rPr b="1" sz="3200" lang="en-US">
                <a:solidFill>
                  <a:srgbClr val="FFFFFF"/>
                </a:solidFill>
              </a:rPr>
              <a:t>O</a:t>
            </a:r>
            <a:r>
              <a:rPr b="1" sz="3200" lang="en-US">
                <a:solidFill>
                  <a:srgbClr val="FFFFFF"/>
                </a:solidFill>
              </a:rPr>
              <a:t>L</a:t>
            </a:r>
            <a:r>
              <a:rPr b="1" sz="3200" lang="en-US">
                <a:solidFill>
                  <a:srgbClr val="FFFFFF"/>
                </a:solidFill>
              </a:rPr>
              <a:t>U</a:t>
            </a:r>
            <a:r>
              <a:rPr b="1" sz="3200" lang="en-US">
                <a:solidFill>
                  <a:srgbClr val="FFFFFF"/>
                </a:solidFill>
              </a:rPr>
              <a:t>TION</a:t>
            </a:r>
            <a:r>
              <a:rPr b="1" sz="3200" lang="en-US">
                <a:solidFill>
                  <a:srgbClr val="FFFFFF"/>
                </a:solidFill>
              </a:rPr>
              <a:t>:</a:t>
            </a:r>
            <a:endParaRPr lang="en-IN">
              <a:solidFill>
                <a:srgbClr val="FFFFFF"/>
              </a:solidFill>
            </a:endParaRPr>
          </a:p>
        </p:txBody>
      </p:sp>
      <p:sp>
        <p:nvSpPr>
          <p:cNvPr id="1048603" name=""/>
          <p:cNvSpPr>
            <a:spLocks noGrp="1"/>
          </p:cNvSpPr>
          <p:nvPr>
            <p:ph idx="1"/>
          </p:nvPr>
        </p:nvSpPr>
        <p:spPr/>
        <p:txBody>
          <a:bodyPr/>
          <a:p>
            <a:pPr indent="0" marL="0">
              <a:buNone/>
            </a:pPr>
            <a:r>
              <a:rPr lang="en-US">
                <a:solidFill>
                  <a:srgbClr val="FFFFFF"/>
                </a:solidFill>
                <a:latin typeface="Cutive Mono"/>
              </a:rPr>
              <a:t>O</a:t>
            </a:r>
            <a:r>
              <a:rPr lang="en-US">
                <a:solidFill>
                  <a:srgbClr val="FFFFFF"/>
                </a:solidFill>
                <a:latin typeface="Cutive Mono"/>
              </a:rPr>
              <a:t>u</a:t>
            </a:r>
            <a:r>
              <a:rPr lang="en-US">
                <a:solidFill>
                  <a:srgbClr val="FFFFFF"/>
                </a:solidFill>
                <a:latin typeface="Cutive Mono"/>
              </a:rPr>
              <a:t>r</a:t>
            </a:r>
            <a:r>
              <a:rPr lang="en-US">
                <a:solidFill>
                  <a:srgbClr val="FFFFFF"/>
                </a:solidFill>
                <a:latin typeface="Cutive Mono"/>
              </a:rPr>
              <a:t> </a:t>
            </a:r>
            <a:r>
              <a:rPr lang="en-US">
                <a:solidFill>
                  <a:srgbClr val="FFFFFF"/>
                </a:solidFill>
                <a:latin typeface="Cutive Mono"/>
              </a:rPr>
              <a:t>s</a:t>
            </a:r>
            <a:r>
              <a:rPr lang="en-US">
                <a:solidFill>
                  <a:srgbClr val="FFFFFF"/>
                </a:solidFill>
                <a:latin typeface="Cutive Mono"/>
              </a:rPr>
              <a:t>o</a:t>
            </a:r>
            <a:r>
              <a:rPr lang="en-US">
                <a:solidFill>
                  <a:srgbClr val="FFFFFF"/>
                </a:solidFill>
                <a:latin typeface="Cutive Mono"/>
              </a:rPr>
              <a:t>l</a:t>
            </a:r>
            <a:r>
              <a:rPr lang="en-US">
                <a:solidFill>
                  <a:srgbClr val="FFFFFF"/>
                </a:solidFill>
                <a:latin typeface="Cutive Mono"/>
              </a:rPr>
              <a:t>u</a:t>
            </a:r>
            <a:r>
              <a:rPr lang="en-US">
                <a:solidFill>
                  <a:srgbClr val="FFFFFF"/>
                </a:solidFill>
                <a:latin typeface="Cutive Mono"/>
              </a:rPr>
              <a:t>t</a:t>
            </a:r>
            <a:r>
              <a:rPr lang="en-US">
                <a:solidFill>
                  <a:srgbClr val="FFFFFF"/>
                </a:solidFill>
                <a:latin typeface="Cutive Mono"/>
              </a:rPr>
              <a:t>ion </a:t>
            </a:r>
            <a:r>
              <a:rPr lang="en-US">
                <a:solidFill>
                  <a:srgbClr val="FFFFFF"/>
                </a:solidFill>
                <a:latin typeface="Cutive Mono"/>
              </a:rPr>
              <a:t>highlights key aspects of performance analysis</a:t>
            </a:r>
            <a:r>
              <a:rPr lang="en-US">
                <a:solidFill>
                  <a:srgbClr val="FFFFFF"/>
                </a:solidFill>
                <a:latin typeface="Cutive Mono"/>
              </a:rPr>
              <a:t> </a:t>
            </a:r>
            <a:r>
              <a:rPr lang="en-US">
                <a:solidFill>
                  <a:srgbClr val="FFFFFF"/>
                </a:solidFill>
                <a:latin typeface="Cutive Mono"/>
              </a:rPr>
              <a:t>l</a:t>
            </a:r>
            <a:r>
              <a:rPr lang="en-US">
                <a:solidFill>
                  <a:srgbClr val="FFFFFF"/>
                </a:solidFill>
                <a:latin typeface="Cutive Mono"/>
              </a:rPr>
              <a:t>i</a:t>
            </a:r>
            <a:r>
              <a:rPr lang="en-US">
                <a:solidFill>
                  <a:srgbClr val="FFFFFF"/>
                </a:solidFill>
                <a:latin typeface="Cutive Mono"/>
              </a:rPr>
              <a:t>k</a:t>
            </a:r>
            <a:r>
              <a:rPr lang="en-US">
                <a:solidFill>
                  <a:srgbClr val="FFFFFF"/>
                </a:solidFill>
                <a:latin typeface="Cutive Mono"/>
              </a:rPr>
              <a:t>e</a:t>
            </a:r>
            <a:r>
              <a:rPr lang="en-US">
                <a:solidFill>
                  <a:srgbClr val="FFFFFF"/>
                </a:solidFill>
                <a:latin typeface="Cutive Mono"/>
              </a:rPr>
              <a:t> tracking trends, benchmarking, and considering external factors. Regular reviews and feedback loops are also essential for continuous improvement.</a:t>
            </a:r>
            <a:endParaRPr lang="en-IN">
              <a:solidFill>
                <a:srgbClr val="FFFFFF"/>
              </a:solidFill>
              <a:latin typeface="Cutive Mono"/>
            </a:endParaRPr>
          </a:p>
        </p:txBody>
      </p:sp>
      <p:pic>
        <p:nvPicPr>
          <p:cNvPr id="2097159" name=""/>
          <p:cNvPicPr>
            <a:picLocks/>
          </p:cNvPicPr>
          <p:nvPr/>
        </p:nvPicPr>
        <p:blipFill>
          <a:blip xmlns:r="http://schemas.openxmlformats.org/officeDocument/2006/relationships" r:embed="rId2"/>
          <a:stretch>
            <a:fillRect/>
          </a:stretch>
        </p:blipFill>
        <p:spPr>
          <a:xfrm rot="3852">
            <a:off x="1268" y="4430156"/>
            <a:ext cx="2243257" cy="2263749"/>
          </a:xfrm>
          <a:prstGeom prst="rect"/>
        </p:spPr>
      </p:pic>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SM-A146B</dc:creator>
  <dcterms:created xsi:type="dcterms:W3CDTF">2015-05-10T02:30:45Z</dcterms:created>
  <dcterms:modified xsi:type="dcterms:W3CDTF">2024-08-31T07:27:47Z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ab6e2e7e68864c95b60f356c93bbf317</vt:lpwstr>
  </property>
</Properties>
</file>