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C675C-B1F2-415C-92AC-A84BE0AFFAC7}" v="170" dt="2023-04-14T06:35:56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2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3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7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1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3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1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9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Verdana Pro"/>
                <a:cs typeface="Calibri Light"/>
              </a:rPr>
              <a:t>Projektityö</a:t>
            </a:r>
            <a:r>
              <a:rPr lang="en-US" dirty="0">
                <a:latin typeface="Verdana Pro"/>
                <a:cs typeface="Calibri Light"/>
              </a:rPr>
              <a:t>/23</a:t>
            </a:r>
            <a:br>
              <a:rPr lang="en-US" dirty="0">
                <a:latin typeface="Verdana Pro"/>
                <a:cs typeface="Calibri Light"/>
              </a:rPr>
            </a:br>
            <a:r>
              <a:rPr lang="en-US" sz="3600" dirty="0" err="1">
                <a:solidFill>
                  <a:srgbClr val="262626"/>
                </a:solidFill>
                <a:latin typeface="Verdana Pro"/>
                <a:ea typeface="+mj-lt"/>
                <a:cs typeface="+mj-lt"/>
              </a:rPr>
              <a:t>raportti</a:t>
            </a:r>
            <a:r>
              <a:rPr lang="en-US" sz="3600" dirty="0">
                <a:solidFill>
                  <a:srgbClr val="262626"/>
                </a:solidFill>
                <a:latin typeface="Verdana Pro"/>
                <a:ea typeface="+mj-lt"/>
                <a:cs typeface="+mj-lt"/>
              </a:rPr>
              <a:t>/</a:t>
            </a:r>
            <a:r>
              <a:rPr lang="en-US" sz="3600" dirty="0" err="1">
                <a:solidFill>
                  <a:srgbClr val="262626"/>
                </a:solidFill>
                <a:latin typeface="Verdana Pro"/>
                <a:ea typeface="+mj-lt"/>
                <a:cs typeface="+mj-lt"/>
              </a:rPr>
              <a:t>dokumentointi</a:t>
            </a:r>
            <a:endParaRPr lang="en-US" dirty="0" err="1">
              <a:latin typeface="Verdana Pro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  <a:latin typeface="Verdana Pro"/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Verdana Pro"/>
                <a:cs typeface="Calibri"/>
              </a:rPr>
              <a:t>Sanni, Juuso, Rasmus, Anton, Oscar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8E77-07F4-89EA-CE9A-456B174E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D69D-B8A5-7F69-2A6D-5AD08B97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6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EB08-7314-5A95-F353-74F40B79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CB58-A5C4-8576-9D88-3CC1C20E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1592-6F9F-6D2E-ADFF-ED6B7178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6F4A-DA48-C578-79E6-195245E5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0158-DEEF-C845-CA5B-61DC5DA4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14.4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002E-43B1-B80A-5A43-1FF5D325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4029-818B-2917-9F08-B0245AC2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21.4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A05-815B-D6D8-CC9F-794396E9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BAAD-2385-6F7A-6D12-1D3AB6CB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28.4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622F-A284-1307-E781-C5A5FA77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AAC5-C767-ECC2-2A7B-C6E7AC05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5.5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6C04-3619-62AE-6A21-DE4E60F8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DCA4-4F22-9F24-7007-32CA0BD1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12.5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4DA0-F6CF-BD09-7388-9EFC9A40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6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C81D-C0BA-A46C-5E9A-D01FFF1E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19.5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5D58-E8FC-3E93-7794-D9BCC4B7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615B-EB10-BA2D-F39E-3609734A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26.5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9948-6F34-C22D-712D-D4FC7D91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8B6-EFBC-56FF-C06B-172167F8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30.5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AE0B-63C6-D9E6-2343-C40D7DF0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32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Projektityö/23 raportti/dokumentointi</vt:lpstr>
      <vt:lpstr>14.4</vt:lpstr>
      <vt:lpstr>21.4</vt:lpstr>
      <vt:lpstr>28.4</vt:lpstr>
      <vt:lpstr>5.5</vt:lpstr>
      <vt:lpstr>12.5</vt:lpstr>
      <vt:lpstr>19.5</vt:lpstr>
      <vt:lpstr>26.5</vt:lpstr>
      <vt:lpstr>30.5</vt:lpstr>
      <vt:lpstr>1.6</vt:lpstr>
      <vt:lpstr>2.6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</dc:title>
  <dc:creator/>
  <cp:lastModifiedBy/>
  <cp:revision>50</cp:revision>
  <dcterms:created xsi:type="dcterms:W3CDTF">2023-04-14T06:24:48Z</dcterms:created>
  <dcterms:modified xsi:type="dcterms:W3CDTF">2023-04-14T06:39:41Z</dcterms:modified>
</cp:coreProperties>
</file>