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D0EEA-31FB-4016-A6E5-EFC3CD3DEE82}" v="154" dt="2023-06-23T06:00:30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1790-4AB1-42BB-D170-7D022F4F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12033-6A91-E7B5-2F56-068395F2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F989-7B97-A982-FC6A-EEC503D1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2E9C-14DA-2D2E-C920-1FDB5800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BE53-7EF3-2C88-7E4F-903752EA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8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F4BA-42E2-8785-061A-DE9EDDB4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C5BE3-DB31-C666-0052-B4B4B45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D5F9-9BD8-A05B-2ED7-81452C60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805C-AF09-07B7-8366-B58599BF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34B8-EF8A-F2D4-8C3C-B3E4F12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3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6ECB-C1F1-CC72-A115-E4C05203E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78A6-7C29-B0C5-8FC1-DE1F07B1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89A3-6035-8860-F0B6-4863FFAB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73D0-115A-7724-9895-CA8FE842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B7A1-1CB6-211F-6848-4C8D3952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F709-C0BA-96DD-F8BB-FF073359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EAE0-4B14-466F-BD1C-C831D961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68C5-ECD2-AB2C-72C2-C778D59C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ED35-17FD-1A39-7A3A-87CA8FF7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F879-9F82-1A34-B6BA-03631EA3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9283-02FC-17F1-E7B0-74A7CD7B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87891-4099-70B5-E5A4-CC8CE953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F67B-5E19-A3A8-A8BD-5FC99AC6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E1E9-4310-9B69-B333-772D4FFF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1125-30C2-A779-F755-09B9F9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4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2026-FD99-ACC5-6BBB-719FD001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1D55-C33C-0CFC-0DA6-FAD397727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6785C-4386-9118-F650-F2E6B482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BA5AD-A172-9C37-4204-C8BF5CC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E884-8266-87F8-1438-0CFE4D0D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738FC-52C0-B75D-5FAC-D294172B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D48-088E-18D2-A410-785EF09D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8472-008E-F90C-2856-67F37B81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9F55-2225-FAF4-FF8E-5AC97344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73C7E-9575-F3EB-08B4-D911A79AE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ECB1E-52B1-16FB-2BC4-71641845A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31C7B-BBA6-ECEB-6644-1CEA2999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34C62-83B3-7064-126F-ACB1A58A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38581-D3CD-8D63-BBC6-4C93432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BAC2-70CB-CA01-9B73-F5CFF2EA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5B5F2-4662-8A24-268D-C260900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37B7D-D953-CADA-7CD1-4542BAD2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BEE7D-E07B-4E5A-8591-9B536B76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34DE0-3E14-F9C2-F41D-92E325BD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EB838-4442-F6A4-6C31-D4F2966A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92F8-BF30-3F56-B321-38B6F385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0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E38-9D18-2E1E-F7DF-163F0269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DC32-7D1F-F213-C190-34E33F66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C49A-8EC1-B336-F03A-60296BE0D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3C64-51CA-8841-A19A-84380E3B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1D31B-1A7E-F62D-77DF-51E4BFBB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4BD1A-82D2-DDEA-7F94-E6EE3519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9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4FAD-D668-F9B4-0180-7151AA42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5C30-190F-77D6-C483-88D9CC218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C9AC1-88AA-BA9E-6252-1FE5F230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E666-A70C-0E3A-E59B-1DCB9CB8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81EF-A507-D288-61EA-1533F66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CF127-3471-06E2-2225-9091688D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6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BE445-96AE-2B8D-AB2F-DD19F30D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2977-28E8-9480-B0E3-7E45FE29C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8653-3181-5991-E7DF-52155842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87B1-612A-4362-B525-439596500FE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C754-4E1B-D120-71D8-68735A7D0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A357-7283-4482-7051-BFA8BB352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C8BC-2D01-42DD-81EC-C4DC1E966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886C-75BE-83FB-74F0-B65FB05C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6764"/>
          </a:xfrm>
        </p:spPr>
        <p:txBody>
          <a:bodyPr/>
          <a:lstStyle/>
          <a:p>
            <a:r>
              <a:rPr lang="en-US" dirty="0"/>
              <a:t>Data Analytics Process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0D1F7-F6CC-FA91-14B8-4676D878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2" y="3572669"/>
            <a:ext cx="1895475" cy="17145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291581-A04B-790F-1108-7A46AFA2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5331"/>
            <a:ext cx="9144000" cy="214068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8A8A-E4F2-1F02-D47F-D84C86CE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Plan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CE61-293C-C97D-EB1B-8A392C84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en-US" dirty="0">
              <a:solidFill>
                <a:srgbClr val="8492A6"/>
              </a:solidFill>
              <a:latin typeface="Manrope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/>
              </a:rPr>
              <a:t>Which dish has to be prepared for dinner? Pulao,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anrope"/>
              </a:rPr>
              <a:t>Parata</a:t>
            </a:r>
            <a:endParaRPr lang="en-US" dirty="0">
              <a:solidFill>
                <a:schemeClr val="bg2">
                  <a:lumMod val="25000"/>
                </a:schemeClr>
              </a:solidFill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05690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DA5E-E1B1-3242-B98E-D11FD029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Prepare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EB1B-D6B1-9118-DC9C-F47BFC9D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en-US" dirty="0">
              <a:solidFill>
                <a:srgbClr val="8492A6"/>
              </a:solidFill>
              <a:latin typeface="Manrope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anrope"/>
              </a:rPr>
              <a:t>Check for the ingredients. Do I have the required vegetables for pulao?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2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BA47-A73B-9255-5BAE-CB2DBC0F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4F39-C9AD-1C9D-4374-F42FB149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en-US" dirty="0">
              <a:solidFill>
                <a:srgbClr val="8492A6"/>
              </a:solidFill>
              <a:latin typeface="Manrope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anrope"/>
              </a:rPr>
              <a:t>I have to cut few vegetables, make ready of any spices and the powders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62F6-999F-26BD-EA92-8D4645E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Analyse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6267-F288-60C6-498E-84AD826F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en-US" dirty="0">
              <a:solidFill>
                <a:srgbClr val="8492A6"/>
              </a:solidFill>
              <a:latin typeface="Manrope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anrope"/>
              </a:rPr>
              <a:t>How much quantity should I put in the dish so that it taste good. Which combination of veggies to put in the dish?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0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05D1-E683-9498-E1F8-DFA779F2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Share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5E04-38BB-0E4F-4F12-AD8105F5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en-US" dirty="0">
              <a:solidFill>
                <a:srgbClr val="8492A6"/>
              </a:solidFill>
              <a:latin typeface="Manrope"/>
            </a:endParaRPr>
          </a:p>
          <a:p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Manrope"/>
              </a:rPr>
              <a:t>Communicate with family members	for the confirmation of veggies to put in the dish</a:t>
            </a:r>
          </a:p>
          <a:p>
            <a:endParaRPr lang="en-US" dirty="0">
              <a:solidFill>
                <a:srgbClr val="8492A6"/>
              </a:solidFill>
              <a:latin typeface="Manrop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3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EDAE-4816-C690-4098-58AEA582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C10F-EA32-1684-3D9B-B0360A77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endParaRPr lang="en-US" dirty="0">
              <a:solidFill>
                <a:srgbClr val="8492A6"/>
              </a:solidFill>
              <a:latin typeface="Manrope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anrope"/>
              </a:rPr>
              <a:t>Then finally cook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B068-AC04-E9BC-1396-EBFE7ADA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734758-E810-7039-F852-870B41413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  <a:gradFill>
            <a:gsLst>
              <a:gs pos="26418">
                <a:srgbClr val="D59571"/>
              </a:gs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07361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Manrope</vt:lpstr>
      <vt:lpstr>Office Theme</vt:lpstr>
      <vt:lpstr>Data Analytics Process</vt:lpstr>
      <vt:lpstr>Plan</vt:lpstr>
      <vt:lpstr>Prepare</vt:lpstr>
      <vt:lpstr>Process</vt:lpstr>
      <vt:lpstr>Analyse</vt:lpstr>
      <vt:lpstr>Share</vt:lpstr>
      <vt:lpstr>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</dc:title>
  <dc:creator>Beulah Katha</dc:creator>
  <cp:lastModifiedBy>Beulah Katha</cp:lastModifiedBy>
  <cp:revision>2</cp:revision>
  <dcterms:created xsi:type="dcterms:W3CDTF">2023-06-23T05:32:06Z</dcterms:created>
  <dcterms:modified xsi:type="dcterms:W3CDTF">2023-06-23T06:25:11Z</dcterms:modified>
</cp:coreProperties>
</file>